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899B-95BB-49B7-B233-ECB24136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1FA96-C180-49B8-9AEC-466CF32A6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1BC90-801B-4B21-B1A4-A9EE635E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552EE-14C1-48CB-AC5C-CE727E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8B258-4329-4BE9-8E29-1D2DA91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8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8C5F-98A5-45CA-9189-8D6BA57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60A2D-056B-47CA-B3B6-BE147EC7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F465B-BA34-4135-854A-4F790689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24CF0-BB04-4D4F-BFCB-182F675F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8FA9E-6E09-4882-B3A6-41C236B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8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F59A9-B976-4F1E-ABF9-3C6A27D0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FADB54-CBA8-4D87-8BD9-E8E7E33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E688C-52EE-421C-B809-74311AC1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AC891-9477-4D20-9901-4B35BB4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4565A-AFCC-41B7-8C65-01277313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4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2EE7-014C-4DC6-95F4-B87C2B3E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33B85-D5BD-428D-B3C0-7F7C3254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66FFF-442A-4180-B83F-3E1DCD55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0D5B5-D92E-4667-997D-8DBEE9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CFB97-A72D-4636-B752-C2C5BA3B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07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3B37-82AD-44C4-B52F-241CB515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36407-AB22-4CE9-9C4C-9F5D1C51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D7268-9638-436C-AEA5-B26BBDEA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2B1B9-9C10-478C-93F9-637EE4EA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38E74-8FB8-42DA-8BC9-65B3EDD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54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51900-A848-407D-B6A2-546EB8DA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4361B-824F-4586-BF4C-7B519A3AF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23D0D-9464-4B1F-B11F-B8B1264C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720EC8-5EEA-4A7A-92E4-ACDFA6F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785F6-E57A-448D-937D-C4761F5F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337FD-1E4B-4C3C-9866-6CC91AB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02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9050-C69D-48C0-8454-FDFA6D97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34B2A-7E17-42C3-888C-F8F6ADBC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21E319-FBF0-47E1-8F6F-47C45D8A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716CE0-1408-4390-97E1-146CE531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11067-EA24-4DC4-BD30-80407C8C7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999860-B446-4E84-9BC7-5FA57DF5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066A1C-B4CA-4B46-B009-F246335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FD7224-97D5-4F0D-A660-1649F16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09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9548-2B22-4BDB-B0FE-8D72C64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871A92-AB35-4C89-876B-56A973E7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3021D6-51DD-42DB-8B1D-B09682B2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0D593-2FE2-4149-8D2C-DE03C7D9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0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70FF8C-0E2B-45AF-A81A-EE15E154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BD64DF-D930-48EE-B320-E9E80521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56557D-18FA-4184-B764-C1506B3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8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FE3E-7D66-4CC8-B173-66112D4F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AD483-8A0B-4B5D-91D6-62FF12B6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267EE-B193-417D-9407-A7956B14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3C208-819C-47BD-BCB5-A9337673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F5AC1-E00B-4794-8A30-1019A60C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7E5C5-0E3F-46E5-A9F2-501BE742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99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E2AF-A561-452B-B611-1BE26932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E6F0BA-AC50-4A22-BA6E-FEDC66A78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AFD9-C115-4083-9836-A2035B78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89192F-41B4-44DB-AFB7-A704DC08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43C2E6-7DED-48A6-BBE7-A4800F1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B9A06-1182-4BE2-9F65-7470CCDD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4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CB12AD-B25E-4B6D-8BCE-9FCCAB4A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A5493-D7BC-42B4-9708-06192743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9F4F8-3FD9-4EDD-97D0-8986F6475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A009-A232-4697-86AB-AE8DB2D77B4E}" type="datetimeFigureOut">
              <a:rPr lang="es-CO" smtClean="0"/>
              <a:t>27/01/2018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15234-7EC0-495D-9C39-8BC3747A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5297F-DECE-4396-B00D-73FB7FE2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757E-CD80-4ED8-A685-CB349B0C16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nix">
            <a:extLst>
              <a:ext uri="{FF2B5EF4-FFF2-40B4-BE49-F238E27FC236}">
                <a16:creationId xmlns:a16="http://schemas.microsoft.com/office/drawing/2014/main" id="{7B656284-0F36-4BD9-9306-ABEC2072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17" y="2167128"/>
            <a:ext cx="5357768" cy="35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sultado de imagen para ms dos">
            <a:extLst>
              <a:ext uri="{FF2B5EF4-FFF2-40B4-BE49-F238E27FC236}">
                <a16:creationId xmlns:a16="http://schemas.microsoft.com/office/drawing/2014/main" id="{27633BD1-6D1E-4F8D-80BF-8EC48A3575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7068" y="38051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2" name="Picture 8" descr="Resultado de imagen para ms dos">
            <a:extLst>
              <a:ext uri="{FF2B5EF4-FFF2-40B4-BE49-F238E27FC236}">
                <a16:creationId xmlns:a16="http://schemas.microsoft.com/office/drawing/2014/main" id="{8D159D63-5B56-4F3C-8817-FC1FCE21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02" y="4553888"/>
            <a:ext cx="2203512" cy="226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Windows">
            <a:extLst>
              <a:ext uri="{FF2B5EF4-FFF2-40B4-BE49-F238E27FC236}">
                <a16:creationId xmlns:a16="http://schemas.microsoft.com/office/drawing/2014/main" id="{07DBB4A2-2815-455C-A7DE-820886E0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14" y="4553888"/>
            <a:ext cx="3983114" cy="224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nu linux">
            <a:extLst>
              <a:ext uri="{FF2B5EF4-FFF2-40B4-BE49-F238E27FC236}">
                <a16:creationId xmlns:a16="http://schemas.microsoft.com/office/drawing/2014/main" id="{45EBE6D2-B150-4720-BDB7-225E714C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37" y="2167128"/>
            <a:ext cx="5109800" cy="23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CA75B6-BBBE-46CA-8860-EE5B16BC2CD5}"/>
              </a:ext>
            </a:extLst>
          </p:cNvPr>
          <p:cNvSpPr/>
          <p:nvPr/>
        </p:nvSpPr>
        <p:spPr>
          <a:xfrm>
            <a:off x="2032252" y="183614"/>
            <a:ext cx="7609631" cy="1737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Eventos Importantes </a:t>
            </a:r>
          </a:p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los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220427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reyes G</dc:creator>
  <cp:lastModifiedBy>juan felipe reyes G</cp:lastModifiedBy>
  <cp:revision>3</cp:revision>
  <dcterms:created xsi:type="dcterms:W3CDTF">2018-01-27T12:19:09Z</dcterms:created>
  <dcterms:modified xsi:type="dcterms:W3CDTF">2018-01-27T12:36:11Z</dcterms:modified>
</cp:coreProperties>
</file>