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8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62F19-B49D-4A89-843B-9104E418BC36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3B0BC-3B52-45A7-B16A-FCF506EB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6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B0BC-3B52-45A7-B16A-FCF506EB69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4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7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3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4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2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308A-F820-4F1C-B1C4-1E36D24E3BBD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6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012" y="1193537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Data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and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features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20" y="171450"/>
            <a:ext cx="83343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387" y="202135"/>
            <a:ext cx="14176817" cy="70071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4545" y="202135"/>
            <a:ext cx="6207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</a:rPr>
              <a:t>Noraxon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Variables correlation coefficient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766" y="96256"/>
            <a:ext cx="14230775" cy="70338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420" y="182885"/>
            <a:ext cx="10544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</a:rPr>
              <a:t>IoT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Variables correlation coefficient (axis consistent with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Noraxon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axis)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4" y="951858"/>
            <a:ext cx="5280259" cy="52802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1388" y="0"/>
            <a:ext cx="3036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</a:rPr>
              <a:t>Random forest training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</a:rPr>
              <a:t>Training data: 70%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</a:rPr>
              <a:t>Testing data: 30%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06" y="951858"/>
            <a:ext cx="5281200" cy="528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54309" y="6232117"/>
            <a:ext cx="243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5496" y="623211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98086" y="6058864"/>
            <a:ext cx="19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06969" y="6058864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34" y="777664"/>
            <a:ext cx="5281200" cy="528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4" y="777664"/>
            <a:ext cx="5281200" cy="52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96" y="2484220"/>
            <a:ext cx="8349008" cy="2813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4545" y="202135"/>
            <a:ext cx="86180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Model evaluation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R2 = 1 indicates that the fitted model explains all variability in </a:t>
            </a:r>
            <a:r>
              <a:rPr lang="en-US" altLang="zh-CN" dirty="0" smtClean="0">
                <a:latin typeface="Times New Roman" panose="02020603050405020304" pitchFamily="18" charset="0"/>
              </a:rPr>
              <a:t>response variable.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R2 = 0 indicates no linear relationship  between the response variable and predicted values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73" y="-188593"/>
            <a:ext cx="9088991" cy="63622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4545" y="202135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Confusion matrix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44" y="1614935"/>
            <a:ext cx="3510929" cy="10503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73" y="3339064"/>
            <a:ext cx="3510000" cy="15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850" y="818148"/>
            <a:ext cx="7214597" cy="50502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826"/>
            <a:ext cx="5940162" cy="48688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4545" y="202135"/>
            <a:ext cx="3251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IoT-subject7-left foot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857"/>
            <a:ext cx="6404670" cy="4870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"/>
          <a:stretch/>
        </p:blipFill>
        <p:spPr>
          <a:xfrm>
            <a:off x="5813655" y="819657"/>
            <a:ext cx="6831426" cy="504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4545" y="202135"/>
            <a:ext cx="343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IoT-subject23-left foot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4545" y="202135"/>
            <a:ext cx="438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Noraxon-subject11-right foot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600"/>
            <a:ext cx="6179419" cy="487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7" y="811683"/>
            <a:ext cx="7167622" cy="50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75" y="2052589"/>
            <a:ext cx="11466327" cy="20670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545" y="202135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Confusion matrix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90</Words>
  <Application>Microsoft Office PowerPoint</Application>
  <PresentationFormat>宽屏</PresentationFormat>
  <Paragraphs>19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Alory</dc:creator>
  <cp:lastModifiedBy>Wang Alory</cp:lastModifiedBy>
  <cp:revision>16</cp:revision>
  <dcterms:created xsi:type="dcterms:W3CDTF">2018-06-28T15:28:20Z</dcterms:created>
  <dcterms:modified xsi:type="dcterms:W3CDTF">2018-06-28T17:32:37Z</dcterms:modified>
</cp:coreProperties>
</file>