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Sheet1!$B$1:$B$523</c:f>
              <c:numCache>
                <c:formatCode>General</c:formatCode>
                <c:ptCount val="523"/>
                <c:pt idx="0">
                  <c:v>1.8560296935182401E-2</c:v>
                </c:pt>
                <c:pt idx="1">
                  <c:v>7.61578732051282E-3</c:v>
                </c:pt>
                <c:pt idx="2">
                  <c:v>1.0628309841269801E-3</c:v>
                </c:pt>
                <c:pt idx="3">
                  <c:v>1.7143858464052199E-3</c:v>
                </c:pt>
                <c:pt idx="4">
                  <c:v>1.43345894164332E-3</c:v>
                </c:pt>
                <c:pt idx="5">
                  <c:v>6.5669196761734903E-4</c:v>
                </c:pt>
                <c:pt idx="6">
                  <c:v>-1.03240055555555E-4</c:v>
                </c:pt>
                <c:pt idx="7" formatCode="0.00E+00">
                  <c:v>-3.88305E-5</c:v>
                </c:pt>
                <c:pt idx="8">
                  <c:v>-2.7684997619047602E-4</c:v>
                </c:pt>
                <c:pt idx="9">
                  <c:v>-6.7792653174603102E-4</c:v>
                </c:pt>
                <c:pt idx="10">
                  <c:v>-1.2485194841269801E-3</c:v>
                </c:pt>
                <c:pt idx="11">
                  <c:v>3.1636420238095198E-3</c:v>
                </c:pt>
                <c:pt idx="12">
                  <c:v>7.18222999999999E-3</c:v>
                </c:pt>
                <c:pt idx="13">
                  <c:v>-2.6088797619047601E-4</c:v>
                </c:pt>
                <c:pt idx="14">
                  <c:v>-8.0302448692810401E-4</c:v>
                </c:pt>
                <c:pt idx="15">
                  <c:v>3.8407389402427602E-4</c:v>
                </c:pt>
                <c:pt idx="16" formatCode="0.00E+00">
                  <c:v>8.5491999999999797E-5</c:v>
                </c:pt>
                <c:pt idx="17">
                  <c:v>5.7313738241758201E-3</c:v>
                </c:pt>
                <c:pt idx="18">
                  <c:v>1.37372115873015E-2</c:v>
                </c:pt>
                <c:pt idx="19">
                  <c:v>1.29540714285714E-2</c:v>
                </c:pt>
                <c:pt idx="20">
                  <c:v>1.50689769999999E-2</c:v>
                </c:pt>
                <c:pt idx="21">
                  <c:v>1.32804913333333E-2</c:v>
                </c:pt>
                <c:pt idx="22">
                  <c:v>1.38688213333333E-2</c:v>
                </c:pt>
                <c:pt idx="23">
                  <c:v>1.6038578380952299E-2</c:v>
                </c:pt>
                <c:pt idx="24">
                  <c:v>1.5003936214285699E-2</c:v>
                </c:pt>
                <c:pt idx="25">
                  <c:v>1.55374943658008E-2</c:v>
                </c:pt>
                <c:pt idx="26">
                  <c:v>1.5842384532467502E-2</c:v>
                </c:pt>
                <c:pt idx="27">
                  <c:v>1.5745475865800801E-2</c:v>
                </c:pt>
                <c:pt idx="28">
                  <c:v>1.5631381865800799E-2</c:v>
                </c:pt>
                <c:pt idx="29">
                  <c:v>1.5631381865800799E-2</c:v>
                </c:pt>
                <c:pt idx="30">
                  <c:v>1.57873685324675E-2</c:v>
                </c:pt>
                <c:pt idx="31">
                  <c:v>1.5921518365800798E-2</c:v>
                </c:pt>
                <c:pt idx="32">
                  <c:v>1.5921518365800798E-2</c:v>
                </c:pt>
                <c:pt idx="33">
                  <c:v>1.5950578365800799E-2</c:v>
                </c:pt>
                <c:pt idx="34">
                  <c:v>1.5801109547618999E-2</c:v>
                </c:pt>
                <c:pt idx="35">
                  <c:v>1.53677162142857E-2</c:v>
                </c:pt>
                <c:pt idx="36">
                  <c:v>1.5415438380952299E-2</c:v>
                </c:pt>
                <c:pt idx="37">
                  <c:v>1.5949858380952298E-2</c:v>
                </c:pt>
                <c:pt idx="38">
                  <c:v>1.56462546554621E-2</c:v>
                </c:pt>
                <c:pt idx="39">
                  <c:v>1.8325229988795499E-2</c:v>
                </c:pt>
                <c:pt idx="40">
                  <c:v>1.60998377030812E-2</c:v>
                </c:pt>
                <c:pt idx="41">
                  <c:v>1.7939493179271699E-2</c:v>
                </c:pt>
                <c:pt idx="42">
                  <c:v>1.8297876135531101E-2</c:v>
                </c:pt>
                <c:pt idx="43">
                  <c:v>1.75379607545787E-2</c:v>
                </c:pt>
                <c:pt idx="44">
                  <c:v>1.96273747910422E-2</c:v>
                </c:pt>
                <c:pt idx="45">
                  <c:v>2.0082764576922998E-2</c:v>
                </c:pt>
                <c:pt idx="46">
                  <c:v>8.5768386666666592E-3</c:v>
                </c:pt>
                <c:pt idx="47">
                  <c:v>6.6105094761904704E-3</c:v>
                </c:pt>
                <c:pt idx="48">
                  <c:v>5.5852180000000003E-3</c:v>
                </c:pt>
                <c:pt idx="49">
                  <c:v>3.9639940000000002E-3</c:v>
                </c:pt>
                <c:pt idx="50">
                  <c:v>1.36687151818181E-2</c:v>
                </c:pt>
                <c:pt idx="51">
                  <c:v>-3.1235447857142799E-3</c:v>
                </c:pt>
                <c:pt idx="52">
                  <c:v>4.4943719999999904E-3</c:v>
                </c:pt>
                <c:pt idx="53">
                  <c:v>5.0867597619047604E-3</c:v>
                </c:pt>
                <c:pt idx="54">
                  <c:v>4.5891768333333298E-3</c:v>
                </c:pt>
                <c:pt idx="55">
                  <c:v>1.5355697835497801E-4</c:v>
                </c:pt>
                <c:pt idx="56">
                  <c:v>7.4791874999999997E-3</c:v>
                </c:pt>
                <c:pt idx="57">
                  <c:v>1.1041209761904701E-2</c:v>
                </c:pt>
                <c:pt idx="58">
                  <c:v>1.40321305714285E-2</c:v>
                </c:pt>
                <c:pt idx="59">
                  <c:v>1.6918474582417499E-2</c:v>
                </c:pt>
                <c:pt idx="60">
                  <c:v>1.31293702857142E-2</c:v>
                </c:pt>
                <c:pt idx="61">
                  <c:v>1.4020256487179399E-2</c:v>
                </c:pt>
                <c:pt idx="62">
                  <c:v>9.1165348636363594E-3</c:v>
                </c:pt>
                <c:pt idx="63">
                  <c:v>1.7154138047618998E-2</c:v>
                </c:pt>
                <c:pt idx="64">
                  <c:v>1.7465451571428502E-2</c:v>
                </c:pt>
                <c:pt idx="65">
                  <c:v>2.1937652047619001E-2</c:v>
                </c:pt>
                <c:pt idx="66">
                  <c:v>1.7504881047618999E-2</c:v>
                </c:pt>
                <c:pt idx="67">
                  <c:v>2.07424661515151E-2</c:v>
                </c:pt>
                <c:pt idx="68">
                  <c:v>1.8645054038960999E-2</c:v>
                </c:pt>
                <c:pt idx="69">
                  <c:v>1.94819089682539E-2</c:v>
                </c:pt>
                <c:pt idx="70">
                  <c:v>1.8786191034188E-2</c:v>
                </c:pt>
                <c:pt idx="71">
                  <c:v>1.69016977777777E-2</c:v>
                </c:pt>
                <c:pt idx="72">
                  <c:v>1.6831751111111098E-2</c:v>
                </c:pt>
                <c:pt idx="73">
                  <c:v>1.6247979325396799E-2</c:v>
                </c:pt>
                <c:pt idx="74">
                  <c:v>1.55768E-2</c:v>
                </c:pt>
                <c:pt idx="75">
                  <c:v>1.46155933333333E-2</c:v>
                </c:pt>
                <c:pt idx="76">
                  <c:v>1.49955935897435E-2</c:v>
                </c:pt>
                <c:pt idx="77">
                  <c:v>1.7620871208791199E-2</c:v>
                </c:pt>
                <c:pt idx="78">
                  <c:v>1.7658308666666601E-2</c:v>
                </c:pt>
                <c:pt idx="79">
                  <c:v>1.5197962666666599E-2</c:v>
                </c:pt>
                <c:pt idx="80">
                  <c:v>1.6748820923076901E-2</c:v>
                </c:pt>
                <c:pt idx="81">
                  <c:v>1.7386753166666599E-2</c:v>
                </c:pt>
                <c:pt idx="82">
                  <c:v>1.7302952333333298E-2</c:v>
                </c:pt>
                <c:pt idx="83">
                  <c:v>1.66493552564102E-2</c:v>
                </c:pt>
                <c:pt idx="84">
                  <c:v>1.6942867333333299E-2</c:v>
                </c:pt>
                <c:pt idx="85">
                  <c:v>1.7297847666666599E-2</c:v>
                </c:pt>
                <c:pt idx="86">
                  <c:v>1.8062098714285699E-2</c:v>
                </c:pt>
                <c:pt idx="87">
                  <c:v>1.7576579322128801E-2</c:v>
                </c:pt>
                <c:pt idx="88">
                  <c:v>1.7873756655462099E-2</c:v>
                </c:pt>
                <c:pt idx="89">
                  <c:v>1.7612539655462101E-2</c:v>
                </c:pt>
                <c:pt idx="90">
                  <c:v>1.78125796554621E-2</c:v>
                </c:pt>
                <c:pt idx="91">
                  <c:v>1.7909224655462099E-2</c:v>
                </c:pt>
                <c:pt idx="92">
                  <c:v>1.8872354589743501E-2</c:v>
                </c:pt>
                <c:pt idx="93">
                  <c:v>1.7586781322128799E-2</c:v>
                </c:pt>
                <c:pt idx="94">
                  <c:v>1.8737907274509798E-2</c:v>
                </c:pt>
                <c:pt idx="95">
                  <c:v>1.8487622774509799E-2</c:v>
                </c:pt>
                <c:pt idx="96">
                  <c:v>1.70721149887955E-2</c:v>
                </c:pt>
                <c:pt idx="97">
                  <c:v>1.6454066322128799E-2</c:v>
                </c:pt>
                <c:pt idx="98">
                  <c:v>1.97734289444444E-2</c:v>
                </c:pt>
                <c:pt idx="99">
                  <c:v>1.6911667988795499E-2</c:v>
                </c:pt>
                <c:pt idx="100">
                  <c:v>1.6622492274509799E-2</c:v>
                </c:pt>
                <c:pt idx="101">
                  <c:v>1.7208571436507902E-2</c:v>
                </c:pt>
                <c:pt idx="102">
                  <c:v>1.4970706547619001E-2</c:v>
                </c:pt>
                <c:pt idx="103">
                  <c:v>1.51744076515151E-2</c:v>
                </c:pt>
                <c:pt idx="104">
                  <c:v>1.9334333051948E-2</c:v>
                </c:pt>
                <c:pt idx="105">
                  <c:v>1.9608417178932101E-2</c:v>
                </c:pt>
                <c:pt idx="106">
                  <c:v>1.8983622087911999E-2</c:v>
                </c:pt>
                <c:pt idx="107">
                  <c:v>2.00879008021978E-2</c:v>
                </c:pt>
                <c:pt idx="108">
                  <c:v>2.00578048021978E-2</c:v>
                </c:pt>
                <c:pt idx="109">
                  <c:v>1.9330719040293001E-2</c:v>
                </c:pt>
                <c:pt idx="110">
                  <c:v>1.9561500523809498E-2</c:v>
                </c:pt>
                <c:pt idx="111">
                  <c:v>1.88067432857142E-2</c:v>
                </c:pt>
                <c:pt idx="112">
                  <c:v>1.5554913015872999E-2</c:v>
                </c:pt>
                <c:pt idx="113">
                  <c:v>1.5553124230158699E-2</c:v>
                </c:pt>
                <c:pt idx="114">
                  <c:v>1.2474801915750899E-2</c:v>
                </c:pt>
                <c:pt idx="115">
                  <c:v>4.5693682857142802E-3</c:v>
                </c:pt>
                <c:pt idx="116">
                  <c:v>3.5438579047619E-3</c:v>
                </c:pt>
                <c:pt idx="117">
                  <c:v>3.3797386320346301E-3</c:v>
                </c:pt>
                <c:pt idx="118">
                  <c:v>4.2525667272727196E-3</c:v>
                </c:pt>
                <c:pt idx="119">
                  <c:v>4.6788307272727196E-3</c:v>
                </c:pt>
                <c:pt idx="120">
                  <c:v>3.1557660606060601E-3</c:v>
                </c:pt>
                <c:pt idx="121">
                  <c:v>2.6909206666666601E-3</c:v>
                </c:pt>
                <c:pt idx="122">
                  <c:v>3.5449249523809498E-3</c:v>
                </c:pt>
                <c:pt idx="123">
                  <c:v>1.6428144682539599E-3</c:v>
                </c:pt>
                <c:pt idx="124">
                  <c:v>5.6045780158730098E-4</c:v>
                </c:pt>
                <c:pt idx="125">
                  <c:v>1.28665730095068E-3</c:v>
                </c:pt>
                <c:pt idx="126">
                  <c:v>1.5765889309873101E-3</c:v>
                </c:pt>
                <c:pt idx="127">
                  <c:v>4.18892170876509E-3</c:v>
                </c:pt>
                <c:pt idx="128">
                  <c:v>3.9942823436857197E-3</c:v>
                </c:pt>
                <c:pt idx="129">
                  <c:v>3.4349623436857198E-3</c:v>
                </c:pt>
                <c:pt idx="130">
                  <c:v>2.2586341083916002E-3</c:v>
                </c:pt>
                <c:pt idx="131">
                  <c:v>2.7790524417249398E-3</c:v>
                </c:pt>
                <c:pt idx="132">
                  <c:v>3.0730257750582698E-3</c:v>
                </c:pt>
                <c:pt idx="133">
                  <c:v>3.0523791083916E-3</c:v>
                </c:pt>
                <c:pt idx="134">
                  <c:v>3.1416065109890101E-3</c:v>
                </c:pt>
                <c:pt idx="135">
                  <c:v>7.2712941176470503E-3</c:v>
                </c:pt>
                <c:pt idx="136">
                  <c:v>7.2561550000000002E-3</c:v>
                </c:pt>
                <c:pt idx="137">
                  <c:v>5.9236366666666597E-3</c:v>
                </c:pt>
                <c:pt idx="138">
                  <c:v>7.8464566666666593E-3</c:v>
                </c:pt>
                <c:pt idx="139">
                  <c:v>7.99738333333333E-3</c:v>
                </c:pt>
                <c:pt idx="140">
                  <c:v>7.35286599999999E-3</c:v>
                </c:pt>
                <c:pt idx="141">
                  <c:v>1.03573191355311E-2</c:v>
                </c:pt>
                <c:pt idx="142">
                  <c:v>1.2037701380952301E-2</c:v>
                </c:pt>
                <c:pt idx="143">
                  <c:v>1.13400427142857E-2</c:v>
                </c:pt>
                <c:pt idx="144">
                  <c:v>6.1623307142857102E-3</c:v>
                </c:pt>
                <c:pt idx="145">
                  <c:v>1.2887385714285699E-2</c:v>
                </c:pt>
                <c:pt idx="146">
                  <c:v>1.5078404666666601E-2</c:v>
                </c:pt>
                <c:pt idx="147">
                  <c:v>1.5589771333333301E-2</c:v>
                </c:pt>
                <c:pt idx="148">
                  <c:v>1.4972636190476099E-2</c:v>
                </c:pt>
                <c:pt idx="149">
                  <c:v>1.4325265666666601E-2</c:v>
                </c:pt>
                <c:pt idx="150">
                  <c:v>1.3054138761904701E-2</c:v>
                </c:pt>
                <c:pt idx="151">
                  <c:v>1.3054138761904701E-2</c:v>
                </c:pt>
                <c:pt idx="152">
                  <c:v>1.2509392095237999E-2</c:v>
                </c:pt>
                <c:pt idx="153">
                  <c:v>1.2301678761904701E-2</c:v>
                </c:pt>
                <c:pt idx="154">
                  <c:v>1.2301678761904701E-2</c:v>
                </c:pt>
                <c:pt idx="155">
                  <c:v>1.24037987619047E-2</c:v>
                </c:pt>
                <c:pt idx="156">
                  <c:v>1.3155808761904701E-2</c:v>
                </c:pt>
                <c:pt idx="157">
                  <c:v>1.3155808761904701E-2</c:v>
                </c:pt>
                <c:pt idx="158">
                  <c:v>9.6744074568764493E-3</c:v>
                </c:pt>
                <c:pt idx="159">
                  <c:v>1.2668636838827799E-2</c:v>
                </c:pt>
                <c:pt idx="160">
                  <c:v>1.24986071721611E-2</c:v>
                </c:pt>
                <c:pt idx="161">
                  <c:v>1.20034171721611E-2</c:v>
                </c:pt>
                <c:pt idx="162">
                  <c:v>1.0029356521367499E-2</c:v>
                </c:pt>
                <c:pt idx="163">
                  <c:v>9.0360848205128103E-3</c:v>
                </c:pt>
                <c:pt idx="164">
                  <c:v>1.40009953722943E-2</c:v>
                </c:pt>
                <c:pt idx="165">
                  <c:v>1.34226153722943E-2</c:v>
                </c:pt>
                <c:pt idx="166">
                  <c:v>1.44792787056277E-2</c:v>
                </c:pt>
                <c:pt idx="167">
                  <c:v>1.6826237038960998E-2</c:v>
                </c:pt>
                <c:pt idx="168">
                  <c:v>1.7616897333333301E-2</c:v>
                </c:pt>
                <c:pt idx="169">
                  <c:v>1.8425112333333299E-2</c:v>
                </c:pt>
                <c:pt idx="170">
                  <c:v>1.4085646666666601E-2</c:v>
                </c:pt>
                <c:pt idx="171">
                  <c:v>1.2073522142857099E-2</c:v>
                </c:pt>
                <c:pt idx="172">
                  <c:v>7.8378101428571399E-3</c:v>
                </c:pt>
                <c:pt idx="173">
                  <c:v>8.6279754761904703E-3</c:v>
                </c:pt>
                <c:pt idx="174">
                  <c:v>1.0017452142857101E-2</c:v>
                </c:pt>
                <c:pt idx="175">
                  <c:v>5.50800185714285E-3</c:v>
                </c:pt>
                <c:pt idx="176">
                  <c:v>5.9278148571428498E-3</c:v>
                </c:pt>
                <c:pt idx="177">
                  <c:v>3.5988256666666602E-3</c:v>
                </c:pt>
                <c:pt idx="178">
                  <c:v>6.7021723492063498E-3</c:v>
                </c:pt>
                <c:pt idx="179">
                  <c:v>6.8790149999999996E-3</c:v>
                </c:pt>
                <c:pt idx="180">
                  <c:v>1.3329495E-2</c:v>
                </c:pt>
                <c:pt idx="181">
                  <c:v>3.3544686839826802E-3</c:v>
                </c:pt>
                <c:pt idx="182">
                  <c:v>1.04971873333333E-2</c:v>
                </c:pt>
                <c:pt idx="183">
                  <c:v>1.28576478095238E-2</c:v>
                </c:pt>
                <c:pt idx="184">
                  <c:v>9.0678743800970201E-4</c:v>
                </c:pt>
                <c:pt idx="185">
                  <c:v>1.6460504334554299E-4</c:v>
                </c:pt>
                <c:pt idx="186">
                  <c:v>1.80151169342095E-3</c:v>
                </c:pt>
                <c:pt idx="187">
                  <c:v>1.0383938333333301E-2</c:v>
                </c:pt>
                <c:pt idx="188">
                  <c:v>1.1201521820512801E-2</c:v>
                </c:pt>
                <c:pt idx="189">
                  <c:v>1.7102395463203399E-2</c:v>
                </c:pt>
                <c:pt idx="190">
                  <c:v>4.0531463095238003E-3</c:v>
                </c:pt>
                <c:pt idx="191">
                  <c:v>1.49041483809523E-2</c:v>
                </c:pt>
                <c:pt idx="192">
                  <c:v>1.5165687428571399E-2</c:v>
                </c:pt>
                <c:pt idx="193">
                  <c:v>1.5360960761904701E-2</c:v>
                </c:pt>
                <c:pt idx="194">
                  <c:v>1.90664817142857E-2</c:v>
                </c:pt>
                <c:pt idx="195">
                  <c:v>1.5125894047619E-2</c:v>
                </c:pt>
                <c:pt idx="196">
                  <c:v>1.9828878142857099E-2</c:v>
                </c:pt>
                <c:pt idx="197">
                  <c:v>1.9285463842490799E-2</c:v>
                </c:pt>
                <c:pt idx="198">
                  <c:v>1.91891481881451E-2</c:v>
                </c:pt>
                <c:pt idx="199">
                  <c:v>1.87663451002331E-2</c:v>
                </c:pt>
                <c:pt idx="200">
                  <c:v>1.93563349848484E-2</c:v>
                </c:pt>
                <c:pt idx="201">
                  <c:v>1.83600910959596E-2</c:v>
                </c:pt>
                <c:pt idx="202">
                  <c:v>1.8274231142031101E-2</c:v>
                </c:pt>
                <c:pt idx="203">
                  <c:v>1.7770330703081198E-2</c:v>
                </c:pt>
                <c:pt idx="204">
                  <c:v>1.9691553861471801E-2</c:v>
                </c:pt>
                <c:pt idx="205">
                  <c:v>1.82904282857142E-2</c:v>
                </c:pt>
                <c:pt idx="206">
                  <c:v>1.6226939333333301E-2</c:v>
                </c:pt>
                <c:pt idx="207">
                  <c:v>1.6981869095238002E-2</c:v>
                </c:pt>
                <c:pt idx="208">
                  <c:v>1.6783021333333301E-2</c:v>
                </c:pt>
                <c:pt idx="209">
                  <c:v>1.58364026666666E-2</c:v>
                </c:pt>
                <c:pt idx="210">
                  <c:v>1.6154716E-2</c:v>
                </c:pt>
                <c:pt idx="211">
                  <c:v>1.4578927666666601E-2</c:v>
                </c:pt>
                <c:pt idx="212">
                  <c:v>1.4502295499999899E-2</c:v>
                </c:pt>
                <c:pt idx="213">
                  <c:v>1.5939798500000001E-2</c:v>
                </c:pt>
                <c:pt idx="214">
                  <c:v>1.63026291666666E-2</c:v>
                </c:pt>
                <c:pt idx="215">
                  <c:v>1.7718969166666598E-2</c:v>
                </c:pt>
                <c:pt idx="216">
                  <c:v>1.75300347745098E-2</c:v>
                </c:pt>
                <c:pt idx="217">
                  <c:v>1.71772171554621E-2</c:v>
                </c:pt>
                <c:pt idx="218">
                  <c:v>1.6191034655462101E-2</c:v>
                </c:pt>
                <c:pt idx="219">
                  <c:v>1.6299707822128799E-2</c:v>
                </c:pt>
                <c:pt idx="220">
                  <c:v>1.6562078640310601E-2</c:v>
                </c:pt>
                <c:pt idx="221">
                  <c:v>1.4571479973644001E-2</c:v>
                </c:pt>
                <c:pt idx="222">
                  <c:v>1.56279253658008E-2</c:v>
                </c:pt>
                <c:pt idx="223">
                  <c:v>1.6829713283383198E-2</c:v>
                </c:pt>
                <c:pt idx="224">
                  <c:v>1.7608492032467501E-2</c:v>
                </c:pt>
                <c:pt idx="225">
                  <c:v>1.8664219238816698E-2</c:v>
                </c:pt>
                <c:pt idx="226">
                  <c:v>1.69492538658008E-2</c:v>
                </c:pt>
                <c:pt idx="227">
                  <c:v>1.8479149898767901E-2</c:v>
                </c:pt>
                <c:pt idx="228">
                  <c:v>1.75074361991342E-2</c:v>
                </c:pt>
                <c:pt idx="229">
                  <c:v>1.4906933000000001E-2</c:v>
                </c:pt>
                <c:pt idx="230">
                  <c:v>2.0192657090548301E-2</c:v>
                </c:pt>
                <c:pt idx="231">
                  <c:v>2.4515674411785902E-2</c:v>
                </c:pt>
                <c:pt idx="232">
                  <c:v>1.9084915000000001E-2</c:v>
                </c:pt>
                <c:pt idx="233">
                  <c:v>1.7078875761904699E-2</c:v>
                </c:pt>
                <c:pt idx="234">
                  <c:v>1.7530094912698399E-2</c:v>
                </c:pt>
                <c:pt idx="235">
                  <c:v>1.44032297460317E-2</c:v>
                </c:pt>
                <c:pt idx="236">
                  <c:v>1.34286782857142E-2</c:v>
                </c:pt>
                <c:pt idx="237">
                  <c:v>1.88679471666666E-2</c:v>
                </c:pt>
                <c:pt idx="238">
                  <c:v>1.8154150559163001E-2</c:v>
                </c:pt>
                <c:pt idx="239">
                  <c:v>6.0007007936507904E-3</c:v>
                </c:pt>
                <c:pt idx="240">
                  <c:v>5.8945574603174603E-3</c:v>
                </c:pt>
                <c:pt idx="241">
                  <c:v>6.3276321617826599E-3</c:v>
                </c:pt>
                <c:pt idx="242">
                  <c:v>7.8464905476190502E-3</c:v>
                </c:pt>
                <c:pt idx="243">
                  <c:v>7.9266791190476197E-3</c:v>
                </c:pt>
                <c:pt idx="244">
                  <c:v>9.1730883681318594E-3</c:v>
                </c:pt>
                <c:pt idx="245">
                  <c:v>8.3888285952380907E-3</c:v>
                </c:pt>
                <c:pt idx="246">
                  <c:v>6.4803804999999997E-3</c:v>
                </c:pt>
                <c:pt idx="247">
                  <c:v>1.0485671132756101E-3</c:v>
                </c:pt>
                <c:pt idx="248">
                  <c:v>3.3761918983957201E-4</c:v>
                </c:pt>
                <c:pt idx="249">
                  <c:v>2.95633170876509E-3</c:v>
                </c:pt>
                <c:pt idx="250">
                  <c:v>3.2834036322011298E-3</c:v>
                </c:pt>
                <c:pt idx="251">
                  <c:v>2.1221102988677998E-3</c:v>
                </c:pt>
                <c:pt idx="252">
                  <c:v>2.0292302988677898E-3</c:v>
                </c:pt>
                <c:pt idx="253">
                  <c:v>2.0292302988677898E-3</c:v>
                </c:pt>
                <c:pt idx="254">
                  <c:v>1.9237941083916001E-3</c:v>
                </c:pt>
                <c:pt idx="255">
                  <c:v>2.5258881776556701E-3</c:v>
                </c:pt>
                <c:pt idx="256">
                  <c:v>6.9290071176470597E-3</c:v>
                </c:pt>
                <c:pt idx="257">
                  <c:v>7.0333150000000001E-3</c:v>
                </c:pt>
                <c:pt idx="258">
                  <c:v>6.9828950000000002E-3</c:v>
                </c:pt>
                <c:pt idx="259">
                  <c:v>7.2877783333333297E-3</c:v>
                </c:pt>
                <c:pt idx="260">
                  <c:v>7.3345019999999997E-3</c:v>
                </c:pt>
                <c:pt idx="261">
                  <c:v>7.4535322380952299E-3</c:v>
                </c:pt>
                <c:pt idx="262">
                  <c:v>8.24857495238095E-3</c:v>
                </c:pt>
                <c:pt idx="263">
                  <c:v>1.2947934787878699E-2</c:v>
                </c:pt>
                <c:pt idx="264">
                  <c:v>1.35863973333333E-2</c:v>
                </c:pt>
                <c:pt idx="265">
                  <c:v>1.31769896666666E-2</c:v>
                </c:pt>
                <c:pt idx="266">
                  <c:v>1.49738096666666E-2</c:v>
                </c:pt>
                <c:pt idx="267">
                  <c:v>1.36744649999999E-2</c:v>
                </c:pt>
                <c:pt idx="268">
                  <c:v>1.36744649999999E-2</c:v>
                </c:pt>
                <c:pt idx="269">
                  <c:v>1.33324639999999E-2</c:v>
                </c:pt>
                <c:pt idx="270">
                  <c:v>1.36990999999999E-2</c:v>
                </c:pt>
                <c:pt idx="271">
                  <c:v>1.33707964285714E-2</c:v>
                </c:pt>
                <c:pt idx="272">
                  <c:v>1.33707964285714E-2</c:v>
                </c:pt>
                <c:pt idx="273">
                  <c:v>1.45105464285714E-2</c:v>
                </c:pt>
                <c:pt idx="274">
                  <c:v>9.7452330952380907E-3</c:v>
                </c:pt>
                <c:pt idx="275">
                  <c:v>9.7452330952380907E-3</c:v>
                </c:pt>
                <c:pt idx="276">
                  <c:v>1.0371462999999999E-2</c:v>
                </c:pt>
                <c:pt idx="277">
                  <c:v>1.14156845824175E-2</c:v>
                </c:pt>
                <c:pt idx="278">
                  <c:v>1.12862845824175E-2</c:v>
                </c:pt>
                <c:pt idx="279">
                  <c:v>1.12048045824175E-2</c:v>
                </c:pt>
                <c:pt idx="280">
                  <c:v>1.1274628915750901E-2</c:v>
                </c:pt>
                <c:pt idx="281">
                  <c:v>1.1277580915750899E-2</c:v>
                </c:pt>
                <c:pt idx="282">
                  <c:v>8.7282134871794793E-3</c:v>
                </c:pt>
                <c:pt idx="283">
                  <c:v>7.4008591538461503E-3</c:v>
                </c:pt>
                <c:pt idx="284">
                  <c:v>7.4008591538461503E-3</c:v>
                </c:pt>
                <c:pt idx="285">
                  <c:v>1.0155440153846101E-2</c:v>
                </c:pt>
                <c:pt idx="286">
                  <c:v>1.40199148205128E-2</c:v>
                </c:pt>
                <c:pt idx="287">
                  <c:v>1.38391478205128E-2</c:v>
                </c:pt>
                <c:pt idx="288">
                  <c:v>1.3654839153846099E-2</c:v>
                </c:pt>
                <c:pt idx="289">
                  <c:v>1.80100733333333E-2</c:v>
                </c:pt>
                <c:pt idx="290">
                  <c:v>1.6346344333333301E-2</c:v>
                </c:pt>
                <c:pt idx="291">
                  <c:v>1.45294669999999E-2</c:v>
                </c:pt>
                <c:pt idx="292">
                  <c:v>1.3568495E-2</c:v>
                </c:pt>
                <c:pt idx="293">
                  <c:v>8.5277180000000001E-3</c:v>
                </c:pt>
                <c:pt idx="294">
                  <c:v>8.5277180000000001E-3</c:v>
                </c:pt>
                <c:pt idx="295">
                  <c:v>9.9456779999999908E-3</c:v>
                </c:pt>
                <c:pt idx="296">
                  <c:v>1.02454146666666E-2</c:v>
                </c:pt>
                <c:pt idx="297">
                  <c:v>3.0009120000000001E-3</c:v>
                </c:pt>
                <c:pt idx="298">
                  <c:v>6.7247513015872996E-3</c:v>
                </c:pt>
                <c:pt idx="299">
                  <c:v>6.6404983333333296E-3</c:v>
                </c:pt>
                <c:pt idx="300">
                  <c:v>9.0351990952380907E-3</c:v>
                </c:pt>
                <c:pt idx="301">
                  <c:v>1.0636705E-2</c:v>
                </c:pt>
                <c:pt idx="302">
                  <c:v>1.0636705E-2</c:v>
                </c:pt>
                <c:pt idx="303">
                  <c:v>1.0636705E-2</c:v>
                </c:pt>
                <c:pt idx="304">
                  <c:v>9.9354512380952307E-3</c:v>
                </c:pt>
                <c:pt idx="305">
                  <c:v>9.0321042380952406E-3</c:v>
                </c:pt>
                <c:pt idx="306">
                  <c:v>9.0321042380952406E-3</c:v>
                </c:pt>
                <c:pt idx="307">
                  <c:v>1.32592676263736E-2</c:v>
                </c:pt>
                <c:pt idx="308">
                  <c:v>1.8926032666666599E-2</c:v>
                </c:pt>
                <c:pt idx="309">
                  <c:v>1.8926032666666599E-2</c:v>
                </c:pt>
                <c:pt idx="310">
                  <c:v>1.8926032666666599E-2</c:v>
                </c:pt>
                <c:pt idx="311">
                  <c:v>1.6867621722943701E-2</c:v>
                </c:pt>
                <c:pt idx="312">
                  <c:v>2.1770015444444402E-2</c:v>
                </c:pt>
                <c:pt idx="313">
                  <c:v>2.1770015444444402E-2</c:v>
                </c:pt>
                <c:pt idx="314">
                  <c:v>1.9538061111111098E-2</c:v>
                </c:pt>
                <c:pt idx="315">
                  <c:v>1.0518630692307599E-2</c:v>
                </c:pt>
                <c:pt idx="316">
                  <c:v>1.1674747358974299E-2</c:v>
                </c:pt>
                <c:pt idx="317">
                  <c:v>1.1674747358974299E-2</c:v>
                </c:pt>
                <c:pt idx="318">
                  <c:v>1.01472785238095E-2</c:v>
                </c:pt>
                <c:pt idx="319">
                  <c:v>1.6024965531135499E-2</c:v>
                </c:pt>
                <c:pt idx="320">
                  <c:v>1.6024965531135499E-2</c:v>
                </c:pt>
                <c:pt idx="321">
                  <c:v>1.6570202531135499E-2</c:v>
                </c:pt>
                <c:pt idx="322">
                  <c:v>1.76175364090909E-2</c:v>
                </c:pt>
                <c:pt idx="323">
                  <c:v>1.6896066089743499E-2</c:v>
                </c:pt>
                <c:pt idx="324">
                  <c:v>1.6896066089743499E-2</c:v>
                </c:pt>
                <c:pt idx="325">
                  <c:v>1.7909160505494501E-2</c:v>
                </c:pt>
                <c:pt idx="326">
                  <c:v>1.7909160505494501E-2</c:v>
                </c:pt>
                <c:pt idx="327">
                  <c:v>1.7595622505494499E-2</c:v>
                </c:pt>
                <c:pt idx="328">
                  <c:v>1.7595622505494499E-2</c:v>
                </c:pt>
                <c:pt idx="329">
                  <c:v>1.7595622505494499E-2</c:v>
                </c:pt>
                <c:pt idx="330">
                  <c:v>1.6908973505494501E-2</c:v>
                </c:pt>
                <c:pt idx="331">
                  <c:v>1.72366666873126E-2</c:v>
                </c:pt>
                <c:pt idx="332">
                  <c:v>1.72366666873126E-2</c:v>
                </c:pt>
                <c:pt idx="333">
                  <c:v>1.9164087371523201E-2</c:v>
                </c:pt>
                <c:pt idx="334">
                  <c:v>1.9164087371523201E-2</c:v>
                </c:pt>
                <c:pt idx="335">
                  <c:v>1.83170613715232E-2</c:v>
                </c:pt>
                <c:pt idx="336">
                  <c:v>2.0227699018265301E-2</c:v>
                </c:pt>
                <c:pt idx="337">
                  <c:v>2.0227699018265301E-2</c:v>
                </c:pt>
                <c:pt idx="338">
                  <c:v>2.3353193146742099E-2</c:v>
                </c:pt>
                <c:pt idx="339">
                  <c:v>2.3051295452047899E-2</c:v>
                </c:pt>
                <c:pt idx="340">
                  <c:v>2.1222121735930698E-2</c:v>
                </c:pt>
                <c:pt idx="341">
                  <c:v>2.1299084095238001E-2</c:v>
                </c:pt>
                <c:pt idx="342">
                  <c:v>2.0920483436507899E-2</c:v>
                </c:pt>
                <c:pt idx="343">
                  <c:v>1.9049670904761899E-2</c:v>
                </c:pt>
                <c:pt idx="344">
                  <c:v>1.6420950288600199E-2</c:v>
                </c:pt>
                <c:pt idx="345">
                  <c:v>1.2941659026862E-2</c:v>
                </c:pt>
                <c:pt idx="346">
                  <c:v>8.2593979999999907E-3</c:v>
                </c:pt>
                <c:pt idx="347">
                  <c:v>9.2443780109890093E-3</c:v>
                </c:pt>
                <c:pt idx="348">
                  <c:v>9.2443780109890093E-3</c:v>
                </c:pt>
                <c:pt idx="349">
                  <c:v>7.75634642857143E-3</c:v>
                </c:pt>
                <c:pt idx="350">
                  <c:v>8.8896533681318592E-3</c:v>
                </c:pt>
                <c:pt idx="351">
                  <c:v>1.0215118510989E-2</c:v>
                </c:pt>
                <c:pt idx="352">
                  <c:v>1.0215118510989E-2</c:v>
                </c:pt>
                <c:pt idx="353">
                  <c:v>7.9820136428571404E-3</c:v>
                </c:pt>
                <c:pt idx="354">
                  <c:v>8.09713466666666E-3</c:v>
                </c:pt>
                <c:pt idx="355">
                  <c:v>8.09713466666666E-3</c:v>
                </c:pt>
                <c:pt idx="356">
                  <c:v>8.2797646666666596E-3</c:v>
                </c:pt>
                <c:pt idx="357">
                  <c:v>5.65080214222052E-3</c:v>
                </c:pt>
                <c:pt idx="358">
                  <c:v>4.7864380103523896E-3</c:v>
                </c:pt>
                <c:pt idx="359">
                  <c:v>4.7864380103523896E-3</c:v>
                </c:pt>
                <c:pt idx="360">
                  <c:v>2.4158509655344599E-3</c:v>
                </c:pt>
                <c:pt idx="361">
                  <c:v>2.1931819655344599E-3</c:v>
                </c:pt>
                <c:pt idx="362">
                  <c:v>2.1931819655344599E-3</c:v>
                </c:pt>
                <c:pt idx="363">
                  <c:v>2.1931819655344599E-3</c:v>
                </c:pt>
                <c:pt idx="364">
                  <c:v>3.00359196553446E-3</c:v>
                </c:pt>
                <c:pt idx="365">
                  <c:v>7.1258566666666601E-3</c:v>
                </c:pt>
                <c:pt idx="366">
                  <c:v>7.1258566666666601E-3</c:v>
                </c:pt>
                <c:pt idx="367">
                  <c:v>7.1258566666666601E-3</c:v>
                </c:pt>
                <c:pt idx="368">
                  <c:v>5.48353666666666E-3</c:v>
                </c:pt>
                <c:pt idx="369">
                  <c:v>5.4004016666666602E-3</c:v>
                </c:pt>
                <c:pt idx="370">
                  <c:v>5.4004016666666602E-3</c:v>
                </c:pt>
                <c:pt idx="371">
                  <c:v>5.8730966666666598E-3</c:v>
                </c:pt>
                <c:pt idx="372">
                  <c:v>1.5876620333333299E-2</c:v>
                </c:pt>
                <c:pt idx="373">
                  <c:v>1.7562827999999898E-2</c:v>
                </c:pt>
                <c:pt idx="374">
                  <c:v>1.54989063333333E-2</c:v>
                </c:pt>
                <c:pt idx="375">
                  <c:v>1.54989063333333E-2</c:v>
                </c:pt>
                <c:pt idx="376">
                  <c:v>1.52761063333333E-2</c:v>
                </c:pt>
                <c:pt idx="377">
                  <c:v>1.40277456666666E-2</c:v>
                </c:pt>
                <c:pt idx="378">
                  <c:v>1.3748595666666599E-2</c:v>
                </c:pt>
                <c:pt idx="379">
                  <c:v>1.3748595666666599E-2</c:v>
                </c:pt>
                <c:pt idx="380">
                  <c:v>1.35754656666666E-2</c:v>
                </c:pt>
                <c:pt idx="381">
                  <c:v>1.43671497619047E-2</c:v>
                </c:pt>
                <c:pt idx="382">
                  <c:v>1.43671497619047E-2</c:v>
                </c:pt>
                <c:pt idx="383">
                  <c:v>1.5137043095238001E-2</c:v>
                </c:pt>
                <c:pt idx="384">
                  <c:v>1.6322585666666601E-2</c:v>
                </c:pt>
                <c:pt idx="385">
                  <c:v>1.4141841333333301E-2</c:v>
                </c:pt>
                <c:pt idx="386">
                  <c:v>1.4141841333333301E-2</c:v>
                </c:pt>
                <c:pt idx="387">
                  <c:v>1.1710326E-2</c:v>
                </c:pt>
                <c:pt idx="388">
                  <c:v>1.1317942515151501E-2</c:v>
                </c:pt>
                <c:pt idx="389">
                  <c:v>1.1317942515151501E-2</c:v>
                </c:pt>
                <c:pt idx="390">
                  <c:v>1.1191062515151499E-2</c:v>
                </c:pt>
                <c:pt idx="391">
                  <c:v>1.1191062515151499E-2</c:v>
                </c:pt>
                <c:pt idx="392">
                  <c:v>1.51979995151515E-2</c:v>
                </c:pt>
                <c:pt idx="393">
                  <c:v>1.51979995151515E-2</c:v>
                </c:pt>
                <c:pt idx="394">
                  <c:v>1.80813309682539E-2</c:v>
                </c:pt>
                <c:pt idx="395">
                  <c:v>1.80813309682539E-2</c:v>
                </c:pt>
                <c:pt idx="396">
                  <c:v>1.4153246476190399E-2</c:v>
                </c:pt>
                <c:pt idx="397">
                  <c:v>9.1815089523809498E-3</c:v>
                </c:pt>
                <c:pt idx="398">
                  <c:v>6.5167519365079297E-3</c:v>
                </c:pt>
                <c:pt idx="399">
                  <c:v>6.5167519365079297E-3</c:v>
                </c:pt>
                <c:pt idx="400">
                  <c:v>7.5071915714285701E-3</c:v>
                </c:pt>
                <c:pt idx="401">
                  <c:v>1.0898608000000001E-2</c:v>
                </c:pt>
                <c:pt idx="402">
                  <c:v>1.0898608000000001E-2</c:v>
                </c:pt>
                <c:pt idx="403">
                  <c:v>5.3479241904761804E-3</c:v>
                </c:pt>
                <c:pt idx="404">
                  <c:v>8.2236123333333296E-3</c:v>
                </c:pt>
                <c:pt idx="405">
                  <c:v>8.2236123333333296E-3</c:v>
                </c:pt>
                <c:pt idx="406">
                  <c:v>1.0177435761904699E-2</c:v>
                </c:pt>
                <c:pt idx="407">
                  <c:v>1.39059416363636E-2</c:v>
                </c:pt>
                <c:pt idx="408">
                  <c:v>1.42200219999999E-2</c:v>
                </c:pt>
                <c:pt idx="409">
                  <c:v>1.42200219999999E-2</c:v>
                </c:pt>
                <c:pt idx="410">
                  <c:v>1.4991752999999899E-2</c:v>
                </c:pt>
                <c:pt idx="411">
                  <c:v>1.5536736993007E-3</c:v>
                </c:pt>
                <c:pt idx="412">
                  <c:v>1.5536736993007E-3</c:v>
                </c:pt>
                <c:pt idx="413">
                  <c:v>3.6544836008762399E-4</c:v>
                </c:pt>
                <c:pt idx="414">
                  <c:v>9.6595766666666607E-3</c:v>
                </c:pt>
                <c:pt idx="415">
                  <c:v>9.6595766666666607E-3</c:v>
                </c:pt>
                <c:pt idx="416">
                  <c:v>1.09161481538461E-2</c:v>
                </c:pt>
                <c:pt idx="417">
                  <c:v>1.5807909095238101E-2</c:v>
                </c:pt>
                <c:pt idx="418">
                  <c:v>1.5807909095238101E-2</c:v>
                </c:pt>
                <c:pt idx="419">
                  <c:v>1.6643709095238001E-2</c:v>
                </c:pt>
                <c:pt idx="420">
                  <c:v>1.8282569909090898E-2</c:v>
                </c:pt>
                <c:pt idx="421">
                  <c:v>1.8456065616605601E-2</c:v>
                </c:pt>
                <c:pt idx="422">
                  <c:v>1.8456065616605601E-2</c:v>
                </c:pt>
                <c:pt idx="423">
                  <c:v>1.8456065616605601E-2</c:v>
                </c:pt>
                <c:pt idx="424">
                  <c:v>1.7941444880952302E-2</c:v>
                </c:pt>
                <c:pt idx="425">
                  <c:v>1.8371564880952301E-2</c:v>
                </c:pt>
                <c:pt idx="426">
                  <c:v>1.8371564880952301E-2</c:v>
                </c:pt>
                <c:pt idx="427">
                  <c:v>1.8291894769841201E-2</c:v>
                </c:pt>
                <c:pt idx="428">
                  <c:v>1.8002321436507901E-2</c:v>
                </c:pt>
                <c:pt idx="429">
                  <c:v>1.8002321436507901E-2</c:v>
                </c:pt>
                <c:pt idx="430">
                  <c:v>1.8648611095238E-2</c:v>
                </c:pt>
                <c:pt idx="431">
                  <c:v>1.7740127880952299E-2</c:v>
                </c:pt>
                <c:pt idx="432">
                  <c:v>1.7740127880952299E-2</c:v>
                </c:pt>
                <c:pt idx="433">
                  <c:v>1.7740127880952299E-2</c:v>
                </c:pt>
                <c:pt idx="434">
                  <c:v>1.75257162673992E-2</c:v>
                </c:pt>
                <c:pt idx="435">
                  <c:v>1.7449773267399198E-2</c:v>
                </c:pt>
                <c:pt idx="436">
                  <c:v>1.7546483172161099E-2</c:v>
                </c:pt>
                <c:pt idx="437">
                  <c:v>1.7668922505494501E-2</c:v>
                </c:pt>
                <c:pt idx="438">
                  <c:v>1.6667428505494498E-2</c:v>
                </c:pt>
                <c:pt idx="439">
                  <c:v>1.6591536505494501E-2</c:v>
                </c:pt>
                <c:pt idx="440">
                  <c:v>1.58413498388278E-2</c:v>
                </c:pt>
                <c:pt idx="441">
                  <c:v>1.6524841838827801E-2</c:v>
                </c:pt>
                <c:pt idx="442">
                  <c:v>1.6619353353979301E-2</c:v>
                </c:pt>
                <c:pt idx="443">
                  <c:v>1.6619353353979301E-2</c:v>
                </c:pt>
                <c:pt idx="444">
                  <c:v>1.62382127825507E-2</c:v>
                </c:pt>
                <c:pt idx="445">
                  <c:v>1.9183657595238001E-2</c:v>
                </c:pt>
                <c:pt idx="446">
                  <c:v>1.9183657595238001E-2</c:v>
                </c:pt>
                <c:pt idx="447">
                  <c:v>1.8147999643578602E-2</c:v>
                </c:pt>
                <c:pt idx="448">
                  <c:v>1.8213769714285701E-2</c:v>
                </c:pt>
                <c:pt idx="449">
                  <c:v>1.8213769714285701E-2</c:v>
                </c:pt>
                <c:pt idx="450">
                  <c:v>1.7041086644688602E-2</c:v>
                </c:pt>
                <c:pt idx="451">
                  <c:v>1.7041086644688602E-2</c:v>
                </c:pt>
                <c:pt idx="452">
                  <c:v>1.73495835164835E-2</c:v>
                </c:pt>
                <c:pt idx="453">
                  <c:v>1.75699056103896E-2</c:v>
                </c:pt>
                <c:pt idx="454">
                  <c:v>2.45409028550061E-2</c:v>
                </c:pt>
                <c:pt idx="455">
                  <c:v>2.4652341346348101E-2</c:v>
                </c:pt>
                <c:pt idx="456">
                  <c:v>2.4654190577117301E-2</c:v>
                </c:pt>
                <c:pt idx="457">
                  <c:v>2.4570548752941498E-2</c:v>
                </c:pt>
                <c:pt idx="458">
                  <c:v>2.4570548752941498E-2</c:v>
                </c:pt>
                <c:pt idx="459">
                  <c:v>2.5505364419608101E-2</c:v>
                </c:pt>
                <c:pt idx="460">
                  <c:v>2.4495537503524199E-2</c:v>
                </c:pt>
                <c:pt idx="461">
                  <c:v>2.5228500715645402E-2</c:v>
                </c:pt>
                <c:pt idx="462">
                  <c:v>2.5067935129426101E-2</c:v>
                </c:pt>
                <c:pt idx="463">
                  <c:v>2.42050867960928E-2</c:v>
                </c:pt>
                <c:pt idx="464">
                  <c:v>2.4740095129426098E-2</c:v>
                </c:pt>
                <c:pt idx="465">
                  <c:v>2.4947315532023499E-2</c:v>
                </c:pt>
                <c:pt idx="466">
                  <c:v>2.3844039293928199E-2</c:v>
                </c:pt>
                <c:pt idx="467">
                  <c:v>2.3844039293928199E-2</c:v>
                </c:pt>
                <c:pt idx="468">
                  <c:v>1.6731128849816802E-2</c:v>
                </c:pt>
                <c:pt idx="469">
                  <c:v>1.68163398498168E-2</c:v>
                </c:pt>
                <c:pt idx="470">
                  <c:v>1.8141372199134101E-2</c:v>
                </c:pt>
                <c:pt idx="471">
                  <c:v>2.4595212142857099E-2</c:v>
                </c:pt>
                <c:pt idx="472">
                  <c:v>2.4595212142857099E-2</c:v>
                </c:pt>
                <c:pt idx="473">
                  <c:v>2.51816694761904E-2</c:v>
                </c:pt>
                <c:pt idx="474">
                  <c:v>2.4243092809523799E-2</c:v>
                </c:pt>
                <c:pt idx="475">
                  <c:v>1.8083650199134101E-2</c:v>
                </c:pt>
                <c:pt idx="476">
                  <c:v>1.7292354222222198E-2</c:v>
                </c:pt>
                <c:pt idx="477">
                  <c:v>1.7292354222222198E-2</c:v>
                </c:pt>
                <c:pt idx="478">
                  <c:v>1.7334434222222202E-2</c:v>
                </c:pt>
                <c:pt idx="479">
                  <c:v>1.7334434222222202E-2</c:v>
                </c:pt>
                <c:pt idx="480">
                  <c:v>1.7334434222222202E-2</c:v>
                </c:pt>
                <c:pt idx="481">
                  <c:v>1.6265142888888799E-2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AC-4DE4-8CC4-FC701748E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462416"/>
        <c:axId val="218462000"/>
      </c:lineChart>
      <c:catAx>
        <c:axId val="21846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462000"/>
        <c:crosses val="autoZero"/>
        <c:auto val="1"/>
        <c:lblAlgn val="ctr"/>
        <c:lblOffset val="100"/>
        <c:noMultiLvlLbl val="0"/>
      </c:catAx>
      <c:valAx>
        <c:axId val="21846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46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Sheet1!$A$1:$A$523</c:f>
              <c:numCache>
                <c:formatCode>General</c:formatCode>
                <c:ptCount val="523"/>
                <c:pt idx="0">
                  <c:v>2.7834622772727202E-2</c:v>
                </c:pt>
                <c:pt idx="1">
                  <c:v>2.53458436666666E-2</c:v>
                </c:pt>
                <c:pt idx="2">
                  <c:v>2.4970243222222199E-2</c:v>
                </c:pt>
                <c:pt idx="3">
                  <c:v>2.27274609999999E-2</c:v>
                </c:pt>
                <c:pt idx="4">
                  <c:v>2.5543253939393901E-2</c:v>
                </c:pt>
                <c:pt idx="5">
                  <c:v>2.6898183939393899E-2</c:v>
                </c:pt>
                <c:pt idx="6">
                  <c:v>2.72562739393939E-2</c:v>
                </c:pt>
                <c:pt idx="7">
                  <c:v>2.82092027171717E-2</c:v>
                </c:pt>
                <c:pt idx="8">
                  <c:v>2.49478187777777E-2</c:v>
                </c:pt>
                <c:pt idx="9">
                  <c:v>2.45296809999999E-2</c:v>
                </c:pt>
                <c:pt idx="10">
                  <c:v>2.5146420999999902E-2</c:v>
                </c:pt>
                <c:pt idx="11">
                  <c:v>2.2655026999999901E-2</c:v>
                </c:pt>
                <c:pt idx="12">
                  <c:v>2.3194189222222199E-2</c:v>
                </c:pt>
                <c:pt idx="13">
                  <c:v>2.3200919222222199E-2</c:v>
                </c:pt>
                <c:pt idx="14">
                  <c:v>2.75986799393939E-2</c:v>
                </c:pt>
                <c:pt idx="15">
                  <c:v>2.7228223939393899E-2</c:v>
                </c:pt>
                <c:pt idx="16">
                  <c:v>2.7886362828282801E-2</c:v>
                </c:pt>
                <c:pt idx="17">
                  <c:v>2.84696306060606E-2</c:v>
                </c:pt>
                <c:pt idx="18">
                  <c:v>2.9828983860028802E-2</c:v>
                </c:pt>
                <c:pt idx="19">
                  <c:v>3.1941908142857099E-2</c:v>
                </c:pt>
                <c:pt idx="20">
                  <c:v>3.1334330314574298E-2</c:v>
                </c:pt>
                <c:pt idx="21">
                  <c:v>3.1985364365079302E-2</c:v>
                </c:pt>
                <c:pt idx="22">
                  <c:v>3.2039324031746003E-2</c:v>
                </c:pt>
                <c:pt idx="23">
                  <c:v>3.1665671759018701E-2</c:v>
                </c:pt>
                <c:pt idx="24">
                  <c:v>2.7935966587301499E-2</c:v>
                </c:pt>
                <c:pt idx="25">
                  <c:v>2.9607398809523799E-2</c:v>
                </c:pt>
                <c:pt idx="26">
                  <c:v>2.64955215873015E-2</c:v>
                </c:pt>
                <c:pt idx="27">
                  <c:v>2.59141175873015E-2</c:v>
                </c:pt>
                <c:pt idx="28">
                  <c:v>2.65233065266955E-2</c:v>
                </c:pt>
                <c:pt idx="29">
                  <c:v>2.6115984193362099E-2</c:v>
                </c:pt>
                <c:pt idx="30">
                  <c:v>2.6170683587301499E-2</c:v>
                </c:pt>
                <c:pt idx="31">
                  <c:v>2.58544159206349E-2</c:v>
                </c:pt>
                <c:pt idx="32">
                  <c:v>2.6261234253968199E-2</c:v>
                </c:pt>
                <c:pt idx="33">
                  <c:v>2.60408241746031E-2</c:v>
                </c:pt>
                <c:pt idx="34">
                  <c:v>2.8850532082250999E-2</c:v>
                </c:pt>
                <c:pt idx="35">
                  <c:v>2.6979740526695498E-2</c:v>
                </c:pt>
                <c:pt idx="36">
                  <c:v>2.3881671082251001E-2</c:v>
                </c:pt>
                <c:pt idx="37">
                  <c:v>2.5497753415584402E-2</c:v>
                </c:pt>
                <c:pt idx="38">
                  <c:v>2.3525945748917702E-2</c:v>
                </c:pt>
                <c:pt idx="39">
                  <c:v>2.4958362159174099E-2</c:v>
                </c:pt>
                <c:pt idx="40">
                  <c:v>2.24376846666666E-2</c:v>
                </c:pt>
                <c:pt idx="41">
                  <c:v>2.5622147240981202E-2</c:v>
                </c:pt>
                <c:pt idx="42">
                  <c:v>2.5199290748917701E-2</c:v>
                </c:pt>
                <c:pt idx="43">
                  <c:v>2.3632673809523799E-2</c:v>
                </c:pt>
                <c:pt idx="44">
                  <c:v>2.4450645809523799E-2</c:v>
                </c:pt>
                <c:pt idx="45">
                  <c:v>2.6296808701298701E-2</c:v>
                </c:pt>
                <c:pt idx="46">
                  <c:v>2.66096161933621E-2</c:v>
                </c:pt>
                <c:pt idx="47">
                  <c:v>2.67865662222222E-2</c:v>
                </c:pt>
                <c:pt idx="48">
                  <c:v>2.75789512222222E-2</c:v>
                </c:pt>
                <c:pt idx="49">
                  <c:v>2.7200747055555499E-2</c:v>
                </c:pt>
                <c:pt idx="50">
                  <c:v>2.8412080343434301E-2</c:v>
                </c:pt>
                <c:pt idx="51">
                  <c:v>2.7604815603174598E-2</c:v>
                </c:pt>
                <c:pt idx="52">
                  <c:v>2.6174874489177501E-2</c:v>
                </c:pt>
                <c:pt idx="53">
                  <c:v>1.79734773333333E-2</c:v>
                </c:pt>
                <c:pt idx="54">
                  <c:v>1.6830277500000001E-2</c:v>
                </c:pt>
                <c:pt idx="55">
                  <c:v>1.60157908333333E-2</c:v>
                </c:pt>
                <c:pt idx="56">
                  <c:v>1.6279389166666599E-2</c:v>
                </c:pt>
                <c:pt idx="57">
                  <c:v>1.6394103611111099E-2</c:v>
                </c:pt>
                <c:pt idx="58">
                  <c:v>1.36612169444444E-2</c:v>
                </c:pt>
                <c:pt idx="59">
                  <c:v>1.38445258333333E-2</c:v>
                </c:pt>
                <c:pt idx="60">
                  <c:v>1.2706725333333301E-2</c:v>
                </c:pt>
                <c:pt idx="61">
                  <c:v>1.5282184277777699E-2</c:v>
                </c:pt>
                <c:pt idx="62">
                  <c:v>1.87945146349206E-2</c:v>
                </c:pt>
                <c:pt idx="63">
                  <c:v>1.6045674690476099E-2</c:v>
                </c:pt>
                <c:pt idx="64">
                  <c:v>1.60570531190476E-2</c:v>
                </c:pt>
                <c:pt idx="65">
                  <c:v>1.52755644523809E-2</c:v>
                </c:pt>
                <c:pt idx="66">
                  <c:v>1.38996857857142E-2</c:v>
                </c:pt>
                <c:pt idx="67">
                  <c:v>1.3855119119047601E-2</c:v>
                </c:pt>
                <c:pt idx="68">
                  <c:v>1.36510724523809E-2</c:v>
                </c:pt>
                <c:pt idx="69">
                  <c:v>1.51139216190476E-2</c:v>
                </c:pt>
                <c:pt idx="70">
                  <c:v>1.6377683007936499E-2</c:v>
                </c:pt>
                <c:pt idx="71">
                  <c:v>5.1868355793650697E-3</c:v>
                </c:pt>
                <c:pt idx="72">
                  <c:v>4.1557116399711302E-3</c:v>
                </c:pt>
                <c:pt idx="73">
                  <c:v>3.7174958066377999E-3</c:v>
                </c:pt>
                <c:pt idx="74">
                  <c:v>4.7903658066378004E-3</c:v>
                </c:pt>
                <c:pt idx="75">
                  <c:v>9.19726733333333E-3</c:v>
                </c:pt>
                <c:pt idx="76">
                  <c:v>1.6416653333333302E-2</c:v>
                </c:pt>
                <c:pt idx="77">
                  <c:v>2.1564317333333301E-2</c:v>
                </c:pt>
                <c:pt idx="78">
                  <c:v>1.22568216666666E-2</c:v>
                </c:pt>
                <c:pt idx="79">
                  <c:v>1.8001302333333299E-2</c:v>
                </c:pt>
                <c:pt idx="80">
                  <c:v>1.81471683333333E-2</c:v>
                </c:pt>
                <c:pt idx="81">
                  <c:v>2.2760291666666599E-2</c:v>
                </c:pt>
                <c:pt idx="82">
                  <c:v>1.9860028666666599E-2</c:v>
                </c:pt>
                <c:pt idx="83">
                  <c:v>1.99066303333333E-2</c:v>
                </c:pt>
                <c:pt idx="84">
                  <c:v>1.22658283333333E-2</c:v>
                </c:pt>
                <c:pt idx="85">
                  <c:v>1.22586133333333E-2</c:v>
                </c:pt>
                <c:pt idx="86">
                  <c:v>1.26697883333333E-2</c:v>
                </c:pt>
                <c:pt idx="87">
                  <c:v>1.2993852666666601E-2</c:v>
                </c:pt>
                <c:pt idx="88">
                  <c:v>1.4174508000000001E-2</c:v>
                </c:pt>
                <c:pt idx="89">
                  <c:v>1.4174508000000001E-2</c:v>
                </c:pt>
                <c:pt idx="90">
                  <c:v>1.3370389999999999E-2</c:v>
                </c:pt>
                <c:pt idx="91">
                  <c:v>1.30120248571428E-2</c:v>
                </c:pt>
                <c:pt idx="92">
                  <c:v>1.30120248571428E-2</c:v>
                </c:pt>
                <c:pt idx="93">
                  <c:v>1.34948169999999E-2</c:v>
                </c:pt>
                <c:pt idx="94">
                  <c:v>1.22714903333333E-2</c:v>
                </c:pt>
                <c:pt idx="95">
                  <c:v>1.35709846666666E-2</c:v>
                </c:pt>
                <c:pt idx="96">
                  <c:v>1.3635429190476099E-2</c:v>
                </c:pt>
                <c:pt idx="97">
                  <c:v>1.3288753333333301E-2</c:v>
                </c:pt>
                <c:pt idx="98">
                  <c:v>1.3288753333333301E-2</c:v>
                </c:pt>
                <c:pt idx="99">
                  <c:v>8.5283400000000006E-3</c:v>
                </c:pt>
                <c:pt idx="100">
                  <c:v>3.5062473968253899E-3</c:v>
                </c:pt>
                <c:pt idx="101">
                  <c:v>5.0511887301587302E-3</c:v>
                </c:pt>
                <c:pt idx="102">
                  <c:v>5.0511887301587302E-3</c:v>
                </c:pt>
                <c:pt idx="103">
                  <c:v>7.8512710952380899E-3</c:v>
                </c:pt>
                <c:pt idx="104">
                  <c:v>2.0081411190476101E-2</c:v>
                </c:pt>
                <c:pt idx="105">
                  <c:v>2.0081411190476101E-2</c:v>
                </c:pt>
                <c:pt idx="106">
                  <c:v>1.61216997777777E-2</c:v>
                </c:pt>
                <c:pt idx="107">
                  <c:v>1.2877085E-2</c:v>
                </c:pt>
                <c:pt idx="108">
                  <c:v>1.2860811857142799E-2</c:v>
                </c:pt>
                <c:pt idx="109">
                  <c:v>1.50006225714285E-2</c:v>
                </c:pt>
                <c:pt idx="110">
                  <c:v>1.6281721238095199E-2</c:v>
                </c:pt>
                <c:pt idx="111">
                  <c:v>1.5557985E-2</c:v>
                </c:pt>
                <c:pt idx="112">
                  <c:v>1.5557985E-2</c:v>
                </c:pt>
                <c:pt idx="113">
                  <c:v>1.80487239047619E-2</c:v>
                </c:pt>
                <c:pt idx="114">
                  <c:v>1.9300789060606002E-2</c:v>
                </c:pt>
                <c:pt idx="115">
                  <c:v>1.8679748888888799E-2</c:v>
                </c:pt>
                <c:pt idx="116">
                  <c:v>1.8679748888888799E-2</c:v>
                </c:pt>
                <c:pt idx="117">
                  <c:v>1.55163893333333E-2</c:v>
                </c:pt>
                <c:pt idx="118">
                  <c:v>1.7563226666666602E-2</c:v>
                </c:pt>
                <c:pt idx="119">
                  <c:v>1.7563226666666602E-2</c:v>
                </c:pt>
                <c:pt idx="120">
                  <c:v>1.7025309999999998E-2</c:v>
                </c:pt>
                <c:pt idx="121">
                  <c:v>1.81864082222222E-2</c:v>
                </c:pt>
                <c:pt idx="122">
                  <c:v>2.2230143333333299E-2</c:v>
                </c:pt>
                <c:pt idx="123">
                  <c:v>2.2230143333333299E-2</c:v>
                </c:pt>
                <c:pt idx="124">
                  <c:v>2.4536805050505001E-2</c:v>
                </c:pt>
                <c:pt idx="125">
                  <c:v>2.3376177717171698E-2</c:v>
                </c:pt>
                <c:pt idx="126">
                  <c:v>2.3376177717171698E-2</c:v>
                </c:pt>
                <c:pt idx="127">
                  <c:v>2.3376177717171698E-2</c:v>
                </c:pt>
                <c:pt idx="128">
                  <c:v>3.0243045272727202E-2</c:v>
                </c:pt>
                <c:pt idx="129">
                  <c:v>3.0243045272727202E-2</c:v>
                </c:pt>
                <c:pt idx="130">
                  <c:v>3.0243045272727202E-2</c:v>
                </c:pt>
                <c:pt idx="131">
                  <c:v>3.0313569828282799E-2</c:v>
                </c:pt>
                <c:pt idx="132">
                  <c:v>2.8656015606060601E-2</c:v>
                </c:pt>
                <c:pt idx="133">
                  <c:v>2.8656015606060601E-2</c:v>
                </c:pt>
                <c:pt idx="134">
                  <c:v>2.8656015606060601E-2</c:v>
                </c:pt>
                <c:pt idx="135">
                  <c:v>3.1990165968253902E-2</c:v>
                </c:pt>
                <c:pt idx="136">
                  <c:v>3.1990165968253902E-2</c:v>
                </c:pt>
                <c:pt idx="137">
                  <c:v>3.2068285857142803E-2</c:v>
                </c:pt>
                <c:pt idx="138">
                  <c:v>2.2742876666666599E-2</c:v>
                </c:pt>
                <c:pt idx="139">
                  <c:v>2.2742876666666599E-2</c:v>
                </c:pt>
                <c:pt idx="140">
                  <c:v>2.5188263333333301E-2</c:v>
                </c:pt>
                <c:pt idx="141">
                  <c:v>2.53887204155844E-2</c:v>
                </c:pt>
                <c:pt idx="142">
                  <c:v>2.53887204155844E-2</c:v>
                </c:pt>
                <c:pt idx="143">
                  <c:v>2.2787635050505E-2</c:v>
                </c:pt>
                <c:pt idx="144">
                  <c:v>2.4461905920634901E-2</c:v>
                </c:pt>
                <c:pt idx="145">
                  <c:v>2.4461905920634901E-2</c:v>
                </c:pt>
                <c:pt idx="146">
                  <c:v>2.3708725920634902E-2</c:v>
                </c:pt>
                <c:pt idx="147">
                  <c:v>2.3743769415584402E-2</c:v>
                </c:pt>
                <c:pt idx="148">
                  <c:v>2.5146797748917701E-2</c:v>
                </c:pt>
                <c:pt idx="149">
                  <c:v>2.5146797748917701E-2</c:v>
                </c:pt>
                <c:pt idx="150">
                  <c:v>2.3198280526695501E-2</c:v>
                </c:pt>
                <c:pt idx="151">
                  <c:v>2.5269495748917702E-2</c:v>
                </c:pt>
                <c:pt idx="152">
                  <c:v>2.5269495748917702E-2</c:v>
                </c:pt>
                <c:pt idx="153">
                  <c:v>2.5076295748917701E-2</c:v>
                </c:pt>
                <c:pt idx="154">
                  <c:v>2.3721165860028801E-2</c:v>
                </c:pt>
                <c:pt idx="155">
                  <c:v>2.8147301939393899E-2</c:v>
                </c:pt>
                <c:pt idx="156">
                  <c:v>2.8147301939393899E-2</c:v>
                </c:pt>
                <c:pt idx="157">
                  <c:v>2.7168687748917699E-2</c:v>
                </c:pt>
                <c:pt idx="158">
                  <c:v>2.2041281420634901E-2</c:v>
                </c:pt>
                <c:pt idx="159">
                  <c:v>2.2041281420634901E-2</c:v>
                </c:pt>
                <c:pt idx="160">
                  <c:v>2.2041281420634901E-2</c:v>
                </c:pt>
                <c:pt idx="161">
                  <c:v>2.6075008285714199E-2</c:v>
                </c:pt>
                <c:pt idx="162">
                  <c:v>2.51047141111111E-2</c:v>
                </c:pt>
                <c:pt idx="163">
                  <c:v>2.51047141111111E-2</c:v>
                </c:pt>
                <c:pt idx="164">
                  <c:v>1.86132636356976E-2</c:v>
                </c:pt>
                <c:pt idx="165">
                  <c:v>1.9937079333333298E-2</c:v>
                </c:pt>
                <c:pt idx="166">
                  <c:v>1.78663203333333E-2</c:v>
                </c:pt>
                <c:pt idx="167">
                  <c:v>1.78663203333333E-2</c:v>
                </c:pt>
                <c:pt idx="168">
                  <c:v>1.8452845333333301E-2</c:v>
                </c:pt>
                <c:pt idx="169">
                  <c:v>1.6315315166666601E-2</c:v>
                </c:pt>
                <c:pt idx="170">
                  <c:v>1.6315315166666601E-2</c:v>
                </c:pt>
                <c:pt idx="171">
                  <c:v>1.6315315166666601E-2</c:v>
                </c:pt>
                <c:pt idx="172">
                  <c:v>1.7706711134920599E-2</c:v>
                </c:pt>
                <c:pt idx="173">
                  <c:v>1.36809441190476E-2</c:v>
                </c:pt>
                <c:pt idx="174">
                  <c:v>1.3944097928571399E-2</c:v>
                </c:pt>
                <c:pt idx="175">
                  <c:v>1.43832379285714E-2</c:v>
                </c:pt>
                <c:pt idx="176">
                  <c:v>1.43832379285714E-2</c:v>
                </c:pt>
                <c:pt idx="177">
                  <c:v>1.45784717619047E-2</c:v>
                </c:pt>
                <c:pt idx="178">
                  <c:v>1.58603922857142E-2</c:v>
                </c:pt>
                <c:pt idx="179">
                  <c:v>5.73627685714285E-3</c:v>
                </c:pt>
                <c:pt idx="180">
                  <c:v>5.73627685714285E-3</c:v>
                </c:pt>
                <c:pt idx="181">
                  <c:v>5.73627685714285E-3</c:v>
                </c:pt>
                <c:pt idx="182">
                  <c:v>2.01359333333333E-2</c:v>
                </c:pt>
                <c:pt idx="183">
                  <c:v>1.84845593333333E-2</c:v>
                </c:pt>
                <c:pt idx="184">
                  <c:v>1.84845593333333E-2</c:v>
                </c:pt>
                <c:pt idx="185">
                  <c:v>1.84845593333333E-2</c:v>
                </c:pt>
                <c:pt idx="186">
                  <c:v>7.7139392424242304E-3</c:v>
                </c:pt>
                <c:pt idx="187">
                  <c:v>7.8447442424242307E-3</c:v>
                </c:pt>
                <c:pt idx="188">
                  <c:v>7.8447442424242307E-3</c:v>
                </c:pt>
                <c:pt idx="189">
                  <c:v>1.47537423333333E-2</c:v>
                </c:pt>
                <c:pt idx="190">
                  <c:v>1.6059016523809502E-2</c:v>
                </c:pt>
                <c:pt idx="191">
                  <c:v>1.6059016523809502E-2</c:v>
                </c:pt>
                <c:pt idx="192">
                  <c:v>1.25557605238095E-2</c:v>
                </c:pt>
                <c:pt idx="193">
                  <c:v>1.1927508857142799E-2</c:v>
                </c:pt>
                <c:pt idx="194">
                  <c:v>1.1595424999999999E-2</c:v>
                </c:pt>
                <c:pt idx="195">
                  <c:v>1.1595424999999999E-2</c:v>
                </c:pt>
                <c:pt idx="196">
                  <c:v>1.0303921333333301E-2</c:v>
                </c:pt>
                <c:pt idx="197">
                  <c:v>9.8159530000000005E-3</c:v>
                </c:pt>
                <c:pt idx="198">
                  <c:v>9.8159530000000005E-3</c:v>
                </c:pt>
                <c:pt idx="199">
                  <c:v>9.8159530000000005E-3</c:v>
                </c:pt>
                <c:pt idx="200">
                  <c:v>1.1835549666666599E-2</c:v>
                </c:pt>
                <c:pt idx="201">
                  <c:v>1.45573331428571E-2</c:v>
                </c:pt>
                <c:pt idx="202">
                  <c:v>1.4488475779220701E-2</c:v>
                </c:pt>
                <c:pt idx="203">
                  <c:v>1.4488475779220701E-2</c:v>
                </c:pt>
                <c:pt idx="204">
                  <c:v>1.33635921428571E-2</c:v>
                </c:pt>
                <c:pt idx="205">
                  <c:v>8.6083179999999898E-3</c:v>
                </c:pt>
                <c:pt idx="206">
                  <c:v>8.6083179999999898E-3</c:v>
                </c:pt>
                <c:pt idx="207">
                  <c:v>8.6083179999999898E-3</c:v>
                </c:pt>
                <c:pt idx="208">
                  <c:v>6.4051013333333304E-3</c:v>
                </c:pt>
                <c:pt idx="209">
                  <c:v>4.3543556190476099E-3</c:v>
                </c:pt>
                <c:pt idx="210">
                  <c:v>4.3543556190476099E-3</c:v>
                </c:pt>
                <c:pt idx="211">
                  <c:v>6.0635975952380902E-3</c:v>
                </c:pt>
                <c:pt idx="212">
                  <c:v>4.9804224999999997E-3</c:v>
                </c:pt>
                <c:pt idx="213">
                  <c:v>4.9804224999999997E-3</c:v>
                </c:pt>
                <c:pt idx="214">
                  <c:v>4.9804224999999997E-3</c:v>
                </c:pt>
                <c:pt idx="215">
                  <c:v>8.6531990000000003E-3</c:v>
                </c:pt>
                <c:pt idx="216">
                  <c:v>8.0416689999999996E-3</c:v>
                </c:pt>
                <c:pt idx="217">
                  <c:v>8.0416689999999996E-3</c:v>
                </c:pt>
                <c:pt idx="218">
                  <c:v>6.3196160714285698E-3</c:v>
                </c:pt>
                <c:pt idx="219">
                  <c:v>8.6851293333333295E-3</c:v>
                </c:pt>
                <c:pt idx="220">
                  <c:v>4.24495061904761E-3</c:v>
                </c:pt>
                <c:pt idx="221">
                  <c:v>4.24495061904761E-3</c:v>
                </c:pt>
                <c:pt idx="222">
                  <c:v>1.5310497272727199E-3</c:v>
                </c:pt>
                <c:pt idx="223">
                  <c:v>1.5592681000000001E-2</c:v>
                </c:pt>
                <c:pt idx="224">
                  <c:v>1.5592681000000001E-2</c:v>
                </c:pt>
                <c:pt idx="225">
                  <c:v>1.86113643333333E-2</c:v>
                </c:pt>
                <c:pt idx="226">
                  <c:v>2.3756140047619001E-2</c:v>
                </c:pt>
                <c:pt idx="227">
                  <c:v>1.6071884666666598E-2</c:v>
                </c:pt>
                <c:pt idx="228">
                  <c:v>1.6071884666666598E-2</c:v>
                </c:pt>
                <c:pt idx="229">
                  <c:v>7.6520826666666604E-3</c:v>
                </c:pt>
                <c:pt idx="230">
                  <c:v>5.43068183333333E-3</c:v>
                </c:pt>
                <c:pt idx="231">
                  <c:v>5.43068183333333E-3</c:v>
                </c:pt>
                <c:pt idx="232">
                  <c:v>1.2577962904761901E-2</c:v>
                </c:pt>
                <c:pt idx="233">
                  <c:v>1.6583010333333301E-2</c:v>
                </c:pt>
                <c:pt idx="234">
                  <c:v>1.6583010333333301E-2</c:v>
                </c:pt>
                <c:pt idx="235">
                  <c:v>1.89768362602988E-2</c:v>
                </c:pt>
                <c:pt idx="236">
                  <c:v>1.9585597499999899E-2</c:v>
                </c:pt>
                <c:pt idx="237">
                  <c:v>2.50535899999999E-2</c:v>
                </c:pt>
                <c:pt idx="238">
                  <c:v>2.50535899999999E-2</c:v>
                </c:pt>
                <c:pt idx="239">
                  <c:v>1.9107864222222201E-2</c:v>
                </c:pt>
                <c:pt idx="240">
                  <c:v>1.6936407555555501E-2</c:v>
                </c:pt>
                <c:pt idx="241">
                  <c:v>2.4849150333333299E-2</c:v>
                </c:pt>
                <c:pt idx="242">
                  <c:v>2.4849150333333299E-2</c:v>
                </c:pt>
                <c:pt idx="243">
                  <c:v>2.32763553838383E-2</c:v>
                </c:pt>
                <c:pt idx="244">
                  <c:v>2.0839817333333299E-2</c:v>
                </c:pt>
                <c:pt idx="245">
                  <c:v>2.0839817333333299E-2</c:v>
                </c:pt>
                <c:pt idx="246">
                  <c:v>2.4133531999999999E-2</c:v>
                </c:pt>
                <c:pt idx="247">
                  <c:v>2.5305834999999999E-2</c:v>
                </c:pt>
                <c:pt idx="248">
                  <c:v>2.5103384999999999E-2</c:v>
                </c:pt>
                <c:pt idx="249">
                  <c:v>2.3688701999999999E-2</c:v>
                </c:pt>
                <c:pt idx="250">
                  <c:v>2.4468033555555501E-2</c:v>
                </c:pt>
                <c:pt idx="251">
                  <c:v>2.39228402222222E-2</c:v>
                </c:pt>
                <c:pt idx="252">
                  <c:v>2.3701418555555499E-2</c:v>
                </c:pt>
                <c:pt idx="253">
                  <c:v>2.2416339222222199E-2</c:v>
                </c:pt>
                <c:pt idx="254">
                  <c:v>2.22078312222222E-2</c:v>
                </c:pt>
                <c:pt idx="255">
                  <c:v>2.32639703333333E-2</c:v>
                </c:pt>
                <c:pt idx="256">
                  <c:v>2.3738397666666598E-2</c:v>
                </c:pt>
                <c:pt idx="257">
                  <c:v>2.3856582000000001E-2</c:v>
                </c:pt>
                <c:pt idx="258">
                  <c:v>2.33860286666666E-2</c:v>
                </c:pt>
                <c:pt idx="259">
                  <c:v>2.45778719999999E-2</c:v>
                </c:pt>
                <c:pt idx="260">
                  <c:v>2.4783020999999902E-2</c:v>
                </c:pt>
                <c:pt idx="261">
                  <c:v>2.7123164939393901E-2</c:v>
                </c:pt>
                <c:pt idx="262">
                  <c:v>2.61232421616161E-2</c:v>
                </c:pt>
                <c:pt idx="263">
                  <c:v>2.5673786606060602E-2</c:v>
                </c:pt>
                <c:pt idx="264">
                  <c:v>2.54202199393939E-2</c:v>
                </c:pt>
                <c:pt idx="265">
                  <c:v>2.54202199393939E-2</c:v>
                </c:pt>
                <c:pt idx="266">
                  <c:v>2.8098744939393901E-2</c:v>
                </c:pt>
                <c:pt idx="267">
                  <c:v>3.2040773190476102E-2</c:v>
                </c:pt>
                <c:pt idx="268">
                  <c:v>3.04793265238095E-2</c:v>
                </c:pt>
                <c:pt idx="269">
                  <c:v>3.01595577777777E-2</c:v>
                </c:pt>
                <c:pt idx="270">
                  <c:v>2.6100340860028801E-2</c:v>
                </c:pt>
                <c:pt idx="271">
                  <c:v>2.3687350860028801E-2</c:v>
                </c:pt>
                <c:pt idx="272">
                  <c:v>2.3944380860028799E-2</c:v>
                </c:pt>
                <c:pt idx="273">
                  <c:v>2.3714540860028801E-2</c:v>
                </c:pt>
                <c:pt idx="274">
                  <c:v>2.48017463650793E-2</c:v>
                </c:pt>
                <c:pt idx="275">
                  <c:v>2.5568130031746E-2</c:v>
                </c:pt>
                <c:pt idx="276">
                  <c:v>2.48996808888889E-2</c:v>
                </c:pt>
                <c:pt idx="277">
                  <c:v>2.51417988650793E-2</c:v>
                </c:pt>
                <c:pt idx="278">
                  <c:v>2.46154657842712E-2</c:v>
                </c:pt>
                <c:pt idx="279">
                  <c:v>2.39443503080808E-2</c:v>
                </c:pt>
                <c:pt idx="280">
                  <c:v>2.3415712641414101E-2</c:v>
                </c:pt>
                <c:pt idx="281">
                  <c:v>2.2473610611111101E-2</c:v>
                </c:pt>
                <c:pt idx="282">
                  <c:v>2.2290236111111101E-2</c:v>
                </c:pt>
                <c:pt idx="283">
                  <c:v>2.3149721222222201E-2</c:v>
                </c:pt>
                <c:pt idx="284">
                  <c:v>2.2458303777777699E-2</c:v>
                </c:pt>
                <c:pt idx="285">
                  <c:v>2.1435731346320298E-2</c:v>
                </c:pt>
                <c:pt idx="286">
                  <c:v>1.5706100595237998E-2</c:v>
                </c:pt>
                <c:pt idx="287">
                  <c:v>1.9074955992063401E-2</c:v>
                </c:pt>
                <c:pt idx="288">
                  <c:v>1.54801102777777E-2</c:v>
                </c:pt>
                <c:pt idx="289">
                  <c:v>1.5364385944444401E-2</c:v>
                </c:pt>
                <c:pt idx="290">
                  <c:v>1.49664618015873E-2</c:v>
                </c:pt>
                <c:pt idx="291">
                  <c:v>1.31293997857142E-2</c:v>
                </c:pt>
                <c:pt idx="292">
                  <c:v>1.3867475785714199E-2</c:v>
                </c:pt>
                <c:pt idx="293">
                  <c:v>1.40540257857142E-2</c:v>
                </c:pt>
                <c:pt idx="294">
                  <c:v>1.5218635813725401E-2</c:v>
                </c:pt>
                <c:pt idx="295">
                  <c:v>1.5218635813725401E-2</c:v>
                </c:pt>
                <c:pt idx="296">
                  <c:v>1.5197165147058799E-2</c:v>
                </c:pt>
                <c:pt idx="297">
                  <c:v>1.31628092619047E-2</c:v>
                </c:pt>
                <c:pt idx="298">
                  <c:v>1.3622957761904701E-2</c:v>
                </c:pt>
                <c:pt idx="299">
                  <c:v>1.3622957761904701E-2</c:v>
                </c:pt>
                <c:pt idx="300">
                  <c:v>1.3500758761904701E-2</c:v>
                </c:pt>
                <c:pt idx="301">
                  <c:v>1.0800290378066299E-2</c:v>
                </c:pt>
                <c:pt idx="302">
                  <c:v>1.6945007666666598E-2</c:v>
                </c:pt>
                <c:pt idx="303">
                  <c:v>1.6945007666666598E-2</c:v>
                </c:pt>
                <c:pt idx="304">
                  <c:v>1.19140459090909E-2</c:v>
                </c:pt>
                <c:pt idx="305">
                  <c:v>1.1834496575757501E-2</c:v>
                </c:pt>
                <c:pt idx="306">
                  <c:v>1.35181603333333E-2</c:v>
                </c:pt>
                <c:pt idx="307">
                  <c:v>1.17092353333333E-2</c:v>
                </c:pt>
                <c:pt idx="308">
                  <c:v>1.1771059333333301E-2</c:v>
                </c:pt>
                <c:pt idx="309">
                  <c:v>1.0771464476190399E-2</c:v>
                </c:pt>
                <c:pt idx="310">
                  <c:v>1.0771464476190399E-2</c:v>
                </c:pt>
                <c:pt idx="311">
                  <c:v>1.24661623333333E-2</c:v>
                </c:pt>
                <c:pt idx="312">
                  <c:v>1.17614086666666E-2</c:v>
                </c:pt>
                <c:pt idx="313">
                  <c:v>5.43068183333333E-3</c:v>
                </c:pt>
                <c:pt idx="314">
                  <c:v>5.43068183333333E-3</c:v>
                </c:pt>
                <c:pt idx="315">
                  <c:v>1.2577962904761901E-2</c:v>
                </c:pt>
                <c:pt idx="316">
                  <c:v>1.6583010333333301E-2</c:v>
                </c:pt>
                <c:pt idx="317">
                  <c:v>1.6583010333333301E-2</c:v>
                </c:pt>
                <c:pt idx="318">
                  <c:v>1.89768362602988E-2</c:v>
                </c:pt>
                <c:pt idx="319">
                  <c:v>1.9585597499999899E-2</c:v>
                </c:pt>
                <c:pt idx="320">
                  <c:v>2.50535899999999E-2</c:v>
                </c:pt>
                <c:pt idx="321">
                  <c:v>2.50535899999999E-2</c:v>
                </c:pt>
                <c:pt idx="322">
                  <c:v>1.9107864222222201E-2</c:v>
                </c:pt>
                <c:pt idx="323">
                  <c:v>1.6936407555555501E-2</c:v>
                </c:pt>
                <c:pt idx="324">
                  <c:v>2.4849150333333299E-2</c:v>
                </c:pt>
                <c:pt idx="325">
                  <c:v>2.4849150333333299E-2</c:v>
                </c:pt>
                <c:pt idx="326">
                  <c:v>2.32763553838383E-2</c:v>
                </c:pt>
                <c:pt idx="327">
                  <c:v>2.0839817333333299E-2</c:v>
                </c:pt>
                <c:pt idx="328">
                  <c:v>2.0839817333333299E-2</c:v>
                </c:pt>
                <c:pt idx="329">
                  <c:v>2.4133531999999999E-2</c:v>
                </c:pt>
                <c:pt idx="330">
                  <c:v>2.5305834999999999E-2</c:v>
                </c:pt>
                <c:pt idx="331">
                  <c:v>2.5103384999999999E-2</c:v>
                </c:pt>
                <c:pt idx="332">
                  <c:v>2.3688701999999999E-2</c:v>
                </c:pt>
                <c:pt idx="333">
                  <c:v>2.4468033555555501E-2</c:v>
                </c:pt>
                <c:pt idx="334">
                  <c:v>2.39228402222222E-2</c:v>
                </c:pt>
                <c:pt idx="335">
                  <c:v>2.3701418555555499E-2</c:v>
                </c:pt>
                <c:pt idx="336">
                  <c:v>2.2416339222222199E-2</c:v>
                </c:pt>
                <c:pt idx="337">
                  <c:v>2.22078312222222E-2</c:v>
                </c:pt>
                <c:pt idx="338">
                  <c:v>2.32639703333333E-2</c:v>
                </c:pt>
                <c:pt idx="339">
                  <c:v>2.3738397666666598E-2</c:v>
                </c:pt>
                <c:pt idx="340">
                  <c:v>2.3856582000000001E-2</c:v>
                </c:pt>
                <c:pt idx="341">
                  <c:v>2.33860286666666E-2</c:v>
                </c:pt>
                <c:pt idx="342">
                  <c:v>2.45778719999999E-2</c:v>
                </c:pt>
                <c:pt idx="343">
                  <c:v>2.4783020999999902E-2</c:v>
                </c:pt>
                <c:pt idx="344">
                  <c:v>2.7123164939393901E-2</c:v>
                </c:pt>
                <c:pt idx="345">
                  <c:v>2.61232421616161E-2</c:v>
                </c:pt>
                <c:pt idx="346">
                  <c:v>2.5673786606060602E-2</c:v>
                </c:pt>
                <c:pt idx="347">
                  <c:v>2.54202199393939E-2</c:v>
                </c:pt>
                <c:pt idx="348">
                  <c:v>2.54202199393939E-2</c:v>
                </c:pt>
                <c:pt idx="349">
                  <c:v>2.8098744939393901E-2</c:v>
                </c:pt>
                <c:pt idx="350">
                  <c:v>3.2040773190476102E-2</c:v>
                </c:pt>
                <c:pt idx="351">
                  <c:v>3.04793265238095E-2</c:v>
                </c:pt>
                <c:pt idx="352">
                  <c:v>3.01595577777777E-2</c:v>
                </c:pt>
                <c:pt idx="353">
                  <c:v>2.6100340860028801E-2</c:v>
                </c:pt>
                <c:pt idx="354">
                  <c:v>2.3687350860028801E-2</c:v>
                </c:pt>
                <c:pt idx="355">
                  <c:v>2.3944380860028799E-2</c:v>
                </c:pt>
                <c:pt idx="356">
                  <c:v>2.3714540860028801E-2</c:v>
                </c:pt>
                <c:pt idx="357">
                  <c:v>2.48017463650793E-2</c:v>
                </c:pt>
                <c:pt idx="358">
                  <c:v>2.5568130031746E-2</c:v>
                </c:pt>
                <c:pt idx="359">
                  <c:v>2.48996808888889E-2</c:v>
                </c:pt>
                <c:pt idx="360">
                  <c:v>2.51417988650793E-2</c:v>
                </c:pt>
                <c:pt idx="361">
                  <c:v>2.46154657842712E-2</c:v>
                </c:pt>
                <c:pt idx="362">
                  <c:v>2.39443503080808E-2</c:v>
                </c:pt>
                <c:pt idx="363">
                  <c:v>2.3415712641414101E-2</c:v>
                </c:pt>
                <c:pt idx="364">
                  <c:v>2.2473610611111101E-2</c:v>
                </c:pt>
                <c:pt idx="365">
                  <c:v>2.2290236111111101E-2</c:v>
                </c:pt>
                <c:pt idx="366">
                  <c:v>2.3149721222222201E-2</c:v>
                </c:pt>
                <c:pt idx="367">
                  <c:v>2.2458303777777699E-2</c:v>
                </c:pt>
                <c:pt idx="368">
                  <c:v>2.1435731346320298E-2</c:v>
                </c:pt>
                <c:pt idx="369">
                  <c:v>1.5706100595237998E-2</c:v>
                </c:pt>
                <c:pt idx="370">
                  <c:v>1.9074955992063401E-2</c:v>
                </c:pt>
                <c:pt idx="371">
                  <c:v>1.54801102777777E-2</c:v>
                </c:pt>
                <c:pt idx="372">
                  <c:v>1.5364385944444401E-2</c:v>
                </c:pt>
                <c:pt idx="373">
                  <c:v>1.49664618015873E-2</c:v>
                </c:pt>
                <c:pt idx="374">
                  <c:v>1.31293997857142E-2</c:v>
                </c:pt>
                <c:pt idx="375">
                  <c:v>1.3867475785714199E-2</c:v>
                </c:pt>
                <c:pt idx="376">
                  <c:v>1.40540257857142E-2</c:v>
                </c:pt>
                <c:pt idx="377">
                  <c:v>1.5218635813725401E-2</c:v>
                </c:pt>
                <c:pt idx="378">
                  <c:v>1.5218635813725401E-2</c:v>
                </c:pt>
                <c:pt idx="379">
                  <c:v>1.5197165147058799E-2</c:v>
                </c:pt>
                <c:pt idx="380">
                  <c:v>1.31628092619047E-2</c:v>
                </c:pt>
                <c:pt idx="381">
                  <c:v>1.3622957761904701E-2</c:v>
                </c:pt>
                <c:pt idx="382">
                  <c:v>1.3622957761904701E-2</c:v>
                </c:pt>
                <c:pt idx="383">
                  <c:v>1.3500758761904701E-2</c:v>
                </c:pt>
                <c:pt idx="384">
                  <c:v>1.0800290378066299E-2</c:v>
                </c:pt>
                <c:pt idx="385">
                  <c:v>1.6945007666666598E-2</c:v>
                </c:pt>
                <c:pt idx="386">
                  <c:v>1.6945007666666598E-2</c:v>
                </c:pt>
                <c:pt idx="387">
                  <c:v>1.19140459090909E-2</c:v>
                </c:pt>
                <c:pt idx="388">
                  <c:v>1.1834496575757501E-2</c:v>
                </c:pt>
                <c:pt idx="389">
                  <c:v>1.35181603333333E-2</c:v>
                </c:pt>
                <c:pt idx="390">
                  <c:v>1.17092353333333E-2</c:v>
                </c:pt>
                <c:pt idx="391">
                  <c:v>1.1771059333333301E-2</c:v>
                </c:pt>
                <c:pt idx="392">
                  <c:v>1.0771464476190399E-2</c:v>
                </c:pt>
                <c:pt idx="393">
                  <c:v>1.0771464476190399E-2</c:v>
                </c:pt>
                <c:pt idx="394">
                  <c:v>1.24661623333333E-2</c:v>
                </c:pt>
                <c:pt idx="395">
                  <c:v>1.17614086666666E-2</c:v>
                </c:pt>
                <c:pt idx="396">
                  <c:v>1.18225753333333E-2</c:v>
                </c:pt>
                <c:pt idx="397">
                  <c:v>1.7069576333333301E-2</c:v>
                </c:pt>
                <c:pt idx="398">
                  <c:v>1.0230920047619E-2</c:v>
                </c:pt>
                <c:pt idx="399">
                  <c:v>1.0230920047619E-2</c:v>
                </c:pt>
                <c:pt idx="400">
                  <c:v>1.07188014761904E-2</c:v>
                </c:pt>
                <c:pt idx="401">
                  <c:v>1.07188014761904E-2</c:v>
                </c:pt>
                <c:pt idx="402">
                  <c:v>7.7873399999999898E-3</c:v>
                </c:pt>
                <c:pt idx="403">
                  <c:v>7.8149799999999905E-3</c:v>
                </c:pt>
                <c:pt idx="404">
                  <c:v>7.5231413333333302E-3</c:v>
                </c:pt>
                <c:pt idx="405">
                  <c:v>5.1557688333333301E-3</c:v>
                </c:pt>
                <c:pt idx="406">
                  <c:v>5.6213694999999904E-3</c:v>
                </c:pt>
                <c:pt idx="407">
                  <c:v>6.3387313333333299E-3</c:v>
                </c:pt>
                <c:pt idx="408">
                  <c:v>8.3737406666666604E-3</c:v>
                </c:pt>
                <c:pt idx="409">
                  <c:v>1.277816E-2</c:v>
                </c:pt>
                <c:pt idx="410">
                  <c:v>1.277816E-2</c:v>
                </c:pt>
                <c:pt idx="411">
                  <c:v>2.1806515634920599E-3</c:v>
                </c:pt>
                <c:pt idx="412">
                  <c:v>2.0767482E-2</c:v>
                </c:pt>
                <c:pt idx="413">
                  <c:v>2.0767482E-2</c:v>
                </c:pt>
                <c:pt idx="414">
                  <c:v>1.6062339666666599E-2</c:v>
                </c:pt>
                <c:pt idx="415">
                  <c:v>1.5855898E-2</c:v>
                </c:pt>
                <c:pt idx="416">
                  <c:v>3.3146032829131601E-3</c:v>
                </c:pt>
                <c:pt idx="417">
                  <c:v>3.3146032829131601E-3</c:v>
                </c:pt>
                <c:pt idx="418">
                  <c:v>1.6359724722222201E-2</c:v>
                </c:pt>
                <c:pt idx="419">
                  <c:v>9.4527263787878707E-3</c:v>
                </c:pt>
                <c:pt idx="420">
                  <c:v>9.4527263787878707E-3</c:v>
                </c:pt>
                <c:pt idx="421">
                  <c:v>1.97429407777777E-2</c:v>
                </c:pt>
                <c:pt idx="422">
                  <c:v>2.3267627095238001E-2</c:v>
                </c:pt>
                <c:pt idx="423">
                  <c:v>2.87350035714285E-2</c:v>
                </c:pt>
                <c:pt idx="424">
                  <c:v>2.87350035714285E-2</c:v>
                </c:pt>
                <c:pt idx="425">
                  <c:v>2.3581707571428499E-2</c:v>
                </c:pt>
                <c:pt idx="426">
                  <c:v>2.3537967333333298E-2</c:v>
                </c:pt>
                <c:pt idx="427">
                  <c:v>2.3537967333333298E-2</c:v>
                </c:pt>
                <c:pt idx="428">
                  <c:v>2.39591287777777E-2</c:v>
                </c:pt>
                <c:pt idx="429">
                  <c:v>2.2013531999999999E-2</c:v>
                </c:pt>
                <c:pt idx="430">
                  <c:v>2.57208725555555E-2</c:v>
                </c:pt>
                <c:pt idx="431">
                  <c:v>2.57208725555555E-2</c:v>
                </c:pt>
                <c:pt idx="432">
                  <c:v>2.2773392888888799E-2</c:v>
                </c:pt>
                <c:pt idx="433">
                  <c:v>2.3877334555555501E-2</c:v>
                </c:pt>
                <c:pt idx="434">
                  <c:v>2.3877334555555501E-2</c:v>
                </c:pt>
                <c:pt idx="435">
                  <c:v>2.3284384555555499E-2</c:v>
                </c:pt>
                <c:pt idx="436">
                  <c:v>2.7549068999999999E-2</c:v>
                </c:pt>
                <c:pt idx="437">
                  <c:v>2.7140387666666599E-2</c:v>
                </c:pt>
                <c:pt idx="438">
                  <c:v>2.7140387666666599E-2</c:v>
                </c:pt>
                <c:pt idx="439">
                  <c:v>2.3395556555555499E-2</c:v>
                </c:pt>
                <c:pt idx="440">
                  <c:v>2.41980436060606E-2</c:v>
                </c:pt>
                <c:pt idx="441">
                  <c:v>2.3360130272727202E-2</c:v>
                </c:pt>
                <c:pt idx="442">
                  <c:v>2.3360130272727202E-2</c:v>
                </c:pt>
                <c:pt idx="443">
                  <c:v>2.4969934415584399E-2</c:v>
                </c:pt>
                <c:pt idx="444">
                  <c:v>2.3891358253968199E-2</c:v>
                </c:pt>
                <c:pt idx="445">
                  <c:v>2.3891358253968199E-2</c:v>
                </c:pt>
                <c:pt idx="446">
                  <c:v>2.37259718600288E-2</c:v>
                </c:pt>
                <c:pt idx="447">
                  <c:v>2.51341227489177E-2</c:v>
                </c:pt>
                <c:pt idx="448">
                  <c:v>2.51341227489177E-2</c:v>
                </c:pt>
                <c:pt idx="449">
                  <c:v>2.67960683044733E-2</c:v>
                </c:pt>
                <c:pt idx="450">
                  <c:v>2.8233079606060599E-2</c:v>
                </c:pt>
                <c:pt idx="451">
                  <c:v>2.7413398939393901E-2</c:v>
                </c:pt>
                <c:pt idx="452">
                  <c:v>2.7413398939393901E-2</c:v>
                </c:pt>
                <c:pt idx="453">
                  <c:v>2.83395864327485E-2</c:v>
                </c:pt>
                <c:pt idx="454">
                  <c:v>2.62584463771929E-2</c:v>
                </c:pt>
                <c:pt idx="455">
                  <c:v>2.62584463771929E-2</c:v>
                </c:pt>
                <c:pt idx="456">
                  <c:v>2.5870921500000001E-2</c:v>
                </c:pt>
                <c:pt idx="457">
                  <c:v>2.5644300196969599E-2</c:v>
                </c:pt>
                <c:pt idx="458">
                  <c:v>2.5519016499999998E-2</c:v>
                </c:pt>
                <c:pt idx="459">
                  <c:v>2.5519016499999998E-2</c:v>
                </c:pt>
                <c:pt idx="460">
                  <c:v>2.6792104928571401E-2</c:v>
                </c:pt>
                <c:pt idx="461">
                  <c:v>1.95925045396825E-2</c:v>
                </c:pt>
                <c:pt idx="462">
                  <c:v>1.95925045396825E-2</c:v>
                </c:pt>
                <c:pt idx="463">
                  <c:v>1.95925045396825E-2</c:v>
                </c:pt>
                <c:pt idx="464">
                  <c:v>1.53400634285714E-2</c:v>
                </c:pt>
                <c:pt idx="465">
                  <c:v>1.92816288333333E-2</c:v>
                </c:pt>
                <c:pt idx="466">
                  <c:v>1.92816288333333E-2</c:v>
                </c:pt>
                <c:pt idx="467">
                  <c:v>1.7933132166666602E-2</c:v>
                </c:pt>
                <c:pt idx="468">
                  <c:v>1.2363945833333299E-2</c:v>
                </c:pt>
                <c:pt idx="469">
                  <c:v>1.31858858333333E-2</c:v>
                </c:pt>
                <c:pt idx="470">
                  <c:v>1.4561489277777701E-2</c:v>
                </c:pt>
                <c:pt idx="471">
                  <c:v>1.5074568468253899E-2</c:v>
                </c:pt>
                <c:pt idx="472">
                  <c:v>1.5074568468253899E-2</c:v>
                </c:pt>
                <c:pt idx="473">
                  <c:v>1.5152408452380899E-2</c:v>
                </c:pt>
                <c:pt idx="474">
                  <c:v>1.3786429595238001E-2</c:v>
                </c:pt>
                <c:pt idx="475">
                  <c:v>1.3786429595238001E-2</c:v>
                </c:pt>
                <c:pt idx="476">
                  <c:v>1.3786429595238001E-2</c:v>
                </c:pt>
                <c:pt idx="477">
                  <c:v>1.4757705595238001E-2</c:v>
                </c:pt>
                <c:pt idx="478">
                  <c:v>1.5147065595238001E-2</c:v>
                </c:pt>
                <c:pt idx="479">
                  <c:v>1.5291265595238E-2</c:v>
                </c:pt>
                <c:pt idx="480">
                  <c:v>1.3289365785714199E-2</c:v>
                </c:pt>
                <c:pt idx="481">
                  <c:v>1.3289365785714199E-2</c:v>
                </c:pt>
                <c:pt idx="482">
                  <c:v>4.7332724733044696E-3</c:v>
                </c:pt>
                <c:pt idx="483">
                  <c:v>7.6456294891774799E-3</c:v>
                </c:pt>
                <c:pt idx="484">
                  <c:v>1.9657409333333299E-2</c:v>
                </c:pt>
                <c:pt idx="485">
                  <c:v>1.9657409333333299E-2</c:v>
                </c:pt>
                <c:pt idx="486">
                  <c:v>1.5123005E-2</c:v>
                </c:pt>
                <c:pt idx="487">
                  <c:v>1.3660244636363599E-2</c:v>
                </c:pt>
                <c:pt idx="488">
                  <c:v>1.2481038969696901E-2</c:v>
                </c:pt>
                <c:pt idx="489">
                  <c:v>6.6633753333333297E-3</c:v>
                </c:pt>
                <c:pt idx="490">
                  <c:v>7.0727913333333298E-3</c:v>
                </c:pt>
                <c:pt idx="491">
                  <c:v>7.0727913333333298E-3</c:v>
                </c:pt>
                <c:pt idx="492">
                  <c:v>5.8313122857142803E-3</c:v>
                </c:pt>
                <c:pt idx="493">
                  <c:v>5.8313122857142803E-3</c:v>
                </c:pt>
                <c:pt idx="494">
                  <c:v>5.8313122857142803E-3</c:v>
                </c:pt>
                <c:pt idx="495">
                  <c:v>5.0134636666666604E-3</c:v>
                </c:pt>
                <c:pt idx="496">
                  <c:v>8.0011196666666604E-3</c:v>
                </c:pt>
                <c:pt idx="497">
                  <c:v>8.0011196666666604E-3</c:v>
                </c:pt>
                <c:pt idx="498">
                  <c:v>6.9662743333333303E-3</c:v>
                </c:pt>
                <c:pt idx="499">
                  <c:v>9.5626296666666607E-3</c:v>
                </c:pt>
                <c:pt idx="500">
                  <c:v>7.9897469999999898E-3</c:v>
                </c:pt>
                <c:pt idx="501">
                  <c:v>7.9897469999999898E-3</c:v>
                </c:pt>
                <c:pt idx="502">
                  <c:v>7.8063269999999896E-3</c:v>
                </c:pt>
                <c:pt idx="503">
                  <c:v>6.3463069999999903E-3</c:v>
                </c:pt>
                <c:pt idx="504">
                  <c:v>1.1615622000000001E-2</c:v>
                </c:pt>
                <c:pt idx="505">
                  <c:v>4.4180225952380903E-3</c:v>
                </c:pt>
                <c:pt idx="506">
                  <c:v>5.3826215000000004E-3</c:v>
                </c:pt>
                <c:pt idx="507">
                  <c:v>5.3826215000000004E-3</c:v>
                </c:pt>
                <c:pt idx="508">
                  <c:v>5.3826215000000004E-3</c:v>
                </c:pt>
                <c:pt idx="509">
                  <c:v>1.0923316000000001E-2</c:v>
                </c:pt>
                <c:pt idx="510">
                  <c:v>1.0923316000000001E-2</c:v>
                </c:pt>
                <c:pt idx="511">
                  <c:v>1.0923316000000001E-2</c:v>
                </c:pt>
                <c:pt idx="512">
                  <c:v>1.8861424222222201E-2</c:v>
                </c:pt>
                <c:pt idx="513">
                  <c:v>2.0224272944444399E-2</c:v>
                </c:pt>
                <c:pt idx="514">
                  <c:v>2.0224272944444399E-2</c:v>
                </c:pt>
                <c:pt idx="515">
                  <c:v>2.0224272944444399E-2</c:v>
                </c:pt>
                <c:pt idx="516">
                  <c:v>2.4261744666666599E-2</c:v>
                </c:pt>
                <c:pt idx="517">
                  <c:v>2.5482706000000001E-2</c:v>
                </c:pt>
                <c:pt idx="518">
                  <c:v>2.5482706000000001E-2</c:v>
                </c:pt>
                <c:pt idx="519">
                  <c:v>3.09295031616161E-2</c:v>
                </c:pt>
                <c:pt idx="520">
                  <c:v>2.6914435050505E-2</c:v>
                </c:pt>
                <c:pt idx="521">
                  <c:v>2.6226797111111099E-2</c:v>
                </c:pt>
                <c:pt idx="522">
                  <c:v>2.7028713777777699E-2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D1-4FEB-823C-41E20C619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158144"/>
        <c:axId val="303813152"/>
      </c:lineChart>
      <c:catAx>
        <c:axId val="27215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13152"/>
        <c:crosses val="autoZero"/>
        <c:auto val="1"/>
        <c:lblAlgn val="ctr"/>
        <c:lblOffset val="100"/>
        <c:noMultiLvlLbl val="0"/>
      </c:catAx>
      <c:valAx>
        <c:axId val="3038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15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Sheet2!$A$1:$A$475</c:f>
              <c:numCache>
                <c:formatCode>General</c:formatCode>
                <c:ptCount val="475"/>
                <c:pt idx="0">
                  <c:v>2.8264410272727199E-2</c:v>
                </c:pt>
                <c:pt idx="1">
                  <c:v>2.63614572727272E-2</c:v>
                </c:pt>
                <c:pt idx="2">
                  <c:v>2.6440785606060599E-2</c:v>
                </c:pt>
                <c:pt idx="3">
                  <c:v>2.6361698939393899E-2</c:v>
                </c:pt>
                <c:pt idx="4">
                  <c:v>2.50569433838384E-2</c:v>
                </c:pt>
                <c:pt idx="5">
                  <c:v>2.6737131439393901E-2</c:v>
                </c:pt>
                <c:pt idx="6">
                  <c:v>2.2991164444444399E-2</c:v>
                </c:pt>
                <c:pt idx="7">
                  <c:v>2.2781656666666601E-2</c:v>
                </c:pt>
                <c:pt idx="8">
                  <c:v>2.2781656666666601E-2</c:v>
                </c:pt>
                <c:pt idx="9">
                  <c:v>2.2754266666666599E-2</c:v>
                </c:pt>
                <c:pt idx="10">
                  <c:v>2.1852673333333301E-2</c:v>
                </c:pt>
                <c:pt idx="11">
                  <c:v>2.1887216666666601E-2</c:v>
                </c:pt>
                <c:pt idx="12">
                  <c:v>2.219113E-2</c:v>
                </c:pt>
                <c:pt idx="13">
                  <c:v>2.2260269999999999E-2</c:v>
                </c:pt>
                <c:pt idx="14">
                  <c:v>2.2308816666666599E-2</c:v>
                </c:pt>
                <c:pt idx="15">
                  <c:v>2.1956566666666601E-2</c:v>
                </c:pt>
                <c:pt idx="16">
                  <c:v>2.2431943333333301E-2</c:v>
                </c:pt>
                <c:pt idx="17">
                  <c:v>2.2350516666666601E-2</c:v>
                </c:pt>
                <c:pt idx="18">
                  <c:v>2.2065000000000001E-2</c:v>
                </c:pt>
                <c:pt idx="19">
                  <c:v>2.2256666666666598E-2</c:v>
                </c:pt>
                <c:pt idx="20">
                  <c:v>2.25524053333333E-2</c:v>
                </c:pt>
                <c:pt idx="21">
                  <c:v>2.1280085333333299E-2</c:v>
                </c:pt>
                <c:pt idx="22">
                  <c:v>2.2112725333333302E-2</c:v>
                </c:pt>
                <c:pt idx="23">
                  <c:v>2.1416378E-2</c:v>
                </c:pt>
                <c:pt idx="24">
                  <c:v>2.2892370666666599E-2</c:v>
                </c:pt>
                <c:pt idx="25">
                  <c:v>2.2490974666666601E-2</c:v>
                </c:pt>
                <c:pt idx="26">
                  <c:v>2.26868146666666E-2</c:v>
                </c:pt>
                <c:pt idx="27">
                  <c:v>2.3351642666666599E-2</c:v>
                </c:pt>
                <c:pt idx="28">
                  <c:v>2.3303254333333301E-2</c:v>
                </c:pt>
                <c:pt idx="29">
                  <c:v>2.3496054333333301E-2</c:v>
                </c:pt>
                <c:pt idx="30">
                  <c:v>2.32007626666666E-2</c:v>
                </c:pt>
                <c:pt idx="31">
                  <c:v>2.4029669333333298E-2</c:v>
                </c:pt>
                <c:pt idx="32">
                  <c:v>2.4015998666666601E-2</c:v>
                </c:pt>
                <c:pt idx="33">
                  <c:v>2.35918726666666E-2</c:v>
                </c:pt>
                <c:pt idx="34">
                  <c:v>2.4491669333333299E-2</c:v>
                </c:pt>
                <c:pt idx="35">
                  <c:v>2.3674449333333299E-2</c:v>
                </c:pt>
                <c:pt idx="36">
                  <c:v>2.3415098666666599E-2</c:v>
                </c:pt>
                <c:pt idx="37">
                  <c:v>2.3789690333333301E-2</c:v>
                </c:pt>
                <c:pt idx="38">
                  <c:v>2.5023997111111099E-2</c:v>
                </c:pt>
                <c:pt idx="39">
                  <c:v>2.8214937272727201E-2</c:v>
                </c:pt>
                <c:pt idx="40">
                  <c:v>2.9594747777777701E-2</c:v>
                </c:pt>
                <c:pt idx="41">
                  <c:v>2.86797917777777E-2</c:v>
                </c:pt>
                <c:pt idx="42">
                  <c:v>3.2035670190476102E-2</c:v>
                </c:pt>
                <c:pt idx="43">
                  <c:v>2.9903118611111099E-2</c:v>
                </c:pt>
                <c:pt idx="44">
                  <c:v>2.9309610833333301E-2</c:v>
                </c:pt>
                <c:pt idx="45">
                  <c:v>2.9085901230158698E-2</c:v>
                </c:pt>
                <c:pt idx="46">
                  <c:v>2.9606355404761898E-2</c:v>
                </c:pt>
                <c:pt idx="47">
                  <c:v>2.69681499230769E-2</c:v>
                </c:pt>
                <c:pt idx="48">
                  <c:v>2.4735900857142799E-2</c:v>
                </c:pt>
                <c:pt idx="49">
                  <c:v>2.3965134190476099E-2</c:v>
                </c:pt>
                <c:pt idx="50">
                  <c:v>2.5288062523809499E-2</c:v>
                </c:pt>
                <c:pt idx="51">
                  <c:v>2.6147488047618999E-2</c:v>
                </c:pt>
                <c:pt idx="52">
                  <c:v>2.60810361428571E-2</c:v>
                </c:pt>
                <c:pt idx="53">
                  <c:v>2.75852215064935E-2</c:v>
                </c:pt>
                <c:pt idx="54">
                  <c:v>2.6054919577922001E-2</c:v>
                </c:pt>
                <c:pt idx="55">
                  <c:v>2.6756858244588701E-2</c:v>
                </c:pt>
                <c:pt idx="56">
                  <c:v>2.63772414350649E-2</c:v>
                </c:pt>
                <c:pt idx="57">
                  <c:v>2.6194002571428499E-2</c:v>
                </c:pt>
                <c:pt idx="58">
                  <c:v>2.5846167357142801E-2</c:v>
                </c:pt>
                <c:pt idx="59">
                  <c:v>2.64074574350649E-2</c:v>
                </c:pt>
                <c:pt idx="60">
                  <c:v>2.60287668571428E-2</c:v>
                </c:pt>
                <c:pt idx="61">
                  <c:v>2.6098052809523799E-2</c:v>
                </c:pt>
                <c:pt idx="62">
                  <c:v>2.5984514357142802E-2</c:v>
                </c:pt>
                <c:pt idx="63">
                  <c:v>2.6108827579365002E-2</c:v>
                </c:pt>
                <c:pt idx="64">
                  <c:v>2.7541652443001399E-2</c:v>
                </c:pt>
                <c:pt idx="65">
                  <c:v>2.75312282763347E-2</c:v>
                </c:pt>
                <c:pt idx="66">
                  <c:v>2.6441873055555499E-2</c:v>
                </c:pt>
                <c:pt idx="67">
                  <c:v>2.60432390555555E-2</c:v>
                </c:pt>
                <c:pt idx="68">
                  <c:v>2.6010685722222201E-2</c:v>
                </c:pt>
                <c:pt idx="69">
                  <c:v>2.64601295555555E-2</c:v>
                </c:pt>
                <c:pt idx="70">
                  <c:v>2.6126021222222202E-2</c:v>
                </c:pt>
                <c:pt idx="71">
                  <c:v>2.59685845555555E-2</c:v>
                </c:pt>
                <c:pt idx="72">
                  <c:v>2.5950019388888902E-2</c:v>
                </c:pt>
                <c:pt idx="73">
                  <c:v>2.5180807023809499E-2</c:v>
                </c:pt>
                <c:pt idx="74">
                  <c:v>2.5680662222222199E-2</c:v>
                </c:pt>
                <c:pt idx="75">
                  <c:v>2.5481642738095198E-2</c:v>
                </c:pt>
                <c:pt idx="76">
                  <c:v>2.4226444404761901E-2</c:v>
                </c:pt>
                <c:pt idx="77">
                  <c:v>2.2292144212121199E-2</c:v>
                </c:pt>
                <c:pt idx="78">
                  <c:v>2.4492064045454499E-2</c:v>
                </c:pt>
                <c:pt idx="79">
                  <c:v>2.2004505857142798E-2</c:v>
                </c:pt>
                <c:pt idx="80">
                  <c:v>2.17604008571428E-2</c:v>
                </c:pt>
                <c:pt idx="81">
                  <c:v>2.3587039857142798E-2</c:v>
                </c:pt>
                <c:pt idx="82">
                  <c:v>2.3222878190476099E-2</c:v>
                </c:pt>
                <c:pt idx="83">
                  <c:v>2.2486441595238001E-2</c:v>
                </c:pt>
                <c:pt idx="84">
                  <c:v>1.3734620476190401E-2</c:v>
                </c:pt>
                <c:pt idx="85">
                  <c:v>1.01035466666666E-2</c:v>
                </c:pt>
                <c:pt idx="86">
                  <c:v>1.3440883277777701E-2</c:v>
                </c:pt>
                <c:pt idx="87">
                  <c:v>1.4586279277777701E-2</c:v>
                </c:pt>
                <c:pt idx="88">
                  <c:v>1.3174759499999999E-2</c:v>
                </c:pt>
                <c:pt idx="89">
                  <c:v>1.1681134595238001E-2</c:v>
                </c:pt>
                <c:pt idx="90">
                  <c:v>1.1681134595238001E-2</c:v>
                </c:pt>
                <c:pt idx="91">
                  <c:v>1.65044516904761E-2</c:v>
                </c:pt>
                <c:pt idx="92">
                  <c:v>1.3253870119047601E-2</c:v>
                </c:pt>
                <c:pt idx="93">
                  <c:v>1.5995543004201598E-2</c:v>
                </c:pt>
                <c:pt idx="94">
                  <c:v>1.3966073785714199E-2</c:v>
                </c:pt>
                <c:pt idx="95">
                  <c:v>1.8889583337535001E-2</c:v>
                </c:pt>
                <c:pt idx="96">
                  <c:v>1.6201106095238098E-2</c:v>
                </c:pt>
                <c:pt idx="97">
                  <c:v>1.65798203174603E-2</c:v>
                </c:pt>
                <c:pt idx="98">
                  <c:v>9.2355895793650705E-3</c:v>
                </c:pt>
                <c:pt idx="99">
                  <c:v>4.7871716399711401E-3</c:v>
                </c:pt>
                <c:pt idx="100">
                  <c:v>4.6595183066377999E-3</c:v>
                </c:pt>
                <c:pt idx="101">
                  <c:v>5.4305571875901803E-3</c:v>
                </c:pt>
                <c:pt idx="102">
                  <c:v>1.81749801746031E-2</c:v>
                </c:pt>
                <c:pt idx="103">
                  <c:v>1.31064288333333E-2</c:v>
                </c:pt>
                <c:pt idx="104">
                  <c:v>2.1583057333333301E-2</c:v>
                </c:pt>
                <c:pt idx="105">
                  <c:v>2.1524390666666601E-2</c:v>
                </c:pt>
                <c:pt idx="106">
                  <c:v>1.7405060999999899E-2</c:v>
                </c:pt>
                <c:pt idx="107">
                  <c:v>1.7096317999999899E-2</c:v>
                </c:pt>
                <c:pt idx="108">
                  <c:v>2.09736116666666E-2</c:v>
                </c:pt>
                <c:pt idx="109">
                  <c:v>1.80492715555555E-2</c:v>
                </c:pt>
                <c:pt idx="110">
                  <c:v>1.7423877555555502E-2</c:v>
                </c:pt>
                <c:pt idx="111">
                  <c:v>6.5582155555555504E-3</c:v>
                </c:pt>
                <c:pt idx="112">
                  <c:v>6.22127757575757E-3</c:v>
                </c:pt>
                <c:pt idx="113">
                  <c:v>9.32695333333332E-3</c:v>
                </c:pt>
                <c:pt idx="114">
                  <c:v>1.19961569999999E-2</c:v>
                </c:pt>
                <c:pt idx="115">
                  <c:v>1.15909066666666E-2</c:v>
                </c:pt>
                <c:pt idx="116">
                  <c:v>8.0788009999999896E-3</c:v>
                </c:pt>
                <c:pt idx="117">
                  <c:v>2.6729243333333298E-3</c:v>
                </c:pt>
                <c:pt idx="118">
                  <c:v>2.8911269999999899E-3</c:v>
                </c:pt>
                <c:pt idx="119">
                  <c:v>1.9511166666666599E-3</c:v>
                </c:pt>
                <c:pt idx="120">
                  <c:v>2.5548645238095201E-3</c:v>
                </c:pt>
                <c:pt idx="121">
                  <c:v>3.7676176666666598E-3</c:v>
                </c:pt>
                <c:pt idx="122">
                  <c:v>3.6056209999999899E-3</c:v>
                </c:pt>
                <c:pt idx="123">
                  <c:v>5.9526333333333303E-3</c:v>
                </c:pt>
                <c:pt idx="124">
                  <c:v>1.24482656666666E-2</c:v>
                </c:pt>
                <c:pt idx="125">
                  <c:v>1.1592181E-2</c:v>
                </c:pt>
                <c:pt idx="126">
                  <c:v>9.8157929999999997E-3</c:v>
                </c:pt>
                <c:pt idx="127">
                  <c:v>9.4481346666666598E-3</c:v>
                </c:pt>
                <c:pt idx="128">
                  <c:v>7.6373618095238096E-3</c:v>
                </c:pt>
                <c:pt idx="129">
                  <c:v>6.8627399999999896E-3</c:v>
                </c:pt>
                <c:pt idx="130">
                  <c:v>6.6234133333333304E-3</c:v>
                </c:pt>
                <c:pt idx="131">
                  <c:v>4.83489733333333E-3</c:v>
                </c:pt>
                <c:pt idx="132">
                  <c:v>2.0418982301587201E-3</c:v>
                </c:pt>
                <c:pt idx="133">
                  <c:v>2.80346539682539E-3</c:v>
                </c:pt>
                <c:pt idx="134">
                  <c:v>4.8152146666666602E-3</c:v>
                </c:pt>
                <c:pt idx="135">
                  <c:v>5.8176873333333299E-3</c:v>
                </c:pt>
                <c:pt idx="136">
                  <c:v>5.7038946666666604E-3</c:v>
                </c:pt>
                <c:pt idx="137">
                  <c:v>5.4288121666666604E-3</c:v>
                </c:pt>
                <c:pt idx="138">
                  <c:v>2.4810811190476099E-3</c:v>
                </c:pt>
                <c:pt idx="139">
                  <c:v>8.3304126904761907E-3</c:v>
                </c:pt>
                <c:pt idx="140">
                  <c:v>9.4170842619047592E-3</c:v>
                </c:pt>
                <c:pt idx="141">
                  <c:v>1.4156922666666599E-2</c:v>
                </c:pt>
                <c:pt idx="142">
                  <c:v>1.4452660000000001E-2</c:v>
                </c:pt>
                <c:pt idx="143">
                  <c:v>2.1346100939393899E-2</c:v>
                </c:pt>
                <c:pt idx="144">
                  <c:v>1.8330185888888802E-2</c:v>
                </c:pt>
                <c:pt idx="145">
                  <c:v>2.9290172777777699E-3</c:v>
                </c:pt>
                <c:pt idx="146">
                  <c:v>6.2513585476190398E-3</c:v>
                </c:pt>
                <c:pt idx="147">
                  <c:v>1.41515213333333E-2</c:v>
                </c:pt>
                <c:pt idx="148">
                  <c:v>2.38986877460317E-2</c:v>
                </c:pt>
                <c:pt idx="149">
                  <c:v>1.9069520999999898E-2</c:v>
                </c:pt>
                <c:pt idx="150">
                  <c:v>2.4615891507936499E-2</c:v>
                </c:pt>
                <c:pt idx="151">
                  <c:v>1.39475541818181E-2</c:v>
                </c:pt>
                <c:pt idx="152">
                  <c:v>2.8160597363636301E-2</c:v>
                </c:pt>
                <c:pt idx="153">
                  <c:v>2.85443107581453E-2</c:v>
                </c:pt>
                <c:pt idx="154">
                  <c:v>2.2148597333333301E-2</c:v>
                </c:pt>
                <c:pt idx="155">
                  <c:v>2.8160380880952299E-2</c:v>
                </c:pt>
                <c:pt idx="156">
                  <c:v>2.4467348333333298E-2</c:v>
                </c:pt>
                <c:pt idx="157">
                  <c:v>2.37629866666666E-2</c:v>
                </c:pt>
                <c:pt idx="158">
                  <c:v>2.2964432492063501E-2</c:v>
                </c:pt>
                <c:pt idx="159">
                  <c:v>2.2288440809523798E-2</c:v>
                </c:pt>
                <c:pt idx="160">
                  <c:v>2.38960062619047E-2</c:v>
                </c:pt>
                <c:pt idx="161">
                  <c:v>2.2384436047619E-2</c:v>
                </c:pt>
                <c:pt idx="162">
                  <c:v>2.1399420090909099E-2</c:v>
                </c:pt>
                <c:pt idx="163">
                  <c:v>2.21803443333333E-2</c:v>
                </c:pt>
                <c:pt idx="164">
                  <c:v>2.1992705547619E-2</c:v>
                </c:pt>
                <c:pt idx="165">
                  <c:v>2.2045378880952302E-2</c:v>
                </c:pt>
                <c:pt idx="166">
                  <c:v>2.20902688809523E-2</c:v>
                </c:pt>
                <c:pt idx="167">
                  <c:v>2.2486786214285698E-2</c:v>
                </c:pt>
                <c:pt idx="168">
                  <c:v>2.32589062142857E-2</c:v>
                </c:pt>
                <c:pt idx="169">
                  <c:v>2.5977920166666599E-2</c:v>
                </c:pt>
                <c:pt idx="170">
                  <c:v>2.5005564333333299E-2</c:v>
                </c:pt>
                <c:pt idx="171">
                  <c:v>2.29141563333333E-2</c:v>
                </c:pt>
                <c:pt idx="172">
                  <c:v>2.2556079333333302E-2</c:v>
                </c:pt>
                <c:pt idx="173">
                  <c:v>2.3190359333333299E-2</c:v>
                </c:pt>
                <c:pt idx="174">
                  <c:v>2.2622753333333301E-2</c:v>
                </c:pt>
                <c:pt idx="175">
                  <c:v>2.3061296666666599E-2</c:v>
                </c:pt>
                <c:pt idx="176">
                  <c:v>2.31774193333333E-2</c:v>
                </c:pt>
                <c:pt idx="177">
                  <c:v>2.3105557666666599E-2</c:v>
                </c:pt>
                <c:pt idx="178">
                  <c:v>2.80701241060606E-2</c:v>
                </c:pt>
                <c:pt idx="179">
                  <c:v>2.9857963968253898E-2</c:v>
                </c:pt>
                <c:pt idx="180">
                  <c:v>2.3569814717171698E-2</c:v>
                </c:pt>
                <c:pt idx="181">
                  <c:v>2.4219934717171699E-2</c:v>
                </c:pt>
                <c:pt idx="182">
                  <c:v>2.4854434717171699E-2</c:v>
                </c:pt>
                <c:pt idx="183">
                  <c:v>2.46311413838383E-2</c:v>
                </c:pt>
                <c:pt idx="184">
                  <c:v>2.44527504444444E-2</c:v>
                </c:pt>
                <c:pt idx="185">
                  <c:v>2.4809068E-2</c:v>
                </c:pt>
                <c:pt idx="186">
                  <c:v>2.51834901428571E-2</c:v>
                </c:pt>
                <c:pt idx="187">
                  <c:v>2.45090974761904E-2</c:v>
                </c:pt>
                <c:pt idx="188">
                  <c:v>2.37778731349206E-2</c:v>
                </c:pt>
                <c:pt idx="189">
                  <c:v>2.5209116880952301E-2</c:v>
                </c:pt>
                <c:pt idx="190">
                  <c:v>2.4977783999999999E-2</c:v>
                </c:pt>
                <c:pt idx="191">
                  <c:v>2.5287496999999999E-2</c:v>
                </c:pt>
                <c:pt idx="192">
                  <c:v>2.4958685547619E-2</c:v>
                </c:pt>
                <c:pt idx="193">
                  <c:v>2.4671028880952298E-2</c:v>
                </c:pt>
                <c:pt idx="194">
                  <c:v>2.47273551002886E-2</c:v>
                </c:pt>
                <c:pt idx="195">
                  <c:v>2.38296257987013E-2</c:v>
                </c:pt>
                <c:pt idx="196">
                  <c:v>2.0579621212121198E-2</c:v>
                </c:pt>
                <c:pt idx="197">
                  <c:v>2.1034097307359299E-2</c:v>
                </c:pt>
                <c:pt idx="198">
                  <c:v>2.2205970275613201E-2</c:v>
                </c:pt>
                <c:pt idx="199">
                  <c:v>2.0255168894660801E-2</c:v>
                </c:pt>
                <c:pt idx="200">
                  <c:v>1.8901025926406901E-2</c:v>
                </c:pt>
                <c:pt idx="201">
                  <c:v>1.91762767597402E-2</c:v>
                </c:pt>
                <c:pt idx="202">
                  <c:v>1.8648608833333299E-2</c:v>
                </c:pt>
                <c:pt idx="203">
                  <c:v>1.8448443287878698E-2</c:v>
                </c:pt>
                <c:pt idx="204">
                  <c:v>1.7119305500000001E-2</c:v>
                </c:pt>
                <c:pt idx="205">
                  <c:v>1.9208262658730098E-2</c:v>
                </c:pt>
                <c:pt idx="206">
                  <c:v>1.9619187329598501E-2</c:v>
                </c:pt>
                <c:pt idx="207">
                  <c:v>1.86964979803921E-2</c:v>
                </c:pt>
                <c:pt idx="208">
                  <c:v>1.8350240837535E-2</c:v>
                </c:pt>
                <c:pt idx="209">
                  <c:v>1.54757160042016E-2</c:v>
                </c:pt>
                <c:pt idx="210">
                  <c:v>1.4197161337535E-2</c:v>
                </c:pt>
                <c:pt idx="211">
                  <c:v>1.4780857023809499E-2</c:v>
                </c:pt>
                <c:pt idx="212">
                  <c:v>1.37953154999999E-2</c:v>
                </c:pt>
                <c:pt idx="213">
                  <c:v>1.40806314327731E-2</c:v>
                </c:pt>
                <c:pt idx="214">
                  <c:v>1.6110444099439701E-2</c:v>
                </c:pt>
                <c:pt idx="215">
                  <c:v>1.8923883964519099E-2</c:v>
                </c:pt>
                <c:pt idx="216">
                  <c:v>2.02250136507936E-2</c:v>
                </c:pt>
                <c:pt idx="217">
                  <c:v>1.57932749018759E-2</c:v>
                </c:pt>
                <c:pt idx="218">
                  <c:v>1.83362907590187E-2</c:v>
                </c:pt>
                <c:pt idx="219">
                  <c:v>1.8340854698412699E-2</c:v>
                </c:pt>
                <c:pt idx="220">
                  <c:v>2.0503308012138101E-2</c:v>
                </c:pt>
                <c:pt idx="221">
                  <c:v>1.73285313333333E-2</c:v>
                </c:pt>
                <c:pt idx="222">
                  <c:v>1.96048743333333E-2</c:v>
                </c:pt>
                <c:pt idx="223">
                  <c:v>2.06135033333333E-2</c:v>
                </c:pt>
                <c:pt idx="224">
                  <c:v>1.9009455666666598E-2</c:v>
                </c:pt>
                <c:pt idx="225">
                  <c:v>1.9009455666666598E-2</c:v>
                </c:pt>
                <c:pt idx="226">
                  <c:v>1.9009455666666598E-2</c:v>
                </c:pt>
                <c:pt idx="227">
                  <c:v>6.9718508787878697E-3</c:v>
                </c:pt>
                <c:pt idx="228">
                  <c:v>8.6022228787878702E-3</c:v>
                </c:pt>
                <c:pt idx="229">
                  <c:v>8.6022228787878702E-3</c:v>
                </c:pt>
                <c:pt idx="230">
                  <c:v>8.7525376363636297E-3</c:v>
                </c:pt>
                <c:pt idx="231">
                  <c:v>1.5241512333333301E-2</c:v>
                </c:pt>
                <c:pt idx="232">
                  <c:v>1.5241512333333301E-2</c:v>
                </c:pt>
                <c:pt idx="233">
                  <c:v>1.15156819999999E-2</c:v>
                </c:pt>
                <c:pt idx="234">
                  <c:v>1.05634171428571E-2</c:v>
                </c:pt>
                <c:pt idx="235">
                  <c:v>1.04197304761904E-2</c:v>
                </c:pt>
                <c:pt idx="236">
                  <c:v>8.9923564761904707E-3</c:v>
                </c:pt>
                <c:pt idx="237">
                  <c:v>8.4462131428571403E-3</c:v>
                </c:pt>
                <c:pt idx="238">
                  <c:v>8.6855071428571292E-3</c:v>
                </c:pt>
                <c:pt idx="239">
                  <c:v>8.3504004761904699E-3</c:v>
                </c:pt>
                <c:pt idx="240">
                  <c:v>1.00131833333333E-2</c:v>
                </c:pt>
                <c:pt idx="241">
                  <c:v>9.9965273333333295E-3</c:v>
                </c:pt>
                <c:pt idx="242">
                  <c:v>1.00366079999999E-2</c:v>
                </c:pt>
                <c:pt idx="243">
                  <c:v>1.1438510333333299E-2</c:v>
                </c:pt>
                <c:pt idx="244">
                  <c:v>1.04325466666666E-2</c:v>
                </c:pt>
                <c:pt idx="245">
                  <c:v>8.8564799999999999E-3</c:v>
                </c:pt>
                <c:pt idx="246">
                  <c:v>8.4584722857142802E-3</c:v>
                </c:pt>
                <c:pt idx="247">
                  <c:v>8.3520689523809404E-3</c:v>
                </c:pt>
                <c:pt idx="248">
                  <c:v>7.3469442857142797E-3</c:v>
                </c:pt>
                <c:pt idx="249">
                  <c:v>6.8854342857142797E-3</c:v>
                </c:pt>
                <c:pt idx="250">
                  <c:v>7.9730276190476106E-3</c:v>
                </c:pt>
                <c:pt idx="251">
                  <c:v>6.58626561904761E-3</c:v>
                </c:pt>
                <c:pt idx="252">
                  <c:v>4.66172968253968E-3</c:v>
                </c:pt>
                <c:pt idx="253">
                  <c:v>4.66172968253968E-3</c:v>
                </c:pt>
                <c:pt idx="254">
                  <c:v>5.0476116666666598E-3</c:v>
                </c:pt>
                <c:pt idx="255">
                  <c:v>7.9086503809523805E-3</c:v>
                </c:pt>
                <c:pt idx="256">
                  <c:v>5.72935799999999E-3</c:v>
                </c:pt>
                <c:pt idx="257">
                  <c:v>3.6865129999999898E-3</c:v>
                </c:pt>
                <c:pt idx="258">
                  <c:v>9.1430783333333304E-3</c:v>
                </c:pt>
                <c:pt idx="259">
                  <c:v>7.9598346666666601E-3</c:v>
                </c:pt>
                <c:pt idx="260">
                  <c:v>1.06437041190476E-2</c:v>
                </c:pt>
                <c:pt idx="261">
                  <c:v>3.8858469523809498E-3</c:v>
                </c:pt>
                <c:pt idx="262">
                  <c:v>1.2585651E-2</c:v>
                </c:pt>
                <c:pt idx="263">
                  <c:v>1.6053808333333301E-2</c:v>
                </c:pt>
                <c:pt idx="264">
                  <c:v>1.89504683333333E-2</c:v>
                </c:pt>
                <c:pt idx="265">
                  <c:v>1.4689083E-2</c:v>
                </c:pt>
                <c:pt idx="266">
                  <c:v>1.7103046333333299E-2</c:v>
                </c:pt>
                <c:pt idx="267">
                  <c:v>1.40637905714285E-2</c:v>
                </c:pt>
                <c:pt idx="268">
                  <c:v>1.31897023333333E-2</c:v>
                </c:pt>
                <c:pt idx="269">
                  <c:v>5.9638716638655397E-3</c:v>
                </c:pt>
                <c:pt idx="270">
                  <c:v>2.0102583333333299E-2</c:v>
                </c:pt>
                <c:pt idx="271">
                  <c:v>2.0852118333333301E-2</c:v>
                </c:pt>
                <c:pt idx="272">
                  <c:v>2.0852118333333301E-2</c:v>
                </c:pt>
                <c:pt idx="273">
                  <c:v>2.4732379111111098E-2</c:v>
                </c:pt>
                <c:pt idx="274">
                  <c:v>2.74261004076479E-2</c:v>
                </c:pt>
                <c:pt idx="275">
                  <c:v>2.50338201933622E-2</c:v>
                </c:pt>
                <c:pt idx="276">
                  <c:v>2.44527962539682E-2</c:v>
                </c:pt>
                <c:pt idx="277">
                  <c:v>2.44527962539682E-2</c:v>
                </c:pt>
                <c:pt idx="278">
                  <c:v>2.69259577380952E-2</c:v>
                </c:pt>
                <c:pt idx="279">
                  <c:v>2.6789847844155799E-2</c:v>
                </c:pt>
                <c:pt idx="280">
                  <c:v>2.8385066606060601E-2</c:v>
                </c:pt>
                <c:pt idx="281">
                  <c:v>2.8385066606060601E-2</c:v>
                </c:pt>
                <c:pt idx="282">
                  <c:v>2.6310998383838401E-2</c:v>
                </c:pt>
                <c:pt idx="283">
                  <c:v>2.4829505050505001E-2</c:v>
                </c:pt>
                <c:pt idx="284">
                  <c:v>2.4829505050505001E-2</c:v>
                </c:pt>
                <c:pt idx="285">
                  <c:v>2.4829505050505001E-2</c:v>
                </c:pt>
                <c:pt idx="286">
                  <c:v>2.8147720217171698E-2</c:v>
                </c:pt>
                <c:pt idx="287">
                  <c:v>2.8147720217171698E-2</c:v>
                </c:pt>
                <c:pt idx="288">
                  <c:v>2.8147720217171698E-2</c:v>
                </c:pt>
                <c:pt idx="289">
                  <c:v>2.44042518600288E-2</c:v>
                </c:pt>
                <c:pt idx="290">
                  <c:v>2.3938625193362199E-2</c:v>
                </c:pt>
                <c:pt idx="291">
                  <c:v>2.3938625193362199E-2</c:v>
                </c:pt>
                <c:pt idx="292">
                  <c:v>2.3938625193362199E-2</c:v>
                </c:pt>
                <c:pt idx="293">
                  <c:v>2.4452536383838298E-2</c:v>
                </c:pt>
                <c:pt idx="294">
                  <c:v>2.4452536383838298E-2</c:v>
                </c:pt>
                <c:pt idx="295">
                  <c:v>2.4452536383838298E-2</c:v>
                </c:pt>
                <c:pt idx="296">
                  <c:v>2.46151897171717E-2</c:v>
                </c:pt>
                <c:pt idx="297">
                  <c:v>2.7074424137806599E-2</c:v>
                </c:pt>
                <c:pt idx="298">
                  <c:v>2.7074424137806599E-2</c:v>
                </c:pt>
                <c:pt idx="299">
                  <c:v>2.76572441378066E-2</c:v>
                </c:pt>
                <c:pt idx="300">
                  <c:v>2.6104299971139899E-2</c:v>
                </c:pt>
                <c:pt idx="301">
                  <c:v>2.6104299971139899E-2</c:v>
                </c:pt>
                <c:pt idx="302">
                  <c:v>2.8056258383838299E-2</c:v>
                </c:pt>
                <c:pt idx="303">
                  <c:v>2.8262722000000001E-2</c:v>
                </c:pt>
                <c:pt idx="304">
                  <c:v>2.8262722000000001E-2</c:v>
                </c:pt>
                <c:pt idx="305">
                  <c:v>2.8262722000000001E-2</c:v>
                </c:pt>
                <c:pt idx="306">
                  <c:v>2.6333043277777701E-2</c:v>
                </c:pt>
                <c:pt idx="307">
                  <c:v>2.6363929658730099E-2</c:v>
                </c:pt>
                <c:pt idx="308">
                  <c:v>2.6363929658730099E-2</c:v>
                </c:pt>
                <c:pt idx="309">
                  <c:v>2.6892249547618999E-2</c:v>
                </c:pt>
                <c:pt idx="310">
                  <c:v>2.65779795714285E-2</c:v>
                </c:pt>
                <c:pt idx="311">
                  <c:v>2.65779795714285E-2</c:v>
                </c:pt>
                <c:pt idx="312">
                  <c:v>2.65779795714285E-2</c:v>
                </c:pt>
                <c:pt idx="313">
                  <c:v>1.9510917333333301E-2</c:v>
                </c:pt>
                <c:pt idx="314">
                  <c:v>1.6723994047619001E-2</c:v>
                </c:pt>
                <c:pt idx="315">
                  <c:v>1.6723994047619001E-2</c:v>
                </c:pt>
                <c:pt idx="316">
                  <c:v>1.6723994047619001E-2</c:v>
                </c:pt>
                <c:pt idx="317">
                  <c:v>1.6777264857142801E-2</c:v>
                </c:pt>
                <c:pt idx="318">
                  <c:v>1.6777264857142801E-2</c:v>
                </c:pt>
                <c:pt idx="319">
                  <c:v>1.6777264857142801E-2</c:v>
                </c:pt>
                <c:pt idx="320">
                  <c:v>1.6567954190476099E-2</c:v>
                </c:pt>
                <c:pt idx="321">
                  <c:v>2.1498557166666599E-2</c:v>
                </c:pt>
                <c:pt idx="322">
                  <c:v>2.1498557166666599E-2</c:v>
                </c:pt>
                <c:pt idx="323">
                  <c:v>2.1498557166666599E-2</c:v>
                </c:pt>
                <c:pt idx="324">
                  <c:v>1.49659591470588E-2</c:v>
                </c:pt>
                <c:pt idx="325">
                  <c:v>1.9850515999999999E-2</c:v>
                </c:pt>
                <c:pt idx="326">
                  <c:v>1.9850515999999999E-2</c:v>
                </c:pt>
                <c:pt idx="327">
                  <c:v>1.9850515999999999E-2</c:v>
                </c:pt>
                <c:pt idx="328">
                  <c:v>1.8818075297852399E-2</c:v>
                </c:pt>
                <c:pt idx="329">
                  <c:v>1.8818075297852399E-2</c:v>
                </c:pt>
                <c:pt idx="330">
                  <c:v>1.8818075297852399E-2</c:v>
                </c:pt>
                <c:pt idx="331">
                  <c:v>3.1230093174603102E-3</c:v>
                </c:pt>
                <c:pt idx="332">
                  <c:v>2.6982862698412598E-3</c:v>
                </c:pt>
                <c:pt idx="333">
                  <c:v>2.6982862698412598E-3</c:v>
                </c:pt>
                <c:pt idx="334">
                  <c:v>2.6982862698412598E-3</c:v>
                </c:pt>
                <c:pt idx="335">
                  <c:v>1.9841741333333301E-2</c:v>
                </c:pt>
                <c:pt idx="336">
                  <c:v>1.9841741333333301E-2</c:v>
                </c:pt>
                <c:pt idx="337">
                  <c:v>1.9841741333333301E-2</c:v>
                </c:pt>
                <c:pt idx="338">
                  <c:v>2.13162053333333E-2</c:v>
                </c:pt>
                <c:pt idx="339">
                  <c:v>1.7969867999999899E-2</c:v>
                </c:pt>
                <c:pt idx="340">
                  <c:v>1.7969867999999899E-2</c:v>
                </c:pt>
                <c:pt idx="341">
                  <c:v>1.7969867999999899E-2</c:v>
                </c:pt>
                <c:pt idx="342">
                  <c:v>7.8971576666666595E-3</c:v>
                </c:pt>
                <c:pt idx="343">
                  <c:v>8.3013743333333299E-3</c:v>
                </c:pt>
                <c:pt idx="344">
                  <c:v>8.3013743333333299E-3</c:v>
                </c:pt>
                <c:pt idx="345">
                  <c:v>4.6263293333333299E-3</c:v>
                </c:pt>
                <c:pt idx="346">
                  <c:v>3.1754496666666601E-3</c:v>
                </c:pt>
                <c:pt idx="347">
                  <c:v>3.1754496666666601E-3</c:v>
                </c:pt>
                <c:pt idx="348">
                  <c:v>3.1754496666666601E-3</c:v>
                </c:pt>
                <c:pt idx="349">
                  <c:v>5.0982926666666602E-3</c:v>
                </c:pt>
                <c:pt idx="350">
                  <c:v>5.2448936666666598E-3</c:v>
                </c:pt>
                <c:pt idx="351">
                  <c:v>4.6739080000000001E-3</c:v>
                </c:pt>
                <c:pt idx="352">
                  <c:v>4.4249598095237996E-3</c:v>
                </c:pt>
                <c:pt idx="353">
                  <c:v>4.4249598095237996E-3</c:v>
                </c:pt>
                <c:pt idx="354">
                  <c:v>6.9982764761904702E-3</c:v>
                </c:pt>
                <c:pt idx="355">
                  <c:v>8.3242791428571397E-3</c:v>
                </c:pt>
                <c:pt idx="356">
                  <c:v>8.3242791428571397E-3</c:v>
                </c:pt>
                <c:pt idx="357">
                  <c:v>8.3242791428571397E-3</c:v>
                </c:pt>
                <c:pt idx="358">
                  <c:v>9.4468053333333305E-3</c:v>
                </c:pt>
                <c:pt idx="359">
                  <c:v>7.2700942857142703E-3</c:v>
                </c:pt>
                <c:pt idx="360">
                  <c:v>7.2700942857142703E-3</c:v>
                </c:pt>
                <c:pt idx="361">
                  <c:v>7.1552442857142698E-3</c:v>
                </c:pt>
                <c:pt idx="362">
                  <c:v>9.79963601587301E-3</c:v>
                </c:pt>
                <c:pt idx="363">
                  <c:v>9.79963601587301E-3</c:v>
                </c:pt>
                <c:pt idx="364">
                  <c:v>9.79963601587301E-3</c:v>
                </c:pt>
                <c:pt idx="365">
                  <c:v>5.9062836190476101E-3</c:v>
                </c:pt>
                <c:pt idx="366">
                  <c:v>5.98530361904761E-3</c:v>
                </c:pt>
                <c:pt idx="367">
                  <c:v>5.98530361904761E-3</c:v>
                </c:pt>
                <c:pt idx="368">
                  <c:v>6.0042337857142804E-3</c:v>
                </c:pt>
                <c:pt idx="369">
                  <c:v>4.0132536190476097E-3</c:v>
                </c:pt>
                <c:pt idx="370">
                  <c:v>4.0132536190476097E-3</c:v>
                </c:pt>
                <c:pt idx="371">
                  <c:v>4.0132536190476097E-3</c:v>
                </c:pt>
                <c:pt idx="372">
                  <c:v>1.6165487999999999E-2</c:v>
                </c:pt>
                <c:pt idx="373">
                  <c:v>7.6214718961038902E-3</c:v>
                </c:pt>
                <c:pt idx="374">
                  <c:v>7.6214718961038902E-3</c:v>
                </c:pt>
                <c:pt idx="375">
                  <c:v>1.18433924004329E-2</c:v>
                </c:pt>
                <c:pt idx="376">
                  <c:v>1.7376529188311601E-2</c:v>
                </c:pt>
                <c:pt idx="377">
                  <c:v>1.7543839428571399E-2</c:v>
                </c:pt>
                <c:pt idx="378">
                  <c:v>2.4244965119047598E-2</c:v>
                </c:pt>
                <c:pt idx="379">
                  <c:v>2.4244965119047598E-2</c:v>
                </c:pt>
                <c:pt idx="380">
                  <c:v>2.5398604904761899E-2</c:v>
                </c:pt>
                <c:pt idx="381">
                  <c:v>2.4228743380952301E-2</c:v>
                </c:pt>
                <c:pt idx="382">
                  <c:v>2.5056415809523801E-2</c:v>
                </c:pt>
                <c:pt idx="383">
                  <c:v>2.5056415809523801E-2</c:v>
                </c:pt>
                <c:pt idx="384">
                  <c:v>2.4334953999999999E-2</c:v>
                </c:pt>
                <c:pt idx="385">
                  <c:v>2.4071931904761899E-2</c:v>
                </c:pt>
                <c:pt idx="386">
                  <c:v>2.4071931904761899E-2</c:v>
                </c:pt>
                <c:pt idx="387">
                  <c:v>2.31818483333333E-2</c:v>
                </c:pt>
                <c:pt idx="388">
                  <c:v>2.7961301666666601E-2</c:v>
                </c:pt>
                <c:pt idx="389">
                  <c:v>2.83267433333333E-2</c:v>
                </c:pt>
                <c:pt idx="390">
                  <c:v>2.83267433333333E-2</c:v>
                </c:pt>
                <c:pt idx="391">
                  <c:v>3.02571273333333E-2</c:v>
                </c:pt>
                <c:pt idx="392">
                  <c:v>3.1539679301587298E-2</c:v>
                </c:pt>
                <c:pt idx="393">
                  <c:v>3.1539679301587298E-2</c:v>
                </c:pt>
                <c:pt idx="394">
                  <c:v>3.1058359690476201E-2</c:v>
                </c:pt>
                <c:pt idx="395">
                  <c:v>3.0766915666666599E-2</c:v>
                </c:pt>
                <c:pt idx="396">
                  <c:v>3.1020716E-2</c:v>
                </c:pt>
                <c:pt idx="397">
                  <c:v>3.1020716E-2</c:v>
                </c:pt>
                <c:pt idx="398">
                  <c:v>3.0587875166666601E-2</c:v>
                </c:pt>
                <c:pt idx="399">
                  <c:v>3.0041952301587301E-2</c:v>
                </c:pt>
                <c:pt idx="400">
                  <c:v>3.0041952301587301E-2</c:v>
                </c:pt>
                <c:pt idx="401">
                  <c:v>3.0093757301587299E-2</c:v>
                </c:pt>
                <c:pt idx="402">
                  <c:v>3.0758373301587299E-2</c:v>
                </c:pt>
                <c:pt idx="403">
                  <c:v>2.9610370028860002E-2</c:v>
                </c:pt>
                <c:pt idx="404">
                  <c:v>2.9610370028860002E-2</c:v>
                </c:pt>
                <c:pt idx="405">
                  <c:v>2.9821138727272701E-2</c:v>
                </c:pt>
                <c:pt idx="406">
                  <c:v>2.6864577060606E-2</c:v>
                </c:pt>
                <c:pt idx="407">
                  <c:v>2.7045707060606002E-2</c:v>
                </c:pt>
                <c:pt idx="408">
                  <c:v>2.6324264333333298E-2</c:v>
                </c:pt>
                <c:pt idx="409">
                  <c:v>2.6741304333333299E-2</c:v>
                </c:pt>
                <c:pt idx="410">
                  <c:v>2.5177190999999901E-2</c:v>
                </c:pt>
                <c:pt idx="411">
                  <c:v>2.5177190999999901E-2</c:v>
                </c:pt>
                <c:pt idx="412">
                  <c:v>2.7187379666666601E-2</c:v>
                </c:pt>
                <c:pt idx="413">
                  <c:v>2.7187379666666601E-2</c:v>
                </c:pt>
                <c:pt idx="414">
                  <c:v>2.90685963939393E-2</c:v>
                </c:pt>
                <c:pt idx="415">
                  <c:v>2.85816662395382E-2</c:v>
                </c:pt>
                <c:pt idx="416">
                  <c:v>3.0061066293650698E-2</c:v>
                </c:pt>
                <c:pt idx="417">
                  <c:v>3.2126604039682503E-2</c:v>
                </c:pt>
                <c:pt idx="418">
                  <c:v>3.2276758484126901E-2</c:v>
                </c:pt>
                <c:pt idx="419">
                  <c:v>3.2475184206349102E-2</c:v>
                </c:pt>
                <c:pt idx="420">
                  <c:v>3.3501860619047599E-2</c:v>
                </c:pt>
                <c:pt idx="421">
                  <c:v>3.1793096007936401E-2</c:v>
                </c:pt>
                <c:pt idx="422">
                  <c:v>3.1511852277777697E-2</c:v>
                </c:pt>
                <c:pt idx="423">
                  <c:v>3.4011124235930702E-2</c:v>
                </c:pt>
                <c:pt idx="424">
                  <c:v>2.9926321587301501E-2</c:v>
                </c:pt>
                <c:pt idx="425">
                  <c:v>3.2103385838383798E-2</c:v>
                </c:pt>
                <c:pt idx="426">
                  <c:v>2.8410233587301499E-2</c:v>
                </c:pt>
                <c:pt idx="427">
                  <c:v>2.82148096111111E-2</c:v>
                </c:pt>
                <c:pt idx="428">
                  <c:v>2.9523320217171699E-2</c:v>
                </c:pt>
                <c:pt idx="429">
                  <c:v>2.9672212250208801E-2</c:v>
                </c:pt>
                <c:pt idx="430">
                  <c:v>3.0334707488304E-2</c:v>
                </c:pt>
                <c:pt idx="431">
                  <c:v>3.0940335266081798E-2</c:v>
                </c:pt>
                <c:pt idx="432">
                  <c:v>3.3717419789891401E-2</c:v>
                </c:pt>
                <c:pt idx="433">
                  <c:v>3.3957881456558002E-2</c:v>
                </c:pt>
                <c:pt idx="434">
                  <c:v>3.2173083289891401E-2</c:v>
                </c:pt>
                <c:pt idx="435">
                  <c:v>3.0683280599415198E-2</c:v>
                </c:pt>
                <c:pt idx="436">
                  <c:v>3.0801269932748499E-2</c:v>
                </c:pt>
                <c:pt idx="437">
                  <c:v>2.9608934611111099E-2</c:v>
                </c:pt>
                <c:pt idx="438">
                  <c:v>2.8818260217171699E-2</c:v>
                </c:pt>
                <c:pt idx="439">
                  <c:v>2.87489368838383E-2</c:v>
                </c:pt>
                <c:pt idx="440">
                  <c:v>2.9978713106060598E-2</c:v>
                </c:pt>
                <c:pt idx="441">
                  <c:v>2.9994206439393899E-2</c:v>
                </c:pt>
                <c:pt idx="442">
                  <c:v>3.1452755963203398E-2</c:v>
                </c:pt>
                <c:pt idx="443">
                  <c:v>2.97915397727272E-2</c:v>
                </c:pt>
                <c:pt idx="444">
                  <c:v>2.8867104772727199E-2</c:v>
                </c:pt>
                <c:pt idx="445">
                  <c:v>2.87548647727272E-2</c:v>
                </c:pt>
                <c:pt idx="446">
                  <c:v>2.8732947550505001E-2</c:v>
                </c:pt>
                <c:pt idx="447">
                  <c:v>2.8772380883838301E-2</c:v>
                </c:pt>
                <c:pt idx="448">
                  <c:v>2.8732947550505001E-2</c:v>
                </c:pt>
                <c:pt idx="449">
                  <c:v>2.9882001550505001E-2</c:v>
                </c:pt>
                <c:pt idx="450">
                  <c:v>2.8703298217171699E-2</c:v>
                </c:pt>
                <c:pt idx="451">
                  <c:v>2.9733484217171698E-2</c:v>
                </c:pt>
                <c:pt idx="452">
                  <c:v>2.8763547550505E-2</c:v>
                </c:pt>
                <c:pt idx="453">
                  <c:v>2.8634465444444399E-2</c:v>
                </c:pt>
                <c:pt idx="454">
                  <c:v>2.8917213217171701E-2</c:v>
                </c:pt>
                <c:pt idx="455">
                  <c:v>2.8742731550505E-2</c:v>
                </c:pt>
                <c:pt idx="456">
                  <c:v>2.87146482171717E-2</c:v>
                </c:pt>
                <c:pt idx="457">
                  <c:v>2.9884904883838301E-2</c:v>
                </c:pt>
                <c:pt idx="458">
                  <c:v>2.8847399772727201E-2</c:v>
                </c:pt>
                <c:pt idx="459">
                  <c:v>2.89206787727272E-2</c:v>
                </c:pt>
                <c:pt idx="460">
                  <c:v>2.8791032106060599E-2</c:v>
                </c:pt>
                <c:pt idx="461">
                  <c:v>2.8904518772727199E-2</c:v>
                </c:pt>
                <c:pt idx="462">
                  <c:v>2.8416698772727199E-2</c:v>
                </c:pt>
                <c:pt idx="463">
                  <c:v>2.8374698772727198E-2</c:v>
                </c:pt>
                <c:pt idx="464">
                  <c:v>2.8289607106060599E-2</c:v>
                </c:pt>
                <c:pt idx="465">
                  <c:v>2.8274113772727202E-2</c:v>
                </c:pt>
                <c:pt idx="466">
                  <c:v>2.8274113772727202E-2</c:v>
                </c:pt>
                <c:pt idx="467">
                  <c:v>2.9420920439393899E-2</c:v>
                </c:pt>
                <c:pt idx="468">
                  <c:v>2.9332140439393899E-2</c:v>
                </c:pt>
                <c:pt idx="469">
                  <c:v>2.8684114772727198E-2</c:v>
                </c:pt>
                <c:pt idx="470">
                  <c:v>2.87145437727272E-2</c:v>
                </c:pt>
                <c:pt idx="471">
                  <c:v>2.8788197106060599E-2</c:v>
                </c:pt>
                <c:pt idx="472">
                  <c:v>2.88336987727272E-2</c:v>
                </c:pt>
                <c:pt idx="473">
                  <c:v>2.88336987727272E-2</c:v>
                </c:pt>
                <c:pt idx="474">
                  <c:v>2.8788197106060599E-2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0F-405E-8D81-55114F95A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013456"/>
        <c:axId val="215014288"/>
      </c:lineChart>
      <c:catAx>
        <c:axId val="21501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14288"/>
        <c:crosses val="autoZero"/>
        <c:auto val="1"/>
        <c:lblAlgn val="ctr"/>
        <c:lblOffset val="100"/>
        <c:noMultiLvlLbl val="0"/>
      </c:catAx>
      <c:valAx>
        <c:axId val="21501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1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myright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Sheet2!$B$1:$B$475</c:f>
              <c:numCache>
                <c:formatCode>General</c:formatCode>
                <c:ptCount val="475"/>
                <c:pt idx="0">
                  <c:v>1.8940101616106101E-2</c:v>
                </c:pt>
                <c:pt idx="1">
                  <c:v>2.2351710489343899E-2</c:v>
                </c:pt>
                <c:pt idx="2">
                  <c:v>2.2648870210955699E-2</c:v>
                </c:pt>
                <c:pt idx="3">
                  <c:v>2.2698524687146102E-2</c:v>
                </c:pt>
                <c:pt idx="4">
                  <c:v>1.84083632344322E-2</c:v>
                </c:pt>
                <c:pt idx="5">
                  <c:v>1.9281545909756899E-2</c:v>
                </c:pt>
                <c:pt idx="6">
                  <c:v>1.9728722770562701E-2</c:v>
                </c:pt>
                <c:pt idx="7">
                  <c:v>1.97049341038961E-2</c:v>
                </c:pt>
                <c:pt idx="8">
                  <c:v>1.8992323056276999E-2</c:v>
                </c:pt>
                <c:pt idx="9">
                  <c:v>1.8949693056277001E-2</c:v>
                </c:pt>
                <c:pt idx="10">
                  <c:v>1.9095019056277002E-2</c:v>
                </c:pt>
                <c:pt idx="11">
                  <c:v>1.9095021556277E-2</c:v>
                </c:pt>
                <c:pt idx="12">
                  <c:v>1.8958974222943702E-2</c:v>
                </c:pt>
                <c:pt idx="13">
                  <c:v>1.8893345885947301E-2</c:v>
                </c:pt>
                <c:pt idx="14">
                  <c:v>1.9007828603896101E-2</c:v>
                </c:pt>
                <c:pt idx="15">
                  <c:v>1.8897265651515099E-2</c:v>
                </c:pt>
                <c:pt idx="16">
                  <c:v>1.9315031732323198E-2</c:v>
                </c:pt>
                <c:pt idx="17">
                  <c:v>1.97828624444444E-2</c:v>
                </c:pt>
                <c:pt idx="18">
                  <c:v>1.9536019944444399E-2</c:v>
                </c:pt>
                <c:pt idx="19">
                  <c:v>1.9690351611111101E-2</c:v>
                </c:pt>
                <c:pt idx="20">
                  <c:v>1.6832730999999899E-2</c:v>
                </c:pt>
                <c:pt idx="21">
                  <c:v>1.63609323333333E-2</c:v>
                </c:pt>
                <c:pt idx="22">
                  <c:v>1.5822277460784299E-2</c:v>
                </c:pt>
                <c:pt idx="23">
                  <c:v>1.31090222294372E-2</c:v>
                </c:pt>
                <c:pt idx="24">
                  <c:v>1.23978228246753E-2</c:v>
                </c:pt>
                <c:pt idx="25">
                  <c:v>3.8480189047618999E-3</c:v>
                </c:pt>
                <c:pt idx="26">
                  <c:v>4.5699575714285698E-3</c:v>
                </c:pt>
                <c:pt idx="27">
                  <c:v>4.0355809047619004E-3</c:v>
                </c:pt>
                <c:pt idx="28">
                  <c:v>4.1287238015873E-3</c:v>
                </c:pt>
                <c:pt idx="29">
                  <c:v>3.5239520396825302E-3</c:v>
                </c:pt>
                <c:pt idx="30">
                  <c:v>1.4583534178338E-3</c:v>
                </c:pt>
                <c:pt idx="31">
                  <c:v>3.2288764764418498E-3</c:v>
                </c:pt>
                <c:pt idx="32">
                  <c:v>3.2973120319974101E-3</c:v>
                </c:pt>
                <c:pt idx="33">
                  <c:v>3.1992946986640798E-3</c:v>
                </c:pt>
                <c:pt idx="34">
                  <c:v>4.0084558891402703E-3</c:v>
                </c:pt>
                <c:pt idx="35">
                  <c:v>1.5247357462831201E-3</c:v>
                </c:pt>
                <c:pt idx="36">
                  <c:v>1.5420380564435501E-3</c:v>
                </c:pt>
                <c:pt idx="37">
                  <c:v>1.9232334157509099E-3</c:v>
                </c:pt>
                <c:pt idx="38">
                  <c:v>1.57729641575091E-3</c:v>
                </c:pt>
                <c:pt idx="39">
                  <c:v>3.7563867462831199E-3</c:v>
                </c:pt>
                <c:pt idx="40">
                  <c:v>7.2013266666666603E-3</c:v>
                </c:pt>
                <c:pt idx="41">
                  <c:v>7.5086433333333303E-3</c:v>
                </c:pt>
                <c:pt idx="42">
                  <c:v>9.7811819047619007E-3</c:v>
                </c:pt>
                <c:pt idx="43">
                  <c:v>6.9245836300366303E-3</c:v>
                </c:pt>
                <c:pt idx="44">
                  <c:v>1.2230941333333301E-2</c:v>
                </c:pt>
                <c:pt idx="45">
                  <c:v>1.5299836047619E-2</c:v>
                </c:pt>
                <c:pt idx="46">
                  <c:v>1.3642639999999999E-2</c:v>
                </c:pt>
                <c:pt idx="47">
                  <c:v>1.32399616666666E-2</c:v>
                </c:pt>
                <c:pt idx="48">
                  <c:v>1.4204469714285701E-2</c:v>
                </c:pt>
                <c:pt idx="49">
                  <c:v>1.6109550380952301E-2</c:v>
                </c:pt>
                <c:pt idx="50">
                  <c:v>1.5774176095237999E-2</c:v>
                </c:pt>
                <c:pt idx="51">
                  <c:v>1.5649569428571399E-2</c:v>
                </c:pt>
                <c:pt idx="52">
                  <c:v>1.5598391322128801E-2</c:v>
                </c:pt>
                <c:pt idx="53">
                  <c:v>1.53685263221288E-2</c:v>
                </c:pt>
                <c:pt idx="54">
                  <c:v>1.38011463221288E-2</c:v>
                </c:pt>
                <c:pt idx="55">
                  <c:v>1.35619279887955E-2</c:v>
                </c:pt>
                <c:pt idx="56">
                  <c:v>1.7755473769841199E-2</c:v>
                </c:pt>
                <c:pt idx="57">
                  <c:v>1.6116450137362601E-2</c:v>
                </c:pt>
                <c:pt idx="58">
                  <c:v>1.63284813715232E-2</c:v>
                </c:pt>
                <c:pt idx="59">
                  <c:v>1.68111199588248E-2</c:v>
                </c:pt>
                <c:pt idx="60">
                  <c:v>1.70218465706574E-2</c:v>
                </c:pt>
                <c:pt idx="61">
                  <c:v>1.85058623974972E-2</c:v>
                </c:pt>
                <c:pt idx="62">
                  <c:v>1.76815149083197E-2</c:v>
                </c:pt>
                <c:pt idx="63">
                  <c:v>1.8640806131762899E-2</c:v>
                </c:pt>
                <c:pt idx="64">
                  <c:v>1.5205168384615299E-2</c:v>
                </c:pt>
                <c:pt idx="65">
                  <c:v>8.9216399999999998E-3</c:v>
                </c:pt>
                <c:pt idx="66">
                  <c:v>9.92257238095238E-3</c:v>
                </c:pt>
                <c:pt idx="67">
                  <c:v>9.8357395238095197E-3</c:v>
                </c:pt>
                <c:pt idx="68">
                  <c:v>7.2098795238095198E-3</c:v>
                </c:pt>
                <c:pt idx="69">
                  <c:v>7.64626619047619E-3</c:v>
                </c:pt>
                <c:pt idx="70">
                  <c:v>7.5374881904761897E-3</c:v>
                </c:pt>
                <c:pt idx="71">
                  <c:v>6.7292510476190401E-3</c:v>
                </c:pt>
                <c:pt idx="72">
                  <c:v>5.7208471904761898E-3</c:v>
                </c:pt>
                <c:pt idx="73">
                  <c:v>4.1685876666666599E-3</c:v>
                </c:pt>
                <c:pt idx="74">
                  <c:v>3.6203276666666598E-3</c:v>
                </c:pt>
                <c:pt idx="75">
                  <c:v>1.46039857575757E-3</c:v>
                </c:pt>
                <c:pt idx="76">
                  <c:v>5.7607748095238002E-3</c:v>
                </c:pt>
                <c:pt idx="77">
                  <c:v>-9.6414795238095204E-4</c:v>
                </c:pt>
                <c:pt idx="78">
                  <c:v>3.7656293333333301E-3</c:v>
                </c:pt>
                <c:pt idx="79">
                  <c:v>3.7335672380952299E-3</c:v>
                </c:pt>
                <c:pt idx="80">
                  <c:v>6.9660666666666602E-3</c:v>
                </c:pt>
                <c:pt idx="81">
                  <c:v>7.9653009999999993E-3</c:v>
                </c:pt>
                <c:pt idx="82">
                  <c:v>6.4121486666666597E-3</c:v>
                </c:pt>
                <c:pt idx="83">
                  <c:v>-2.2629385952380901E-3</c:v>
                </c:pt>
                <c:pt idx="84">
                  <c:v>4.8476713888888903E-3</c:v>
                </c:pt>
                <c:pt idx="85">
                  <c:v>1.4607049444444399E-3</c:v>
                </c:pt>
                <c:pt idx="86">
                  <c:v>2.8139594285714201E-3</c:v>
                </c:pt>
                <c:pt idx="87">
                  <c:v>7.3354202380952298E-3</c:v>
                </c:pt>
                <c:pt idx="88">
                  <c:v>1.3451285333333301E-2</c:v>
                </c:pt>
                <c:pt idx="89">
                  <c:v>1.4777654714285699E-2</c:v>
                </c:pt>
                <c:pt idx="90">
                  <c:v>7.4874819404761898E-3</c:v>
                </c:pt>
                <c:pt idx="91">
                  <c:v>1.65409045454545E-2</c:v>
                </c:pt>
                <c:pt idx="92">
                  <c:v>1.71551067692307E-2</c:v>
                </c:pt>
                <c:pt idx="93">
                  <c:v>1.7808985778388201E-2</c:v>
                </c:pt>
                <c:pt idx="94">
                  <c:v>1.7086959183150102E-2</c:v>
                </c:pt>
                <c:pt idx="95">
                  <c:v>1.8102330461538401E-2</c:v>
                </c:pt>
                <c:pt idx="96">
                  <c:v>1.8648724819902301E-2</c:v>
                </c:pt>
                <c:pt idx="97">
                  <c:v>1.8727236738095201E-2</c:v>
                </c:pt>
                <c:pt idx="98">
                  <c:v>1.8621380283272201E-2</c:v>
                </c:pt>
                <c:pt idx="99">
                  <c:v>1.8645187851648301E-2</c:v>
                </c:pt>
                <c:pt idx="100">
                  <c:v>1.8787708089743501E-2</c:v>
                </c:pt>
                <c:pt idx="101">
                  <c:v>1.8297928089743499E-2</c:v>
                </c:pt>
                <c:pt idx="102">
                  <c:v>1.8135788576922999E-2</c:v>
                </c:pt>
                <c:pt idx="103">
                  <c:v>1.7687353576922998E-2</c:v>
                </c:pt>
                <c:pt idx="104">
                  <c:v>1.8103293576922998E-2</c:v>
                </c:pt>
                <c:pt idx="105">
                  <c:v>1.7118490283272201E-2</c:v>
                </c:pt>
                <c:pt idx="106">
                  <c:v>1.8252207616605599E-2</c:v>
                </c:pt>
                <c:pt idx="107">
                  <c:v>1.8405895616605598E-2</c:v>
                </c:pt>
                <c:pt idx="108">
                  <c:v>1.7384972026862001E-2</c:v>
                </c:pt>
                <c:pt idx="109">
                  <c:v>1.7614459741147701E-2</c:v>
                </c:pt>
                <c:pt idx="110">
                  <c:v>1.9040321999999901E-2</c:v>
                </c:pt>
                <c:pt idx="111">
                  <c:v>1.9045353039682501E-2</c:v>
                </c:pt>
                <c:pt idx="112">
                  <c:v>1.9572632206349201E-2</c:v>
                </c:pt>
                <c:pt idx="113">
                  <c:v>1.9907296110389602E-2</c:v>
                </c:pt>
                <c:pt idx="114">
                  <c:v>2.0563934585137E-2</c:v>
                </c:pt>
                <c:pt idx="115">
                  <c:v>2.27510480653513E-2</c:v>
                </c:pt>
                <c:pt idx="116">
                  <c:v>2.2902803489593698E-2</c:v>
                </c:pt>
                <c:pt idx="117">
                  <c:v>2.4340526332972501E-2</c:v>
                </c:pt>
                <c:pt idx="118">
                  <c:v>2.4319946702380899E-2</c:v>
                </c:pt>
                <c:pt idx="119">
                  <c:v>2.4313120734126899E-2</c:v>
                </c:pt>
                <c:pt idx="120">
                  <c:v>2.3982930690476099E-2</c:v>
                </c:pt>
                <c:pt idx="121">
                  <c:v>2.3982930690476099E-2</c:v>
                </c:pt>
                <c:pt idx="122">
                  <c:v>2.44139357823842E-2</c:v>
                </c:pt>
                <c:pt idx="123">
                  <c:v>2.1331072704906199E-2</c:v>
                </c:pt>
                <c:pt idx="124">
                  <c:v>2.1331072704906199E-2</c:v>
                </c:pt>
                <c:pt idx="125">
                  <c:v>2.1384844323953801E-2</c:v>
                </c:pt>
                <c:pt idx="126">
                  <c:v>2.19012738809523E-2</c:v>
                </c:pt>
                <c:pt idx="127">
                  <c:v>2.1092682815295801E-2</c:v>
                </c:pt>
                <c:pt idx="128">
                  <c:v>1.6180187008546999E-2</c:v>
                </c:pt>
                <c:pt idx="129">
                  <c:v>1.7514142008547E-2</c:v>
                </c:pt>
                <c:pt idx="130">
                  <c:v>1.6736556015873E-2</c:v>
                </c:pt>
                <c:pt idx="131">
                  <c:v>1.6736556015873E-2</c:v>
                </c:pt>
                <c:pt idx="132">
                  <c:v>1.7111134904761901E-2</c:v>
                </c:pt>
                <c:pt idx="133">
                  <c:v>1.3672742880952301E-2</c:v>
                </c:pt>
                <c:pt idx="134">
                  <c:v>1.3672742880952301E-2</c:v>
                </c:pt>
                <c:pt idx="135">
                  <c:v>1.3672742880952301E-2</c:v>
                </c:pt>
                <c:pt idx="136">
                  <c:v>1.3588272062770501E-2</c:v>
                </c:pt>
                <c:pt idx="137">
                  <c:v>1.3588272062770501E-2</c:v>
                </c:pt>
                <c:pt idx="138">
                  <c:v>1.3588272062770501E-2</c:v>
                </c:pt>
                <c:pt idx="139">
                  <c:v>3.1877439047619002E-3</c:v>
                </c:pt>
                <c:pt idx="140">
                  <c:v>3.1877439047619002E-3</c:v>
                </c:pt>
                <c:pt idx="141">
                  <c:v>3.1877439047619002E-3</c:v>
                </c:pt>
                <c:pt idx="142">
                  <c:v>5.7270712512487503E-3</c:v>
                </c:pt>
                <c:pt idx="143">
                  <c:v>3.9916550420984196E-3</c:v>
                </c:pt>
                <c:pt idx="144">
                  <c:v>3.9916550420984196E-3</c:v>
                </c:pt>
                <c:pt idx="145">
                  <c:v>2.0049173436857198E-3</c:v>
                </c:pt>
                <c:pt idx="146">
                  <c:v>1.9626607750582699E-3</c:v>
                </c:pt>
                <c:pt idx="147">
                  <c:v>1.9626607750582699E-3</c:v>
                </c:pt>
                <c:pt idx="148">
                  <c:v>1.9626607750582699E-3</c:v>
                </c:pt>
                <c:pt idx="149">
                  <c:v>3.4074303205128202E-3</c:v>
                </c:pt>
                <c:pt idx="150">
                  <c:v>3.4074303205128202E-3</c:v>
                </c:pt>
                <c:pt idx="151">
                  <c:v>3.4074303205128202E-3</c:v>
                </c:pt>
                <c:pt idx="152">
                  <c:v>5.4025000000000002E-3</c:v>
                </c:pt>
                <c:pt idx="153">
                  <c:v>5.4025000000000002E-3</c:v>
                </c:pt>
                <c:pt idx="154">
                  <c:v>5.4025000000000002E-3</c:v>
                </c:pt>
                <c:pt idx="155">
                  <c:v>7.0127073333333297E-3</c:v>
                </c:pt>
                <c:pt idx="156">
                  <c:v>7.0127073333333297E-3</c:v>
                </c:pt>
                <c:pt idx="157">
                  <c:v>1.2566278666666601E-2</c:v>
                </c:pt>
                <c:pt idx="158">
                  <c:v>1.3548727999999999E-2</c:v>
                </c:pt>
                <c:pt idx="159">
                  <c:v>1.3548727999999999E-2</c:v>
                </c:pt>
                <c:pt idx="160">
                  <c:v>1.32054596666666E-2</c:v>
                </c:pt>
                <c:pt idx="161">
                  <c:v>1.27833096666666E-2</c:v>
                </c:pt>
                <c:pt idx="162">
                  <c:v>1.27833096666666E-2</c:v>
                </c:pt>
                <c:pt idx="163">
                  <c:v>1.11878396666666E-2</c:v>
                </c:pt>
                <c:pt idx="164">
                  <c:v>1.39431061904761E-2</c:v>
                </c:pt>
                <c:pt idx="165">
                  <c:v>1.3991763095238001E-2</c:v>
                </c:pt>
                <c:pt idx="166">
                  <c:v>1.3991763095238001E-2</c:v>
                </c:pt>
                <c:pt idx="167">
                  <c:v>1.2903474E-2</c:v>
                </c:pt>
                <c:pt idx="168">
                  <c:v>1.32441404285714E-2</c:v>
                </c:pt>
                <c:pt idx="169">
                  <c:v>1.32441404285714E-2</c:v>
                </c:pt>
                <c:pt idx="170">
                  <c:v>1.3055577333333301E-2</c:v>
                </c:pt>
                <c:pt idx="171">
                  <c:v>1.2447112095238E-2</c:v>
                </c:pt>
                <c:pt idx="172">
                  <c:v>1.2447112095238E-2</c:v>
                </c:pt>
                <c:pt idx="173">
                  <c:v>1.2447112095238E-2</c:v>
                </c:pt>
                <c:pt idx="174">
                  <c:v>1.36434687619047E-2</c:v>
                </c:pt>
                <c:pt idx="175">
                  <c:v>1.84829927777777E-2</c:v>
                </c:pt>
                <c:pt idx="176">
                  <c:v>1.84829927777777E-2</c:v>
                </c:pt>
                <c:pt idx="177">
                  <c:v>1.68275472727272E-2</c:v>
                </c:pt>
                <c:pt idx="178">
                  <c:v>1.6734867272727199E-2</c:v>
                </c:pt>
                <c:pt idx="179">
                  <c:v>1.7167617272727202E-2</c:v>
                </c:pt>
                <c:pt idx="180">
                  <c:v>1.7174707272727199E-2</c:v>
                </c:pt>
                <c:pt idx="181">
                  <c:v>6.3232945555555496E-3</c:v>
                </c:pt>
                <c:pt idx="182">
                  <c:v>6.3232945555555496E-3</c:v>
                </c:pt>
                <c:pt idx="183">
                  <c:v>3.2861015793650698E-3</c:v>
                </c:pt>
                <c:pt idx="184">
                  <c:v>2.4457335793650801E-3</c:v>
                </c:pt>
                <c:pt idx="185">
                  <c:v>2.6470635793650801E-3</c:v>
                </c:pt>
                <c:pt idx="186">
                  <c:v>2.1601182460317401E-3</c:v>
                </c:pt>
                <c:pt idx="187">
                  <c:v>2.1601182460317401E-3</c:v>
                </c:pt>
                <c:pt idx="188">
                  <c:v>3.7618639603174599E-3</c:v>
                </c:pt>
                <c:pt idx="189">
                  <c:v>3.7618639603174599E-3</c:v>
                </c:pt>
                <c:pt idx="190">
                  <c:v>3.9533539603174598E-3</c:v>
                </c:pt>
                <c:pt idx="191">
                  <c:v>3.5561465238095201E-3</c:v>
                </c:pt>
                <c:pt idx="192">
                  <c:v>3.33610719047619E-3</c:v>
                </c:pt>
                <c:pt idx="193">
                  <c:v>3.33610719047619E-3</c:v>
                </c:pt>
                <c:pt idx="194">
                  <c:v>2.1598991904761898E-3</c:v>
                </c:pt>
                <c:pt idx="195">
                  <c:v>7.37902669841269E-3</c:v>
                </c:pt>
                <c:pt idx="196">
                  <c:v>7.37902669841269E-3</c:v>
                </c:pt>
                <c:pt idx="197">
                  <c:v>7.37902669841269E-3</c:v>
                </c:pt>
                <c:pt idx="198">
                  <c:v>7.7075060000000003E-3</c:v>
                </c:pt>
                <c:pt idx="199">
                  <c:v>6.6504019999999997E-3</c:v>
                </c:pt>
                <c:pt idx="200">
                  <c:v>6.6504019999999997E-3</c:v>
                </c:pt>
                <c:pt idx="201">
                  <c:v>6.6504019999999997E-3</c:v>
                </c:pt>
                <c:pt idx="202">
                  <c:v>6.12518E-3</c:v>
                </c:pt>
                <c:pt idx="203">
                  <c:v>6.12518E-3</c:v>
                </c:pt>
                <c:pt idx="204">
                  <c:v>6.12518E-3</c:v>
                </c:pt>
                <c:pt idx="205">
                  <c:v>1.0850906666666601E-2</c:v>
                </c:pt>
                <c:pt idx="206">
                  <c:v>9.3916662380952292E-3</c:v>
                </c:pt>
                <c:pt idx="207">
                  <c:v>1.4812914015873001E-2</c:v>
                </c:pt>
                <c:pt idx="208">
                  <c:v>1.7829808757575699E-2</c:v>
                </c:pt>
                <c:pt idx="209">
                  <c:v>1.7829808757575699E-2</c:v>
                </c:pt>
                <c:pt idx="210">
                  <c:v>1.5426947080586E-2</c:v>
                </c:pt>
                <c:pt idx="211">
                  <c:v>1.7563896781884698E-2</c:v>
                </c:pt>
                <c:pt idx="212">
                  <c:v>1.7563896781884698E-2</c:v>
                </c:pt>
                <c:pt idx="213">
                  <c:v>1.7563896781884698E-2</c:v>
                </c:pt>
                <c:pt idx="214">
                  <c:v>1.8619465576923001E-2</c:v>
                </c:pt>
                <c:pt idx="215">
                  <c:v>1.8619465576923001E-2</c:v>
                </c:pt>
                <c:pt idx="216">
                  <c:v>1.8619465576923001E-2</c:v>
                </c:pt>
                <c:pt idx="217">
                  <c:v>1.8044893910256401E-2</c:v>
                </c:pt>
                <c:pt idx="218">
                  <c:v>1.9341624261904701E-2</c:v>
                </c:pt>
                <c:pt idx="219">
                  <c:v>1.9341624261904701E-2</c:v>
                </c:pt>
                <c:pt idx="220">
                  <c:v>1.9341624261904701E-2</c:v>
                </c:pt>
                <c:pt idx="221">
                  <c:v>1.8750020206349201E-2</c:v>
                </c:pt>
                <c:pt idx="222">
                  <c:v>1.72479873601953E-2</c:v>
                </c:pt>
                <c:pt idx="223">
                  <c:v>1.72479873601953E-2</c:v>
                </c:pt>
                <c:pt idx="224">
                  <c:v>1.7483336026862001E-2</c:v>
                </c:pt>
                <c:pt idx="225">
                  <c:v>1.76039976166056E-2</c:v>
                </c:pt>
                <c:pt idx="226">
                  <c:v>1.75156522832722E-2</c:v>
                </c:pt>
                <c:pt idx="227">
                  <c:v>1.8099513116605601E-2</c:v>
                </c:pt>
                <c:pt idx="228">
                  <c:v>1.7921236449938899E-2</c:v>
                </c:pt>
                <c:pt idx="229">
                  <c:v>1.7788429783272199E-2</c:v>
                </c:pt>
                <c:pt idx="230">
                  <c:v>1.9211101526862E-2</c:v>
                </c:pt>
                <c:pt idx="231">
                  <c:v>1.9673958054834E-2</c:v>
                </c:pt>
                <c:pt idx="232">
                  <c:v>1.95274538881673E-2</c:v>
                </c:pt>
                <c:pt idx="233">
                  <c:v>1.9927185494227902E-2</c:v>
                </c:pt>
                <c:pt idx="234">
                  <c:v>2.0961307160894602E-2</c:v>
                </c:pt>
                <c:pt idx="235">
                  <c:v>2.1780150277444701E-2</c:v>
                </c:pt>
                <c:pt idx="236">
                  <c:v>2.36389680274725E-2</c:v>
                </c:pt>
                <c:pt idx="237">
                  <c:v>2.43094361043956E-2</c:v>
                </c:pt>
                <c:pt idx="238">
                  <c:v>2.5756316382173301E-2</c:v>
                </c:pt>
                <c:pt idx="239">
                  <c:v>2.6016282215506701E-2</c:v>
                </c:pt>
                <c:pt idx="240">
                  <c:v>2.5396664022422001E-2</c:v>
                </c:pt>
                <c:pt idx="241">
                  <c:v>2.5320944677544598E-2</c:v>
                </c:pt>
                <c:pt idx="242">
                  <c:v>2.5391398010877999E-2</c:v>
                </c:pt>
                <c:pt idx="243">
                  <c:v>2.5536686820401801E-2</c:v>
                </c:pt>
                <c:pt idx="244">
                  <c:v>2.59760613266178E-2</c:v>
                </c:pt>
                <c:pt idx="245">
                  <c:v>2.5594751437728901E-2</c:v>
                </c:pt>
                <c:pt idx="246">
                  <c:v>2.4996587449050901E-2</c:v>
                </c:pt>
                <c:pt idx="247">
                  <c:v>2.3476127039071999E-2</c:v>
                </c:pt>
                <c:pt idx="248">
                  <c:v>2.1344260118437101E-2</c:v>
                </c:pt>
                <c:pt idx="249">
                  <c:v>2.0752167535464501E-2</c:v>
                </c:pt>
                <c:pt idx="250">
                  <c:v>2.1101248445998401E-2</c:v>
                </c:pt>
                <c:pt idx="251">
                  <c:v>2.1272599112665099E-2</c:v>
                </c:pt>
                <c:pt idx="252">
                  <c:v>1.3594835380952301E-2</c:v>
                </c:pt>
                <c:pt idx="253">
                  <c:v>2.0037716405372399E-2</c:v>
                </c:pt>
                <c:pt idx="254">
                  <c:v>1.5468061285714201E-2</c:v>
                </c:pt>
                <c:pt idx="255">
                  <c:v>2.0484311631313101E-2</c:v>
                </c:pt>
                <c:pt idx="256">
                  <c:v>1.7460192333333301E-2</c:v>
                </c:pt>
                <c:pt idx="257">
                  <c:v>1.7425883239061499E-2</c:v>
                </c:pt>
                <c:pt idx="258">
                  <c:v>1.82144702556561E-2</c:v>
                </c:pt>
                <c:pt idx="259">
                  <c:v>1.5925459794117601E-2</c:v>
                </c:pt>
                <c:pt idx="260">
                  <c:v>1.4740602127450901E-2</c:v>
                </c:pt>
                <c:pt idx="261">
                  <c:v>8.3762348571428495E-3</c:v>
                </c:pt>
                <c:pt idx="262">
                  <c:v>6.7001123333333299E-3</c:v>
                </c:pt>
                <c:pt idx="263">
                  <c:v>3.5837559047619E-3</c:v>
                </c:pt>
                <c:pt idx="264">
                  <c:v>4.5813375714285698E-3</c:v>
                </c:pt>
                <c:pt idx="265">
                  <c:v>7.95408733333333E-3</c:v>
                </c:pt>
                <c:pt idx="266">
                  <c:v>4.5810016666666597E-3</c:v>
                </c:pt>
                <c:pt idx="267">
                  <c:v>2.2986518275613199E-3</c:v>
                </c:pt>
                <c:pt idx="268">
                  <c:v>4.02419615320953E-3</c:v>
                </c:pt>
                <c:pt idx="269">
                  <c:v>3.1216035341619102E-3</c:v>
                </c:pt>
                <c:pt idx="270">
                  <c:v>1.80691529886779E-3</c:v>
                </c:pt>
                <c:pt idx="271">
                  <c:v>2.0535741083915998E-3</c:v>
                </c:pt>
                <c:pt idx="272">
                  <c:v>1.9626607750582699E-3</c:v>
                </c:pt>
                <c:pt idx="273">
                  <c:v>2.7058283205128198E-3</c:v>
                </c:pt>
                <c:pt idx="274">
                  <c:v>3.5207396062270999E-3</c:v>
                </c:pt>
                <c:pt idx="275">
                  <c:v>3.52342746336996E-3</c:v>
                </c:pt>
                <c:pt idx="276">
                  <c:v>3.58973032051282E-3</c:v>
                </c:pt>
                <c:pt idx="277">
                  <c:v>3.6164733333333299E-3</c:v>
                </c:pt>
                <c:pt idx="278">
                  <c:v>7.2060633333333301E-3</c:v>
                </c:pt>
                <c:pt idx="279">
                  <c:v>7.3030433333333301E-3</c:v>
                </c:pt>
                <c:pt idx="280">
                  <c:v>5.8933073333333301E-3</c:v>
                </c:pt>
                <c:pt idx="281">
                  <c:v>6.61049333333333E-3</c:v>
                </c:pt>
                <c:pt idx="282">
                  <c:v>9.3837550000000006E-3</c:v>
                </c:pt>
                <c:pt idx="283">
                  <c:v>8.8717175897435902E-3</c:v>
                </c:pt>
                <c:pt idx="284">
                  <c:v>1.13193817142857E-2</c:v>
                </c:pt>
                <c:pt idx="285">
                  <c:v>1.54267246666666E-2</c:v>
                </c:pt>
                <c:pt idx="286">
                  <c:v>1.56111599887955E-2</c:v>
                </c:pt>
                <c:pt idx="287">
                  <c:v>1.00448281792717E-2</c:v>
                </c:pt>
                <c:pt idx="288">
                  <c:v>1.18551299999999E-2</c:v>
                </c:pt>
                <c:pt idx="289">
                  <c:v>1.23410146666666E-2</c:v>
                </c:pt>
                <c:pt idx="290">
                  <c:v>1.22019206666666E-2</c:v>
                </c:pt>
                <c:pt idx="291">
                  <c:v>1.2339832095238E-2</c:v>
                </c:pt>
                <c:pt idx="292">
                  <c:v>1.2208702095238E-2</c:v>
                </c:pt>
                <c:pt idx="293">
                  <c:v>1.2208702095238E-2</c:v>
                </c:pt>
                <c:pt idx="294">
                  <c:v>1.2110172666666599E-2</c:v>
                </c:pt>
                <c:pt idx="295">
                  <c:v>1.32403393333333E-2</c:v>
                </c:pt>
                <c:pt idx="296">
                  <c:v>1.3236655761904701E-2</c:v>
                </c:pt>
                <c:pt idx="297">
                  <c:v>1.12939718388278E-2</c:v>
                </c:pt>
                <c:pt idx="298">
                  <c:v>1.2615674730830501E-2</c:v>
                </c:pt>
                <c:pt idx="299">
                  <c:v>1.45910497308305E-2</c:v>
                </c:pt>
                <c:pt idx="300">
                  <c:v>1.6715312094466899E-2</c:v>
                </c:pt>
                <c:pt idx="301">
                  <c:v>1.6024874786774598E-2</c:v>
                </c:pt>
                <c:pt idx="302">
                  <c:v>1.5216329820512801E-2</c:v>
                </c:pt>
                <c:pt idx="303">
                  <c:v>1.53188164871794E-2</c:v>
                </c:pt>
                <c:pt idx="304">
                  <c:v>1.7048327998001898E-2</c:v>
                </c:pt>
                <c:pt idx="305">
                  <c:v>1.3408796190476101E-2</c:v>
                </c:pt>
                <c:pt idx="306">
                  <c:v>2.7577840555555498E-3</c:v>
                </c:pt>
                <c:pt idx="307">
                  <c:v>2.7577840555555498E-3</c:v>
                </c:pt>
                <c:pt idx="308">
                  <c:v>1.29772348412698E-3</c:v>
                </c:pt>
                <c:pt idx="309">
                  <c:v>2.91983909523809E-3</c:v>
                </c:pt>
                <c:pt idx="310">
                  <c:v>2.91983909523809E-3</c:v>
                </c:pt>
                <c:pt idx="311">
                  <c:v>7.5464326190476203E-4</c:v>
                </c:pt>
                <c:pt idx="312">
                  <c:v>2.6160382619047598E-3</c:v>
                </c:pt>
                <c:pt idx="313">
                  <c:v>5.8634723809523797E-3</c:v>
                </c:pt>
                <c:pt idx="314">
                  <c:v>5.8634723809523797E-3</c:v>
                </c:pt>
                <c:pt idx="315">
                  <c:v>6.0713380952380899E-3</c:v>
                </c:pt>
                <c:pt idx="316">
                  <c:v>8.5557483333333299E-3</c:v>
                </c:pt>
                <c:pt idx="317">
                  <c:v>8.5557483333333299E-3</c:v>
                </c:pt>
                <c:pt idx="318">
                  <c:v>9.5888009999999992E-3</c:v>
                </c:pt>
                <c:pt idx="319">
                  <c:v>7.1204133333333296E-3</c:v>
                </c:pt>
                <c:pt idx="320">
                  <c:v>-6.2265009523809398E-4</c:v>
                </c:pt>
                <c:pt idx="321">
                  <c:v>-1.3183473515047001E-4</c:v>
                </c:pt>
                <c:pt idx="322">
                  <c:v>4.3563489999999998E-3</c:v>
                </c:pt>
                <c:pt idx="323">
                  <c:v>4.5844626666666603E-3</c:v>
                </c:pt>
                <c:pt idx="324">
                  <c:v>8.3006666666666593E-3</c:v>
                </c:pt>
                <c:pt idx="325">
                  <c:v>1.1266941333333299E-2</c:v>
                </c:pt>
                <c:pt idx="326">
                  <c:v>6.6280364444444399E-3</c:v>
                </c:pt>
                <c:pt idx="327">
                  <c:v>1.8249627085581002E-2</c:v>
                </c:pt>
                <c:pt idx="328">
                  <c:v>1.8249627085581002E-2</c:v>
                </c:pt>
                <c:pt idx="329">
                  <c:v>1.8249627085581002E-2</c:v>
                </c:pt>
                <c:pt idx="330">
                  <c:v>2.1915193607503599E-2</c:v>
                </c:pt>
                <c:pt idx="331">
                  <c:v>2.00058994999999E-2</c:v>
                </c:pt>
                <c:pt idx="332">
                  <c:v>2.00058994999999E-2</c:v>
                </c:pt>
                <c:pt idx="333">
                  <c:v>2.00058994999999E-2</c:v>
                </c:pt>
                <c:pt idx="334">
                  <c:v>1.95483290653235E-2</c:v>
                </c:pt>
                <c:pt idx="335">
                  <c:v>1.95483290653235E-2</c:v>
                </c:pt>
                <c:pt idx="336">
                  <c:v>1.95483290653235E-2</c:v>
                </c:pt>
                <c:pt idx="337">
                  <c:v>1.9224953134920598E-2</c:v>
                </c:pt>
                <c:pt idx="338">
                  <c:v>1.8731211526862E-2</c:v>
                </c:pt>
                <c:pt idx="339">
                  <c:v>1.7989196526862001E-2</c:v>
                </c:pt>
                <c:pt idx="340">
                  <c:v>1.7989196526862001E-2</c:v>
                </c:pt>
                <c:pt idx="341">
                  <c:v>1.9348775873015801E-2</c:v>
                </c:pt>
                <c:pt idx="342">
                  <c:v>2.0028883186147099E-2</c:v>
                </c:pt>
                <c:pt idx="343">
                  <c:v>2.0028883186147099E-2</c:v>
                </c:pt>
                <c:pt idx="344">
                  <c:v>1.98842598528138E-2</c:v>
                </c:pt>
                <c:pt idx="345">
                  <c:v>2.4976414729492701E-2</c:v>
                </c:pt>
                <c:pt idx="346">
                  <c:v>2.4976414729492701E-2</c:v>
                </c:pt>
                <c:pt idx="347">
                  <c:v>2.4976414729492701E-2</c:v>
                </c:pt>
                <c:pt idx="348">
                  <c:v>2.42735996171606E-2</c:v>
                </c:pt>
                <c:pt idx="349">
                  <c:v>2.41509906129426E-2</c:v>
                </c:pt>
                <c:pt idx="350">
                  <c:v>2.16979352857142E-2</c:v>
                </c:pt>
                <c:pt idx="351">
                  <c:v>2.1677345285714199E-2</c:v>
                </c:pt>
                <c:pt idx="352">
                  <c:v>2.12390655281385E-2</c:v>
                </c:pt>
                <c:pt idx="353">
                  <c:v>2.0241078373626299E-2</c:v>
                </c:pt>
                <c:pt idx="354">
                  <c:v>2.0241078373626299E-2</c:v>
                </c:pt>
                <c:pt idx="355">
                  <c:v>2.0241078373626299E-2</c:v>
                </c:pt>
                <c:pt idx="356">
                  <c:v>1.81273644212454E-2</c:v>
                </c:pt>
                <c:pt idx="357">
                  <c:v>1.9178619421245401E-2</c:v>
                </c:pt>
                <c:pt idx="358">
                  <c:v>1.98637426593406E-2</c:v>
                </c:pt>
                <c:pt idx="359">
                  <c:v>2.0367693992673901E-2</c:v>
                </c:pt>
                <c:pt idx="360">
                  <c:v>2.05580716593406E-2</c:v>
                </c:pt>
                <c:pt idx="361">
                  <c:v>1.50136032770562E-2</c:v>
                </c:pt>
                <c:pt idx="362">
                  <c:v>1.50136032770562E-2</c:v>
                </c:pt>
                <c:pt idx="363">
                  <c:v>1.7676140076922999E-2</c:v>
                </c:pt>
                <c:pt idx="364">
                  <c:v>1.7676140076922999E-2</c:v>
                </c:pt>
                <c:pt idx="365">
                  <c:v>1.72563656721611E-2</c:v>
                </c:pt>
                <c:pt idx="366">
                  <c:v>1.84064254668109E-2</c:v>
                </c:pt>
                <c:pt idx="367">
                  <c:v>1.4542263094983399E-2</c:v>
                </c:pt>
                <c:pt idx="368">
                  <c:v>1.68498770473644E-2</c:v>
                </c:pt>
                <c:pt idx="369">
                  <c:v>1.5073825532212801E-2</c:v>
                </c:pt>
                <c:pt idx="370">
                  <c:v>4.6695192380952297E-3</c:v>
                </c:pt>
                <c:pt idx="371">
                  <c:v>4.3284295528360503E-3</c:v>
                </c:pt>
                <c:pt idx="372">
                  <c:v>4.3284295528360503E-3</c:v>
                </c:pt>
                <c:pt idx="373">
                  <c:v>9.3618503333333294E-3</c:v>
                </c:pt>
                <c:pt idx="374">
                  <c:v>1.1534497063492E-3</c:v>
                </c:pt>
                <c:pt idx="375">
                  <c:v>1.1534497063492E-3</c:v>
                </c:pt>
                <c:pt idx="376">
                  <c:v>1.2441144316239299E-3</c:v>
                </c:pt>
                <c:pt idx="377">
                  <c:v>1.347510619299E-3</c:v>
                </c:pt>
                <c:pt idx="378">
                  <c:v>1.347510619299E-3</c:v>
                </c:pt>
                <c:pt idx="379">
                  <c:v>1.9838169395604401E-3</c:v>
                </c:pt>
                <c:pt idx="380">
                  <c:v>3.1069776538461499E-3</c:v>
                </c:pt>
                <c:pt idx="381">
                  <c:v>3.1069776538461499E-3</c:v>
                </c:pt>
                <c:pt idx="382">
                  <c:v>2.8695730564435502E-3</c:v>
                </c:pt>
                <c:pt idx="383">
                  <c:v>7.9932300000000005E-3</c:v>
                </c:pt>
                <c:pt idx="384">
                  <c:v>7.9932300000000005E-3</c:v>
                </c:pt>
                <c:pt idx="385">
                  <c:v>7.9932300000000005E-3</c:v>
                </c:pt>
                <c:pt idx="386">
                  <c:v>9.2536896666666601E-3</c:v>
                </c:pt>
                <c:pt idx="387">
                  <c:v>1.4317302717171699E-2</c:v>
                </c:pt>
                <c:pt idx="388">
                  <c:v>1.4317302717171699E-2</c:v>
                </c:pt>
                <c:pt idx="389">
                  <c:v>1.4241915444444401E-2</c:v>
                </c:pt>
                <c:pt idx="390">
                  <c:v>1.4694056732600699E-2</c:v>
                </c:pt>
                <c:pt idx="391">
                  <c:v>1.4694056732600699E-2</c:v>
                </c:pt>
                <c:pt idx="392">
                  <c:v>1.4694056732600699E-2</c:v>
                </c:pt>
                <c:pt idx="393">
                  <c:v>8.7610413809523797E-3</c:v>
                </c:pt>
                <c:pt idx="394">
                  <c:v>1.50610663333333E-2</c:v>
                </c:pt>
                <c:pt idx="395">
                  <c:v>1.50610663333333E-2</c:v>
                </c:pt>
                <c:pt idx="396">
                  <c:v>1.50610663333333E-2</c:v>
                </c:pt>
                <c:pt idx="397">
                  <c:v>1.53408663333333E-2</c:v>
                </c:pt>
                <c:pt idx="398">
                  <c:v>1.53408663333333E-2</c:v>
                </c:pt>
                <c:pt idx="399">
                  <c:v>1.53408663333333E-2</c:v>
                </c:pt>
                <c:pt idx="400">
                  <c:v>1.51789597619047E-2</c:v>
                </c:pt>
                <c:pt idx="401">
                  <c:v>1.51789597619047E-2</c:v>
                </c:pt>
                <c:pt idx="402">
                  <c:v>1.51789597619047E-2</c:v>
                </c:pt>
                <c:pt idx="403">
                  <c:v>1.7158913177489101E-2</c:v>
                </c:pt>
                <c:pt idx="404">
                  <c:v>1.9456909841269799E-3</c:v>
                </c:pt>
                <c:pt idx="405">
                  <c:v>1.9456909841269799E-3</c:v>
                </c:pt>
                <c:pt idx="406">
                  <c:v>1.9456909841269799E-3</c:v>
                </c:pt>
                <c:pt idx="407">
                  <c:v>1.1523033666666601E-2</c:v>
                </c:pt>
                <c:pt idx="408">
                  <c:v>1.1785243666666599E-2</c:v>
                </c:pt>
                <c:pt idx="409">
                  <c:v>1.1785243666666599E-2</c:v>
                </c:pt>
                <c:pt idx="410">
                  <c:v>1.23640037532467E-2</c:v>
                </c:pt>
                <c:pt idx="411">
                  <c:v>6.4676628383838301E-3</c:v>
                </c:pt>
                <c:pt idx="412">
                  <c:v>1.2790746666666601E-2</c:v>
                </c:pt>
                <c:pt idx="413">
                  <c:v>1.45700748571428E-2</c:v>
                </c:pt>
                <c:pt idx="414">
                  <c:v>1.48871814871794E-2</c:v>
                </c:pt>
                <c:pt idx="415">
                  <c:v>1.47188608333333E-2</c:v>
                </c:pt>
                <c:pt idx="416">
                  <c:v>1.1879337915750901E-2</c:v>
                </c:pt>
                <c:pt idx="417">
                  <c:v>1.29896952747252E-2</c:v>
                </c:pt>
                <c:pt idx="418">
                  <c:v>1.4503612531135499E-2</c:v>
                </c:pt>
                <c:pt idx="419">
                  <c:v>1.5632015864468801E-2</c:v>
                </c:pt>
                <c:pt idx="420">
                  <c:v>1.8487867206688002E-2</c:v>
                </c:pt>
                <c:pt idx="421">
                  <c:v>2.3000521044239299E-2</c:v>
                </c:pt>
                <c:pt idx="422">
                  <c:v>1.5092396562271E-2</c:v>
                </c:pt>
                <c:pt idx="423">
                  <c:v>1.6324176921245399E-2</c:v>
                </c:pt>
                <c:pt idx="424">
                  <c:v>1.6491565873626299E-2</c:v>
                </c:pt>
                <c:pt idx="425">
                  <c:v>1.64936811752136E-2</c:v>
                </c:pt>
                <c:pt idx="426">
                  <c:v>1.8586342687534601E-2</c:v>
                </c:pt>
                <c:pt idx="427">
                  <c:v>1.8517881144688601E-2</c:v>
                </c:pt>
                <c:pt idx="428">
                  <c:v>1.9178888694638602E-2</c:v>
                </c:pt>
                <c:pt idx="429">
                  <c:v>1.9350394188373001E-2</c:v>
                </c:pt>
                <c:pt idx="430">
                  <c:v>1.85562407684596E-2</c:v>
                </c:pt>
                <c:pt idx="431">
                  <c:v>1.81052935030525E-2</c:v>
                </c:pt>
                <c:pt idx="432">
                  <c:v>2.0941363334054799E-2</c:v>
                </c:pt>
                <c:pt idx="433">
                  <c:v>1.8303894702686199E-2</c:v>
                </c:pt>
                <c:pt idx="434">
                  <c:v>1.82473167026862E-2</c:v>
                </c:pt>
                <c:pt idx="435">
                  <c:v>1.82551732264957E-2</c:v>
                </c:pt>
                <c:pt idx="436">
                  <c:v>1.7996505448717899E-2</c:v>
                </c:pt>
                <c:pt idx="437">
                  <c:v>1.9639328858974299E-2</c:v>
                </c:pt>
                <c:pt idx="438">
                  <c:v>1.9379735160561601E-2</c:v>
                </c:pt>
                <c:pt idx="439">
                  <c:v>1.99000026360306E-2</c:v>
                </c:pt>
                <c:pt idx="440">
                  <c:v>1.98584518026972E-2</c:v>
                </c:pt>
                <c:pt idx="441">
                  <c:v>1.99142373986568E-2</c:v>
                </c:pt>
                <c:pt idx="442">
                  <c:v>1.9724469186535601E-2</c:v>
                </c:pt>
                <c:pt idx="443">
                  <c:v>2.0039441573593001E-2</c:v>
                </c:pt>
                <c:pt idx="444">
                  <c:v>2.1118027291541702E-2</c:v>
                </c:pt>
                <c:pt idx="445">
                  <c:v>2.2614686791541699E-2</c:v>
                </c:pt>
                <c:pt idx="446">
                  <c:v>1.91521399372294E-2</c:v>
                </c:pt>
                <c:pt idx="447">
                  <c:v>1.91521399372294E-2</c:v>
                </c:pt>
                <c:pt idx="448">
                  <c:v>1.90538749372294E-2</c:v>
                </c:pt>
                <c:pt idx="449">
                  <c:v>1.8989260885947299E-2</c:v>
                </c:pt>
                <c:pt idx="450">
                  <c:v>1.8989260885947299E-2</c:v>
                </c:pt>
                <c:pt idx="451">
                  <c:v>1.9856185573593001E-2</c:v>
                </c:pt>
                <c:pt idx="452">
                  <c:v>1.9648295573592999E-2</c:v>
                </c:pt>
                <c:pt idx="453">
                  <c:v>2.0063049582251E-2</c:v>
                </c:pt>
                <c:pt idx="454">
                  <c:v>2.0244364274558699E-2</c:v>
                </c:pt>
                <c:pt idx="455">
                  <c:v>2.0357774274558701E-2</c:v>
                </c:pt>
                <c:pt idx="456">
                  <c:v>2.0580581274558699E-2</c:v>
                </c:pt>
                <c:pt idx="457">
                  <c:v>2.0580581274558699E-2</c:v>
                </c:pt>
                <c:pt idx="458">
                  <c:v>2.0354602915584399E-2</c:v>
                </c:pt>
                <c:pt idx="459">
                  <c:v>2.0262265573593001E-2</c:v>
                </c:pt>
                <c:pt idx="460">
                  <c:v>2.0588333932567399E-2</c:v>
                </c:pt>
                <c:pt idx="461">
                  <c:v>2.0653386958208401E-2</c:v>
                </c:pt>
                <c:pt idx="462">
                  <c:v>2.10483079582084E-2</c:v>
                </c:pt>
                <c:pt idx="463">
                  <c:v>2.1349492958208399E-2</c:v>
                </c:pt>
                <c:pt idx="464">
                  <c:v>1.8891790770562699E-2</c:v>
                </c:pt>
                <c:pt idx="465">
                  <c:v>1.8659088937229399E-2</c:v>
                </c:pt>
                <c:pt idx="466">
                  <c:v>1.8706093552614E-2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9C-46AC-8815-86B4E4C02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288880"/>
        <c:axId val="270289712"/>
      </c:lineChart>
      <c:catAx>
        <c:axId val="2702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289712"/>
        <c:crosses val="autoZero"/>
        <c:auto val="1"/>
        <c:lblAlgn val="ctr"/>
        <c:lblOffset val="100"/>
        <c:noMultiLvlLbl val="0"/>
      </c:catAx>
      <c:valAx>
        <c:axId val="27028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0586-80ED-41D6-BE5E-433EB924F0CA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68B6-F366-401A-A328-0EC01EC1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594" y="382385"/>
            <a:ext cx="11896725" cy="3133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488908"/>
              </p:ext>
            </p:extLst>
          </p:nvPr>
        </p:nvGraphicFramePr>
        <p:xfrm>
          <a:off x="178594" y="671512"/>
          <a:ext cx="11896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172528"/>
              </p:ext>
            </p:extLst>
          </p:nvPr>
        </p:nvGraphicFramePr>
        <p:xfrm>
          <a:off x="116681" y="3443287"/>
          <a:ext cx="119491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15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192243"/>
              </p:ext>
            </p:extLst>
          </p:nvPr>
        </p:nvGraphicFramePr>
        <p:xfrm>
          <a:off x="1088231" y="519112"/>
          <a:ext cx="9991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18531"/>
              </p:ext>
            </p:extLst>
          </p:nvPr>
        </p:nvGraphicFramePr>
        <p:xfrm>
          <a:off x="1035843" y="3595687"/>
          <a:ext cx="101203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896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City University of Hong Kong</dc:creator>
  <cp:lastModifiedBy>City University of Hong Kong</cp:lastModifiedBy>
  <cp:revision>2</cp:revision>
  <dcterms:created xsi:type="dcterms:W3CDTF">2018-07-14T12:49:42Z</dcterms:created>
  <dcterms:modified xsi:type="dcterms:W3CDTF">2018-07-14T14:46:24Z</dcterms:modified>
</cp:coreProperties>
</file>