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5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6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FEF4-D422-4890-B3DE-645E66313701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5CD3-E154-4188-901E-0477D165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8461" y="406400"/>
            <a:ext cx="38118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3500" y="1520279"/>
            <a:ext cx="4762500" cy="2420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subjects, 22000 data, more to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static data to calibrate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parameters are used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format: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98125"/>
              </p:ext>
            </p:extLst>
          </p:nvPr>
        </p:nvGraphicFramePr>
        <p:xfrm>
          <a:off x="6813548" y="1594941"/>
          <a:ext cx="3752851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490">
                  <a:extLst>
                    <a:ext uri="{9D8B030D-6E8A-4147-A177-3AD203B41FA5}">
                      <a16:colId xmlns:a16="http://schemas.microsoft.com/office/drawing/2014/main" val="1319614702"/>
                    </a:ext>
                  </a:extLst>
                </a:gridCol>
                <a:gridCol w="1304009">
                  <a:extLst>
                    <a:ext uri="{9D8B030D-6E8A-4147-A177-3AD203B41FA5}">
                      <a16:colId xmlns:a16="http://schemas.microsoft.com/office/drawing/2014/main" val="320984492"/>
                    </a:ext>
                  </a:extLst>
                </a:gridCol>
                <a:gridCol w="1371352">
                  <a:extLst>
                    <a:ext uri="{9D8B030D-6E8A-4147-A177-3AD203B41FA5}">
                      <a16:colId xmlns:a16="http://schemas.microsoft.com/office/drawing/2014/main" val="24951223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LLACx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LLACz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466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LLGYx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LLGYy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LLGYz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790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LMACx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LMACy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LMACz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600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LMGYx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LMGYy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LMGYz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865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RLACx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RLACy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RLACz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555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RLGYx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RLGYy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RLGYz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837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RMACx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RMACy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RMACz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760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RMGYx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RMGYy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RMGYz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904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Lleglen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LkneeWid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LankleWid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600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Rleglen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RkneeWid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RankleWid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061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76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4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676820"/>
            <a:ext cx="5192536" cy="5192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91" y="660400"/>
            <a:ext cx="5219700" cy="521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0410" y="406400"/>
            <a:ext cx="4087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Result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594" y="5657671"/>
            <a:ext cx="1911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1e-8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= 1e7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= 0.0001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 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58342" y="5657670"/>
            <a:ext cx="3568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data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max:0.023135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RMSE:0.0052117195119275915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mean:0.4633790066340425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5050" y="5576241"/>
            <a:ext cx="3683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max:0.023135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RMSE:0.00447768440009271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mean:0.39332119083506567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1" y="54570"/>
            <a:ext cx="5359400" cy="5359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0"/>
            <a:ext cx="5413970" cy="54139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29500" y="5294570"/>
            <a:ext cx="3568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data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max:0.040227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RMSE:0.008009450076238702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mean:0.4710097987329814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5608" y="5294569"/>
            <a:ext cx="3576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max:0.040227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RMSE:0.0075260302881543055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mean:0.4389400195393515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34270"/>
            <a:ext cx="5400000" cy="54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70"/>
            <a:ext cx="54000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29500" y="5294570"/>
            <a:ext cx="3568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data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 max:0.033431999999999996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RMSE:0.006532342546258804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mean:0.4114673222030347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5608" y="5294569"/>
            <a:ext cx="3352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max:0.033431999999999996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RMSE:0.005782805010717954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mean:0.36706084598653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3427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9500" y="5294570"/>
            <a:ext cx="3568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data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max:0.040227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RMSE:0.008179343921095384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mean:0.5500984402876561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5608" y="5294569"/>
            <a:ext cx="3576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max:0.040227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RMSE:0.007685146035657741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mean:0.5161405012587025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29500" y="5294570"/>
            <a:ext cx="3568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data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max:0.040227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RMSE:0.005515935540994006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mean:0.2790204886026261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5608" y="5294569"/>
            <a:ext cx="3692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max:0.040227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RMSE:0.004779061927682562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/ mean:0.23866886523965122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-105431"/>
            <a:ext cx="5400000" cy="54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-105431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0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158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City University of Hong Kong</dc:creator>
  <cp:lastModifiedBy>City University of Hong Kong</cp:lastModifiedBy>
  <cp:revision>11</cp:revision>
  <dcterms:created xsi:type="dcterms:W3CDTF">2018-06-19T03:36:10Z</dcterms:created>
  <dcterms:modified xsi:type="dcterms:W3CDTF">2018-06-19T06:02:54Z</dcterms:modified>
</cp:coreProperties>
</file>