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8C9BC-5C29-4755-8CEE-2CC1E5467F7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8B5FD8-ACB6-43D3-A518-212A3DA65541}">
      <dgm:prSet/>
      <dgm:spPr/>
      <dgm:t>
        <a:bodyPr/>
        <a:lstStyle/>
        <a:p>
          <a:r>
            <a:rPr lang="en-US" dirty="0"/>
            <a:t>What are the best places to live in the world?</a:t>
          </a:r>
        </a:p>
      </dgm:t>
    </dgm:pt>
    <dgm:pt modelId="{04E4AA4B-97BA-40D2-A1B5-32973414782D}" type="parTrans" cxnId="{64148DC0-47EC-4F22-8576-F751FE92A3B9}">
      <dgm:prSet/>
      <dgm:spPr/>
      <dgm:t>
        <a:bodyPr/>
        <a:lstStyle/>
        <a:p>
          <a:endParaRPr lang="en-US"/>
        </a:p>
      </dgm:t>
    </dgm:pt>
    <dgm:pt modelId="{DFC2823F-1597-4FC6-B3F1-A561D75DC600}" type="sibTrans" cxnId="{64148DC0-47EC-4F22-8576-F751FE92A3B9}">
      <dgm:prSet/>
      <dgm:spPr/>
      <dgm:t>
        <a:bodyPr/>
        <a:lstStyle/>
        <a:p>
          <a:endParaRPr lang="en-US"/>
        </a:p>
      </dgm:t>
    </dgm:pt>
    <dgm:pt modelId="{16261EBB-334C-40ED-ABF0-59197CCCBB8E}">
      <dgm:prSet/>
      <dgm:spPr/>
      <dgm:t>
        <a:bodyPr/>
        <a:lstStyle/>
        <a:p>
          <a:r>
            <a:rPr lang="en-US" dirty="0"/>
            <a:t>Employment opportunities</a:t>
          </a:r>
        </a:p>
      </dgm:t>
    </dgm:pt>
    <dgm:pt modelId="{91B79808-BF87-480A-BF39-A47CF96B3BF9}" type="parTrans" cxnId="{F6AF2FBE-6532-4D92-B503-2F5DD37410DE}">
      <dgm:prSet/>
      <dgm:spPr/>
      <dgm:t>
        <a:bodyPr/>
        <a:lstStyle/>
        <a:p>
          <a:endParaRPr lang="en-US"/>
        </a:p>
      </dgm:t>
    </dgm:pt>
    <dgm:pt modelId="{7F0D13F3-3D17-471E-AF58-FC9DE68C10F7}" type="sibTrans" cxnId="{F6AF2FBE-6532-4D92-B503-2F5DD37410DE}">
      <dgm:prSet/>
      <dgm:spPr/>
      <dgm:t>
        <a:bodyPr/>
        <a:lstStyle/>
        <a:p>
          <a:endParaRPr lang="en-US"/>
        </a:p>
      </dgm:t>
    </dgm:pt>
    <dgm:pt modelId="{1227A0AE-8BE3-4614-B8F6-633108391747}">
      <dgm:prSet/>
      <dgm:spPr/>
      <dgm:t>
        <a:bodyPr/>
        <a:lstStyle/>
        <a:p>
          <a:r>
            <a:rPr lang="en-US" dirty="0"/>
            <a:t>School &amp; Education System </a:t>
          </a:r>
        </a:p>
      </dgm:t>
    </dgm:pt>
    <dgm:pt modelId="{93840154-DA26-44B9-AC4B-B3722D7ADC7C}" type="parTrans" cxnId="{8D675D5A-58BC-4079-9857-3F8075B3D5E2}">
      <dgm:prSet/>
      <dgm:spPr/>
      <dgm:t>
        <a:bodyPr/>
        <a:lstStyle/>
        <a:p>
          <a:endParaRPr lang="en-US"/>
        </a:p>
      </dgm:t>
    </dgm:pt>
    <dgm:pt modelId="{325FC949-4B78-4158-9281-468BA9C32ACD}" type="sibTrans" cxnId="{8D675D5A-58BC-4079-9857-3F8075B3D5E2}">
      <dgm:prSet/>
      <dgm:spPr/>
      <dgm:t>
        <a:bodyPr/>
        <a:lstStyle/>
        <a:p>
          <a:endParaRPr lang="en-US"/>
        </a:p>
      </dgm:t>
    </dgm:pt>
    <dgm:pt modelId="{C381EE6B-61FC-4C0F-A3F8-A332741AA857}">
      <dgm:prSet/>
      <dgm:spPr/>
      <dgm:t>
        <a:bodyPr/>
        <a:lstStyle/>
        <a:p>
          <a:r>
            <a:rPr lang="en-US" dirty="0"/>
            <a:t>Cost of Living</a:t>
          </a:r>
        </a:p>
      </dgm:t>
    </dgm:pt>
    <dgm:pt modelId="{0B767246-D61D-4C72-A4F8-A6C7F15EE352}" type="parTrans" cxnId="{045A09E0-DD43-4056-ABCE-63D6965EFB87}">
      <dgm:prSet/>
      <dgm:spPr/>
      <dgm:t>
        <a:bodyPr/>
        <a:lstStyle/>
        <a:p>
          <a:endParaRPr lang="en-US"/>
        </a:p>
      </dgm:t>
    </dgm:pt>
    <dgm:pt modelId="{F0478268-5854-4F38-8C87-60BF21AF1651}" type="sibTrans" cxnId="{045A09E0-DD43-4056-ABCE-63D6965EFB87}">
      <dgm:prSet/>
      <dgm:spPr/>
      <dgm:t>
        <a:bodyPr/>
        <a:lstStyle/>
        <a:p>
          <a:endParaRPr lang="en-US"/>
        </a:p>
      </dgm:t>
    </dgm:pt>
    <dgm:pt modelId="{3CA6BA53-1BA2-4B20-B5DE-5202D1A237D2}">
      <dgm:prSet/>
      <dgm:spPr/>
      <dgm:t>
        <a:bodyPr/>
        <a:lstStyle/>
        <a:p>
          <a:r>
            <a:rPr lang="en-US" dirty="0"/>
            <a:t>Life Expectancy</a:t>
          </a:r>
        </a:p>
      </dgm:t>
    </dgm:pt>
    <dgm:pt modelId="{986E8E68-D096-4E17-9ACE-21E62E21175E}" type="parTrans" cxnId="{FC0ABBED-1CED-4FA2-88CA-A69DDF776CD4}">
      <dgm:prSet/>
      <dgm:spPr/>
      <dgm:t>
        <a:bodyPr/>
        <a:lstStyle/>
        <a:p>
          <a:endParaRPr lang="en-US"/>
        </a:p>
      </dgm:t>
    </dgm:pt>
    <dgm:pt modelId="{9DDD2CDB-1543-4FD0-8DE9-19F9C9DDABC7}" type="sibTrans" cxnId="{FC0ABBED-1CED-4FA2-88CA-A69DDF776CD4}">
      <dgm:prSet/>
      <dgm:spPr/>
      <dgm:t>
        <a:bodyPr/>
        <a:lstStyle/>
        <a:p>
          <a:endParaRPr lang="en-US"/>
        </a:p>
      </dgm:t>
    </dgm:pt>
    <dgm:pt modelId="{0EBDE041-72E6-4D16-8EF5-03235516B4DC}" type="pres">
      <dgm:prSet presAssocID="{1198C9BC-5C29-4755-8CEE-2CC1E5467F73}" presName="outerComposite" presStyleCnt="0">
        <dgm:presLayoutVars>
          <dgm:chMax val="5"/>
          <dgm:dir/>
          <dgm:resizeHandles val="exact"/>
        </dgm:presLayoutVars>
      </dgm:prSet>
      <dgm:spPr/>
    </dgm:pt>
    <dgm:pt modelId="{46BDD528-9F74-4DB9-A823-37130067B02C}" type="pres">
      <dgm:prSet presAssocID="{1198C9BC-5C29-4755-8CEE-2CC1E5467F73}" presName="dummyMaxCanvas" presStyleCnt="0">
        <dgm:presLayoutVars/>
      </dgm:prSet>
      <dgm:spPr/>
    </dgm:pt>
    <dgm:pt modelId="{38E9375B-F247-4180-ADE7-5C239A39C84C}" type="pres">
      <dgm:prSet presAssocID="{1198C9BC-5C29-4755-8CEE-2CC1E5467F73}" presName="FiveNodes_1" presStyleLbl="node1" presStyleIdx="0" presStyleCnt="5">
        <dgm:presLayoutVars>
          <dgm:bulletEnabled val="1"/>
        </dgm:presLayoutVars>
      </dgm:prSet>
      <dgm:spPr/>
    </dgm:pt>
    <dgm:pt modelId="{3F6235F7-73D8-4CAB-BFDD-DC990A13419A}" type="pres">
      <dgm:prSet presAssocID="{1198C9BC-5C29-4755-8CEE-2CC1E5467F73}" presName="FiveNodes_2" presStyleLbl="node1" presStyleIdx="1" presStyleCnt="5">
        <dgm:presLayoutVars>
          <dgm:bulletEnabled val="1"/>
        </dgm:presLayoutVars>
      </dgm:prSet>
      <dgm:spPr/>
    </dgm:pt>
    <dgm:pt modelId="{5168C300-44AF-4D05-879C-30278912B30C}" type="pres">
      <dgm:prSet presAssocID="{1198C9BC-5C29-4755-8CEE-2CC1E5467F73}" presName="FiveNodes_3" presStyleLbl="node1" presStyleIdx="2" presStyleCnt="5">
        <dgm:presLayoutVars>
          <dgm:bulletEnabled val="1"/>
        </dgm:presLayoutVars>
      </dgm:prSet>
      <dgm:spPr/>
    </dgm:pt>
    <dgm:pt modelId="{6C8B60D8-82DB-4BE0-BA5C-3EB3BD117751}" type="pres">
      <dgm:prSet presAssocID="{1198C9BC-5C29-4755-8CEE-2CC1E5467F73}" presName="FiveNodes_4" presStyleLbl="node1" presStyleIdx="3" presStyleCnt="5">
        <dgm:presLayoutVars>
          <dgm:bulletEnabled val="1"/>
        </dgm:presLayoutVars>
      </dgm:prSet>
      <dgm:spPr/>
    </dgm:pt>
    <dgm:pt modelId="{2AB35AA8-FCC5-4F7D-ADF0-2E11A6C1D191}" type="pres">
      <dgm:prSet presAssocID="{1198C9BC-5C29-4755-8CEE-2CC1E5467F73}" presName="FiveNodes_5" presStyleLbl="node1" presStyleIdx="4" presStyleCnt="5">
        <dgm:presLayoutVars>
          <dgm:bulletEnabled val="1"/>
        </dgm:presLayoutVars>
      </dgm:prSet>
      <dgm:spPr/>
    </dgm:pt>
    <dgm:pt modelId="{640102F6-7687-41F8-8C2D-F4D76892215B}" type="pres">
      <dgm:prSet presAssocID="{1198C9BC-5C29-4755-8CEE-2CC1E5467F73}" presName="FiveConn_1-2" presStyleLbl="fgAccFollowNode1" presStyleIdx="0" presStyleCnt="4">
        <dgm:presLayoutVars>
          <dgm:bulletEnabled val="1"/>
        </dgm:presLayoutVars>
      </dgm:prSet>
      <dgm:spPr/>
    </dgm:pt>
    <dgm:pt modelId="{CD154C6A-9F7F-4C69-9BBC-86D509AABCED}" type="pres">
      <dgm:prSet presAssocID="{1198C9BC-5C29-4755-8CEE-2CC1E5467F73}" presName="FiveConn_2-3" presStyleLbl="fgAccFollowNode1" presStyleIdx="1" presStyleCnt="4">
        <dgm:presLayoutVars>
          <dgm:bulletEnabled val="1"/>
        </dgm:presLayoutVars>
      </dgm:prSet>
      <dgm:spPr/>
    </dgm:pt>
    <dgm:pt modelId="{7FF820BE-C14B-494C-B641-B762A0622AD5}" type="pres">
      <dgm:prSet presAssocID="{1198C9BC-5C29-4755-8CEE-2CC1E5467F73}" presName="FiveConn_3-4" presStyleLbl="fgAccFollowNode1" presStyleIdx="2" presStyleCnt="4">
        <dgm:presLayoutVars>
          <dgm:bulletEnabled val="1"/>
        </dgm:presLayoutVars>
      </dgm:prSet>
      <dgm:spPr/>
    </dgm:pt>
    <dgm:pt modelId="{615A5170-DB6E-495E-9508-33E8D993046E}" type="pres">
      <dgm:prSet presAssocID="{1198C9BC-5C29-4755-8CEE-2CC1E5467F73}" presName="FiveConn_4-5" presStyleLbl="fgAccFollowNode1" presStyleIdx="3" presStyleCnt="4">
        <dgm:presLayoutVars>
          <dgm:bulletEnabled val="1"/>
        </dgm:presLayoutVars>
      </dgm:prSet>
      <dgm:spPr/>
    </dgm:pt>
    <dgm:pt modelId="{36BC92FF-BF06-4FE2-B565-E9878828EE5C}" type="pres">
      <dgm:prSet presAssocID="{1198C9BC-5C29-4755-8CEE-2CC1E5467F73}" presName="FiveNodes_1_text" presStyleLbl="node1" presStyleIdx="4" presStyleCnt="5">
        <dgm:presLayoutVars>
          <dgm:bulletEnabled val="1"/>
        </dgm:presLayoutVars>
      </dgm:prSet>
      <dgm:spPr/>
    </dgm:pt>
    <dgm:pt modelId="{F1DE901A-5996-4B7F-854B-B1D32584907D}" type="pres">
      <dgm:prSet presAssocID="{1198C9BC-5C29-4755-8CEE-2CC1E5467F73}" presName="FiveNodes_2_text" presStyleLbl="node1" presStyleIdx="4" presStyleCnt="5">
        <dgm:presLayoutVars>
          <dgm:bulletEnabled val="1"/>
        </dgm:presLayoutVars>
      </dgm:prSet>
      <dgm:spPr/>
    </dgm:pt>
    <dgm:pt modelId="{77D55EFB-F475-42F1-9A07-FA5194A8B21A}" type="pres">
      <dgm:prSet presAssocID="{1198C9BC-5C29-4755-8CEE-2CC1E5467F73}" presName="FiveNodes_3_text" presStyleLbl="node1" presStyleIdx="4" presStyleCnt="5">
        <dgm:presLayoutVars>
          <dgm:bulletEnabled val="1"/>
        </dgm:presLayoutVars>
      </dgm:prSet>
      <dgm:spPr/>
    </dgm:pt>
    <dgm:pt modelId="{3D6A3160-7726-4937-926E-086DEE247A58}" type="pres">
      <dgm:prSet presAssocID="{1198C9BC-5C29-4755-8CEE-2CC1E5467F73}" presName="FiveNodes_4_text" presStyleLbl="node1" presStyleIdx="4" presStyleCnt="5">
        <dgm:presLayoutVars>
          <dgm:bulletEnabled val="1"/>
        </dgm:presLayoutVars>
      </dgm:prSet>
      <dgm:spPr/>
    </dgm:pt>
    <dgm:pt modelId="{0713BC44-6EE6-40F6-BAE2-C86E0EE5D8DE}" type="pres">
      <dgm:prSet presAssocID="{1198C9BC-5C29-4755-8CEE-2CC1E5467F7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C0D0C0F-A248-45CC-A376-BCBE6A6AF568}" type="presOf" srcId="{1227A0AE-8BE3-4614-B8F6-633108391747}" destId="{77D55EFB-F475-42F1-9A07-FA5194A8B21A}" srcOrd="1" destOrd="0" presId="urn:microsoft.com/office/officeart/2005/8/layout/vProcess5"/>
    <dgm:cxn modelId="{FA6AA31E-6286-4A29-9607-3DCA5EBF9C74}" type="presOf" srcId="{2C8B5FD8-ACB6-43D3-A518-212A3DA65541}" destId="{36BC92FF-BF06-4FE2-B565-E9878828EE5C}" srcOrd="1" destOrd="0" presId="urn:microsoft.com/office/officeart/2005/8/layout/vProcess5"/>
    <dgm:cxn modelId="{36A54E3C-50ED-4C0E-B3B9-667FD67AC83A}" type="presOf" srcId="{325FC949-4B78-4158-9281-468BA9C32ACD}" destId="{7FF820BE-C14B-494C-B641-B762A0622AD5}" srcOrd="0" destOrd="0" presId="urn:microsoft.com/office/officeart/2005/8/layout/vProcess5"/>
    <dgm:cxn modelId="{4B505A60-0EF0-4111-A7FC-5A927171AE52}" type="presOf" srcId="{7F0D13F3-3D17-471E-AF58-FC9DE68C10F7}" destId="{CD154C6A-9F7F-4C69-9BBC-86D509AABCED}" srcOrd="0" destOrd="0" presId="urn:microsoft.com/office/officeart/2005/8/layout/vProcess5"/>
    <dgm:cxn modelId="{AC2DB746-2880-469C-ADB3-5D42760FEB1E}" type="presOf" srcId="{3CA6BA53-1BA2-4B20-B5DE-5202D1A237D2}" destId="{0713BC44-6EE6-40F6-BAE2-C86E0EE5D8DE}" srcOrd="1" destOrd="0" presId="urn:microsoft.com/office/officeart/2005/8/layout/vProcess5"/>
    <dgm:cxn modelId="{8D675D5A-58BC-4079-9857-3F8075B3D5E2}" srcId="{1198C9BC-5C29-4755-8CEE-2CC1E5467F73}" destId="{1227A0AE-8BE3-4614-B8F6-633108391747}" srcOrd="2" destOrd="0" parTransId="{93840154-DA26-44B9-AC4B-B3722D7ADC7C}" sibTransId="{325FC949-4B78-4158-9281-468BA9C32ACD}"/>
    <dgm:cxn modelId="{C53DCD82-9DBD-4D23-9E90-FCFDA34C30D5}" type="presOf" srcId="{16261EBB-334C-40ED-ABF0-59197CCCBB8E}" destId="{3F6235F7-73D8-4CAB-BFDD-DC990A13419A}" srcOrd="0" destOrd="0" presId="urn:microsoft.com/office/officeart/2005/8/layout/vProcess5"/>
    <dgm:cxn modelId="{56C6F582-BF97-41D3-BD96-EB141796D87B}" type="presOf" srcId="{DFC2823F-1597-4FC6-B3F1-A561D75DC600}" destId="{640102F6-7687-41F8-8C2D-F4D76892215B}" srcOrd="0" destOrd="0" presId="urn:microsoft.com/office/officeart/2005/8/layout/vProcess5"/>
    <dgm:cxn modelId="{67BA7292-E825-46A3-A46C-A43F86C0E766}" type="presOf" srcId="{1198C9BC-5C29-4755-8CEE-2CC1E5467F73}" destId="{0EBDE041-72E6-4D16-8EF5-03235516B4DC}" srcOrd="0" destOrd="0" presId="urn:microsoft.com/office/officeart/2005/8/layout/vProcess5"/>
    <dgm:cxn modelId="{95295595-7272-48E0-98ED-03FACD307951}" type="presOf" srcId="{3CA6BA53-1BA2-4B20-B5DE-5202D1A237D2}" destId="{2AB35AA8-FCC5-4F7D-ADF0-2E11A6C1D191}" srcOrd="0" destOrd="0" presId="urn:microsoft.com/office/officeart/2005/8/layout/vProcess5"/>
    <dgm:cxn modelId="{2F34E7AB-C8F9-47ED-8A12-96AC9ACF1336}" type="presOf" srcId="{C381EE6B-61FC-4C0F-A3F8-A332741AA857}" destId="{6C8B60D8-82DB-4BE0-BA5C-3EB3BD117751}" srcOrd="0" destOrd="0" presId="urn:microsoft.com/office/officeart/2005/8/layout/vProcess5"/>
    <dgm:cxn modelId="{F6AF2FBE-6532-4D92-B503-2F5DD37410DE}" srcId="{1198C9BC-5C29-4755-8CEE-2CC1E5467F73}" destId="{16261EBB-334C-40ED-ABF0-59197CCCBB8E}" srcOrd="1" destOrd="0" parTransId="{91B79808-BF87-480A-BF39-A47CF96B3BF9}" sibTransId="{7F0D13F3-3D17-471E-AF58-FC9DE68C10F7}"/>
    <dgm:cxn modelId="{64148DC0-47EC-4F22-8576-F751FE92A3B9}" srcId="{1198C9BC-5C29-4755-8CEE-2CC1E5467F73}" destId="{2C8B5FD8-ACB6-43D3-A518-212A3DA65541}" srcOrd="0" destOrd="0" parTransId="{04E4AA4B-97BA-40D2-A1B5-32973414782D}" sibTransId="{DFC2823F-1597-4FC6-B3F1-A561D75DC600}"/>
    <dgm:cxn modelId="{71A25EC3-60A3-47CD-A1B7-3C8D6374B957}" type="presOf" srcId="{C381EE6B-61FC-4C0F-A3F8-A332741AA857}" destId="{3D6A3160-7726-4937-926E-086DEE247A58}" srcOrd="1" destOrd="0" presId="urn:microsoft.com/office/officeart/2005/8/layout/vProcess5"/>
    <dgm:cxn modelId="{D910DECD-77C0-4BE7-9110-17B39917ADDA}" type="presOf" srcId="{16261EBB-334C-40ED-ABF0-59197CCCBB8E}" destId="{F1DE901A-5996-4B7F-854B-B1D32584907D}" srcOrd="1" destOrd="0" presId="urn:microsoft.com/office/officeart/2005/8/layout/vProcess5"/>
    <dgm:cxn modelId="{39A390DD-26F1-493C-AF9A-E6E279E27CE6}" type="presOf" srcId="{2C8B5FD8-ACB6-43D3-A518-212A3DA65541}" destId="{38E9375B-F247-4180-ADE7-5C239A39C84C}" srcOrd="0" destOrd="0" presId="urn:microsoft.com/office/officeart/2005/8/layout/vProcess5"/>
    <dgm:cxn modelId="{045A09E0-DD43-4056-ABCE-63D6965EFB87}" srcId="{1198C9BC-5C29-4755-8CEE-2CC1E5467F73}" destId="{C381EE6B-61FC-4C0F-A3F8-A332741AA857}" srcOrd="3" destOrd="0" parTransId="{0B767246-D61D-4C72-A4F8-A6C7F15EE352}" sibTransId="{F0478268-5854-4F38-8C87-60BF21AF1651}"/>
    <dgm:cxn modelId="{6FA9D3EB-4927-4AE1-864C-3A958857A740}" type="presOf" srcId="{1227A0AE-8BE3-4614-B8F6-633108391747}" destId="{5168C300-44AF-4D05-879C-30278912B30C}" srcOrd="0" destOrd="0" presId="urn:microsoft.com/office/officeart/2005/8/layout/vProcess5"/>
    <dgm:cxn modelId="{FC0ABBED-1CED-4FA2-88CA-A69DDF776CD4}" srcId="{1198C9BC-5C29-4755-8CEE-2CC1E5467F73}" destId="{3CA6BA53-1BA2-4B20-B5DE-5202D1A237D2}" srcOrd="4" destOrd="0" parTransId="{986E8E68-D096-4E17-9ACE-21E62E21175E}" sibTransId="{9DDD2CDB-1543-4FD0-8DE9-19F9C9DDABC7}"/>
    <dgm:cxn modelId="{F5D8D5F2-D5EF-45B2-9971-02DB7A061803}" type="presOf" srcId="{F0478268-5854-4F38-8C87-60BF21AF1651}" destId="{615A5170-DB6E-495E-9508-33E8D993046E}" srcOrd="0" destOrd="0" presId="urn:microsoft.com/office/officeart/2005/8/layout/vProcess5"/>
    <dgm:cxn modelId="{6F89E0CE-3ED2-49B6-9452-2B222E3C606A}" type="presParOf" srcId="{0EBDE041-72E6-4D16-8EF5-03235516B4DC}" destId="{46BDD528-9F74-4DB9-A823-37130067B02C}" srcOrd="0" destOrd="0" presId="urn:microsoft.com/office/officeart/2005/8/layout/vProcess5"/>
    <dgm:cxn modelId="{AD847D2E-5525-4FAA-8F7F-FBBF8138B9A9}" type="presParOf" srcId="{0EBDE041-72E6-4D16-8EF5-03235516B4DC}" destId="{38E9375B-F247-4180-ADE7-5C239A39C84C}" srcOrd="1" destOrd="0" presId="urn:microsoft.com/office/officeart/2005/8/layout/vProcess5"/>
    <dgm:cxn modelId="{CC844E05-314A-4F65-8D7F-FC7D42125B4A}" type="presParOf" srcId="{0EBDE041-72E6-4D16-8EF5-03235516B4DC}" destId="{3F6235F7-73D8-4CAB-BFDD-DC990A13419A}" srcOrd="2" destOrd="0" presId="urn:microsoft.com/office/officeart/2005/8/layout/vProcess5"/>
    <dgm:cxn modelId="{4810CBB9-BE17-4E3A-9D06-C68FEC2BD180}" type="presParOf" srcId="{0EBDE041-72E6-4D16-8EF5-03235516B4DC}" destId="{5168C300-44AF-4D05-879C-30278912B30C}" srcOrd="3" destOrd="0" presId="urn:microsoft.com/office/officeart/2005/8/layout/vProcess5"/>
    <dgm:cxn modelId="{C430230F-4617-47FC-9B15-8C2CDF4863BD}" type="presParOf" srcId="{0EBDE041-72E6-4D16-8EF5-03235516B4DC}" destId="{6C8B60D8-82DB-4BE0-BA5C-3EB3BD117751}" srcOrd="4" destOrd="0" presId="urn:microsoft.com/office/officeart/2005/8/layout/vProcess5"/>
    <dgm:cxn modelId="{F09C8BFA-4740-4969-9EB6-AE1D0EB65CD2}" type="presParOf" srcId="{0EBDE041-72E6-4D16-8EF5-03235516B4DC}" destId="{2AB35AA8-FCC5-4F7D-ADF0-2E11A6C1D191}" srcOrd="5" destOrd="0" presId="urn:microsoft.com/office/officeart/2005/8/layout/vProcess5"/>
    <dgm:cxn modelId="{C5D05E51-96F3-400C-818E-225326AF56CB}" type="presParOf" srcId="{0EBDE041-72E6-4D16-8EF5-03235516B4DC}" destId="{640102F6-7687-41F8-8C2D-F4D76892215B}" srcOrd="6" destOrd="0" presId="urn:microsoft.com/office/officeart/2005/8/layout/vProcess5"/>
    <dgm:cxn modelId="{27E3D4F6-18DC-454A-A5E9-EAA5584BFC48}" type="presParOf" srcId="{0EBDE041-72E6-4D16-8EF5-03235516B4DC}" destId="{CD154C6A-9F7F-4C69-9BBC-86D509AABCED}" srcOrd="7" destOrd="0" presId="urn:microsoft.com/office/officeart/2005/8/layout/vProcess5"/>
    <dgm:cxn modelId="{0BAD4D06-53D3-44BD-A864-79BB47A9DE88}" type="presParOf" srcId="{0EBDE041-72E6-4D16-8EF5-03235516B4DC}" destId="{7FF820BE-C14B-494C-B641-B762A0622AD5}" srcOrd="8" destOrd="0" presId="urn:microsoft.com/office/officeart/2005/8/layout/vProcess5"/>
    <dgm:cxn modelId="{E637883C-2773-4524-A9C7-B24E96E7F297}" type="presParOf" srcId="{0EBDE041-72E6-4D16-8EF5-03235516B4DC}" destId="{615A5170-DB6E-495E-9508-33E8D993046E}" srcOrd="9" destOrd="0" presId="urn:microsoft.com/office/officeart/2005/8/layout/vProcess5"/>
    <dgm:cxn modelId="{2B961530-9421-4238-8C98-113A60EA3D6F}" type="presParOf" srcId="{0EBDE041-72E6-4D16-8EF5-03235516B4DC}" destId="{36BC92FF-BF06-4FE2-B565-E9878828EE5C}" srcOrd="10" destOrd="0" presId="urn:microsoft.com/office/officeart/2005/8/layout/vProcess5"/>
    <dgm:cxn modelId="{6DCCF11C-2B1D-48EC-9B20-B47A370A89BC}" type="presParOf" srcId="{0EBDE041-72E6-4D16-8EF5-03235516B4DC}" destId="{F1DE901A-5996-4B7F-854B-B1D32584907D}" srcOrd="11" destOrd="0" presId="urn:microsoft.com/office/officeart/2005/8/layout/vProcess5"/>
    <dgm:cxn modelId="{181BFC86-6F7C-44F3-83C5-101DFA9E13FA}" type="presParOf" srcId="{0EBDE041-72E6-4D16-8EF5-03235516B4DC}" destId="{77D55EFB-F475-42F1-9A07-FA5194A8B21A}" srcOrd="12" destOrd="0" presId="urn:microsoft.com/office/officeart/2005/8/layout/vProcess5"/>
    <dgm:cxn modelId="{96916510-9CEE-4FBE-BC73-67FF264FD4C3}" type="presParOf" srcId="{0EBDE041-72E6-4D16-8EF5-03235516B4DC}" destId="{3D6A3160-7726-4937-926E-086DEE247A58}" srcOrd="13" destOrd="0" presId="urn:microsoft.com/office/officeart/2005/8/layout/vProcess5"/>
    <dgm:cxn modelId="{89962C80-E273-4855-AEDF-8D1C8BA3F490}" type="presParOf" srcId="{0EBDE041-72E6-4D16-8EF5-03235516B4DC}" destId="{0713BC44-6EE6-40F6-BAE2-C86E0EE5D8D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9375B-F247-4180-ADE7-5C239A39C84C}">
      <dsp:nvSpPr>
        <dsp:cNvPr id="0" name=""/>
        <dsp:cNvSpPr/>
      </dsp:nvSpPr>
      <dsp:spPr>
        <a:xfrm>
          <a:off x="0" y="0"/>
          <a:ext cx="4808854" cy="10060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are the best places to live in the world?</a:t>
          </a:r>
        </a:p>
      </dsp:txBody>
      <dsp:txXfrm>
        <a:off x="29467" y="29467"/>
        <a:ext cx="3605501" cy="947148"/>
      </dsp:txXfrm>
    </dsp:sp>
    <dsp:sp modelId="{3F6235F7-73D8-4CAB-BFDD-DC990A13419A}">
      <dsp:nvSpPr>
        <dsp:cNvPr id="0" name=""/>
        <dsp:cNvSpPr/>
      </dsp:nvSpPr>
      <dsp:spPr>
        <a:xfrm>
          <a:off x="359102" y="1145816"/>
          <a:ext cx="4808854" cy="1006082"/>
        </a:xfrm>
        <a:prstGeom prst="roundRect">
          <a:avLst>
            <a:gd name="adj" fmla="val 1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Employment opportunities</a:t>
          </a:r>
        </a:p>
      </dsp:txBody>
      <dsp:txXfrm>
        <a:off x="388569" y="1175283"/>
        <a:ext cx="3736863" cy="947148"/>
      </dsp:txXfrm>
    </dsp:sp>
    <dsp:sp modelId="{5168C300-44AF-4D05-879C-30278912B30C}">
      <dsp:nvSpPr>
        <dsp:cNvPr id="0" name=""/>
        <dsp:cNvSpPr/>
      </dsp:nvSpPr>
      <dsp:spPr>
        <a:xfrm>
          <a:off x="718205" y="2291632"/>
          <a:ext cx="4808854" cy="1006082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School &amp; Education System </a:t>
          </a:r>
        </a:p>
      </dsp:txBody>
      <dsp:txXfrm>
        <a:off x="747672" y="2321099"/>
        <a:ext cx="3736863" cy="947148"/>
      </dsp:txXfrm>
    </dsp:sp>
    <dsp:sp modelId="{6C8B60D8-82DB-4BE0-BA5C-3EB3BD117751}">
      <dsp:nvSpPr>
        <dsp:cNvPr id="0" name=""/>
        <dsp:cNvSpPr/>
      </dsp:nvSpPr>
      <dsp:spPr>
        <a:xfrm>
          <a:off x="1077308" y="3437448"/>
          <a:ext cx="4808854" cy="1006082"/>
        </a:xfrm>
        <a:prstGeom prst="roundRect">
          <a:avLst>
            <a:gd name="adj" fmla="val 1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Cost of Living</a:t>
          </a:r>
        </a:p>
      </dsp:txBody>
      <dsp:txXfrm>
        <a:off x="1106775" y="3466915"/>
        <a:ext cx="3736863" cy="947148"/>
      </dsp:txXfrm>
    </dsp:sp>
    <dsp:sp modelId="{2AB35AA8-FCC5-4F7D-ADF0-2E11A6C1D191}">
      <dsp:nvSpPr>
        <dsp:cNvPr id="0" name=""/>
        <dsp:cNvSpPr/>
      </dsp:nvSpPr>
      <dsp:spPr>
        <a:xfrm>
          <a:off x="1436410" y="4583264"/>
          <a:ext cx="4808854" cy="1006082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Life Expectancy</a:t>
          </a:r>
        </a:p>
      </dsp:txBody>
      <dsp:txXfrm>
        <a:off x="1465877" y="4612731"/>
        <a:ext cx="3736863" cy="947148"/>
      </dsp:txXfrm>
    </dsp:sp>
    <dsp:sp modelId="{640102F6-7687-41F8-8C2D-F4D76892215B}">
      <dsp:nvSpPr>
        <dsp:cNvPr id="0" name=""/>
        <dsp:cNvSpPr/>
      </dsp:nvSpPr>
      <dsp:spPr>
        <a:xfrm>
          <a:off x="4154900" y="734999"/>
          <a:ext cx="653953" cy="653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02039" y="734999"/>
        <a:ext cx="359675" cy="492100"/>
      </dsp:txXfrm>
    </dsp:sp>
    <dsp:sp modelId="{CD154C6A-9F7F-4C69-9BBC-86D509AABCED}">
      <dsp:nvSpPr>
        <dsp:cNvPr id="0" name=""/>
        <dsp:cNvSpPr/>
      </dsp:nvSpPr>
      <dsp:spPr>
        <a:xfrm>
          <a:off x="4514003" y="1880815"/>
          <a:ext cx="653953" cy="653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61142" y="1880815"/>
        <a:ext cx="359675" cy="492100"/>
      </dsp:txXfrm>
    </dsp:sp>
    <dsp:sp modelId="{7FF820BE-C14B-494C-B641-B762A0622AD5}">
      <dsp:nvSpPr>
        <dsp:cNvPr id="0" name=""/>
        <dsp:cNvSpPr/>
      </dsp:nvSpPr>
      <dsp:spPr>
        <a:xfrm>
          <a:off x="4873105" y="3009863"/>
          <a:ext cx="653953" cy="653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20244" y="3009863"/>
        <a:ext cx="359675" cy="492100"/>
      </dsp:txXfrm>
    </dsp:sp>
    <dsp:sp modelId="{615A5170-DB6E-495E-9508-33E8D993046E}">
      <dsp:nvSpPr>
        <dsp:cNvPr id="0" name=""/>
        <dsp:cNvSpPr/>
      </dsp:nvSpPr>
      <dsp:spPr>
        <a:xfrm>
          <a:off x="5232208" y="4166858"/>
          <a:ext cx="653953" cy="65395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379347" y="4166858"/>
        <a:ext cx="359675" cy="49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74BA-F443-8292-8A2A-E11D8214D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8FBAE-F432-C1BC-E315-886F6C024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05287-3D21-BB64-7E8F-ED2EF9E0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3F2E-C864-CC41-9512-1980C5A0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9DFA-87F4-D49B-0D4D-2CA6785A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4EC3-39A6-F67E-3C85-9FC9F491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9BE09-82EB-207D-5C4B-3DA7D1922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1023-CD83-292D-8D76-E23D1BB0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CB8F-2DAE-795F-9052-E8B41668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85AE-839E-87EF-7F4B-6B8BF66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EE6C-3418-D48E-62DF-3BCCC9A8B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A4BA1-5DED-5D26-D1E7-1C4D82B06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0EAB-C747-93D8-6A68-C07F6F04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61F3-49ED-820C-B7E0-853A8753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FF325-6133-A277-95F3-6D26825D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A689-7BDD-28E8-6C18-1AFD7869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6866-6456-E773-7828-FB876DA2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63F0-0F1C-7F68-6F21-0FFE27DD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DCD8-E452-86B1-0BD6-EF959552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4A8E-5442-3A5B-E923-68E7F48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6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82DE-9014-E635-340C-1815FB16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2FB2-02D5-4974-4862-1F505704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DA72B-066E-C830-9AFD-0C4DAD12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D23D0-357E-4AA1-5297-FD645FC4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A5D2-D799-8941-CC75-BBDACCA7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86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B18D-FA05-4998-7B50-1D1F543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699E-3BE0-FE58-F6CB-DE84832DD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EB92F-40A1-7DFE-D71E-07055B0D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E6699-C362-0EDC-44FF-2AF7E34C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A7A5-1AB3-581A-0233-FA71508A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11C13-BCD1-C15F-B7EA-3B4B7F9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4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6CBF-B54E-4677-447E-C34861D7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BEC0-1FB2-DB22-475B-0E2E829F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26155-AE28-45B1-07A1-02FC2903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43F3-B030-C195-E56A-980F19AF0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1F93D-51B5-A230-1C00-0520A58B1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BE468-FD59-0280-0019-7DB33C2E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C6FC5-9008-22B4-00F9-BF0DB3A6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BE100-B7D4-9358-6D53-51413ED9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9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1224-C2B6-73E8-9897-042A0497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0DD9D-78E5-F0C2-703D-4C8B2203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F3F64-44FF-1468-D2D9-DBF102B0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B0CF4-CBBE-B8FD-CBE5-628ECE65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49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3C6FE-5C2E-A113-8003-BC3769D9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34F72-FC4C-1F43-B951-23CF8AC2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AE11A-41E1-2338-269D-0E4E3676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0B4C-8930-46FA-68AD-0709C0FF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C48C-D922-F2C2-4B8A-21297D204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C0101-FFB9-5485-3CF9-71968013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4590B-C245-E23E-183B-57471F82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F267-B091-3ED5-4E7A-D37FE224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ACA32-70F5-7A54-4CEA-B4D49087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5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EAC4-9332-70C8-5AB3-D5396042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93A61-F136-AA4B-1DBC-B54CC8BAD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9A098-4415-A891-0F31-66AEAB95E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33C50-E36E-A670-5F72-485AD1BB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C56D4-F2CB-B7A8-A4A3-2E385446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E00AE-4331-C0B5-59CD-6437EA8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7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C1B87-9DB8-D4B5-6F69-BD450B38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5D1C-BF97-9685-987F-A3F477C5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64AA-FDEA-44D1-A808-748D8BD2E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4F80A-2B24-4614-9094-DD317AFC4E9F}" type="datetimeFigureOut">
              <a:rPr lang="en-GB" smtClean="0"/>
              <a:t>12/04/2024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5689-558C-76FC-42C9-D8A92B6A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30AB-B4E9-99A7-ACE9-7C594E104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DBFE8-E45E-439E-B823-98F68C451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6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272B-F94C-D53E-EA83-CFB36747F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data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22AE1-2162-2D12-A9FD-E5C6A12F9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 BI  Assessment</a:t>
            </a:r>
            <a:endParaRPr lang="en-GB" sz="3600" dirty="0"/>
          </a:p>
        </p:txBody>
      </p:sp>
      <p:pic>
        <p:nvPicPr>
          <p:cNvPr id="5" name="Picture 4" descr="A globe on a surface&#10;&#10;Description automatically generated">
            <a:extLst>
              <a:ext uri="{FF2B5EF4-FFF2-40B4-BE49-F238E27FC236}">
                <a16:creationId xmlns:a16="http://schemas.microsoft.com/office/drawing/2014/main" id="{5D360390-ECB8-881B-0A17-9180FB277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0BC92-70A1-A92A-B35D-8BD5C454FE13}"/>
              </a:ext>
            </a:extLst>
          </p:cNvPr>
          <p:cNvSpPr txBox="1"/>
          <p:nvPr/>
        </p:nvSpPr>
        <p:spPr>
          <a:xfrm>
            <a:off x="269918" y="5851164"/>
            <a:ext cx="5826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POWER BI ASSESSMENT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FD801-9A86-7E5C-E779-59D23BC6AF60}"/>
              </a:ext>
            </a:extLst>
          </p:cNvPr>
          <p:cNvSpPr txBox="1"/>
          <p:nvPr/>
        </p:nvSpPr>
        <p:spPr>
          <a:xfrm>
            <a:off x="2691829" y="4995932"/>
            <a:ext cx="3291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WORLD DATA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52E6D-BA76-19A9-7A2A-42D6C53D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Data Analysis</a:t>
            </a:r>
            <a:endParaRPr lang="en-GB" sz="800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6DA64-1D54-21F1-ED6D-7878B25AB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4346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33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37DA8F-248E-C868-DE66-D6642D6C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439" y="839714"/>
            <a:ext cx="5186842" cy="6883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585CB-D80B-2ABA-B9C4-8D456FC7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               Japan   </a:t>
            </a:r>
            <a:r>
              <a:rPr lang="en-US" dirty="0"/>
              <a:t>-   highest Life Expectancy</a:t>
            </a:r>
          </a:p>
          <a:p>
            <a:pPr marL="0" indent="0">
              <a:buNone/>
            </a:pPr>
            <a:r>
              <a:rPr lang="en-US" dirty="0"/>
              <a:t>       Tuvalu and Lichtenstein - lowest CO2 Emission </a:t>
            </a:r>
          </a:p>
          <a:p>
            <a:pPr marL="0" indent="0">
              <a:buNone/>
            </a:pPr>
            <a:r>
              <a:rPr lang="en-GB" dirty="0"/>
              <a:t>       China , US, India   - Highest CO2 Emission</a:t>
            </a:r>
          </a:p>
          <a:p>
            <a:pPr marL="0" indent="0">
              <a:buNone/>
            </a:pPr>
            <a:r>
              <a:rPr lang="en-GB" dirty="0"/>
              <a:t>       US, China, Japan – Wealthiest Countries</a:t>
            </a:r>
          </a:p>
          <a:p>
            <a:pPr marL="0" indent="0">
              <a:buNone/>
            </a:pPr>
            <a:r>
              <a:rPr lang="en-GB" dirty="0"/>
              <a:t>       The highest Unemployment rate ,</a:t>
            </a:r>
          </a:p>
          <a:p>
            <a:pPr marL="0" indent="0">
              <a:buNone/>
            </a:pPr>
            <a:r>
              <a:rPr lang="en-GB" dirty="0"/>
              <a:t>                               slow Economic Grow – US, Spain, Turkey </a:t>
            </a:r>
          </a:p>
          <a:p>
            <a:pPr marL="0" indent="0">
              <a:buNone/>
            </a:pPr>
            <a:r>
              <a:rPr lang="en-GB" dirty="0"/>
              <a:t>     Strong state in Economy – Switzerland, Netherlands.</a:t>
            </a:r>
          </a:p>
        </p:txBody>
      </p:sp>
    </p:spTree>
    <p:extLst>
      <p:ext uri="{BB962C8B-B14F-4D97-AF65-F5344CB8AC3E}">
        <p14:creationId xmlns:p14="http://schemas.microsoft.com/office/powerpoint/2010/main" val="718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9E52-1571-E230-2D20-C1A78812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PURPOSE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46CA-6B30-5CE1-7518-DBD520D0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D0D0D"/>
              </a:solidFill>
              <a:highlight>
                <a:srgbClr val="008080"/>
              </a:highlight>
              <a:latin typeface="Söhne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008080"/>
                </a:highlight>
                <a:latin typeface="Söhne"/>
              </a:rPr>
              <a:t>                            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  <a:latin typeface="Söhne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008080"/>
                </a:highlight>
                <a:latin typeface="Söhne"/>
              </a:rPr>
              <a:t>o unlock the full potential of data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highlight>
                <a:srgbClr val="008080"/>
              </a:highlight>
              <a:latin typeface="Söhne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FF9859A-CE28-C559-0EE0-AE4980042F89}"/>
              </a:ext>
            </a:extLst>
          </p:cNvPr>
          <p:cNvSpPr/>
          <p:nvPr/>
        </p:nvSpPr>
        <p:spPr>
          <a:xfrm>
            <a:off x="8161746" y="3169577"/>
            <a:ext cx="2414427" cy="199575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Making</a:t>
            </a:r>
            <a:endParaRPr lang="en-GB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FD117C40-5F87-54A8-2A6A-90E2FFE422E3}"/>
              </a:ext>
            </a:extLst>
          </p:cNvPr>
          <p:cNvSpPr/>
          <p:nvPr/>
        </p:nvSpPr>
        <p:spPr>
          <a:xfrm>
            <a:off x="1102438" y="3113069"/>
            <a:ext cx="2414427" cy="199575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  <a:endParaRPr lang="en-GB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795D8A4-E9B9-1A98-01EC-5E161D15FA99}"/>
              </a:ext>
            </a:extLst>
          </p:cNvPr>
          <p:cNvSpPr/>
          <p:nvPr/>
        </p:nvSpPr>
        <p:spPr>
          <a:xfrm>
            <a:off x="4540105" y="4169434"/>
            <a:ext cx="2414427" cy="199575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Storytelling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CD70A1-06AF-6C91-D1CA-0C4397349BE1}"/>
              </a:ext>
            </a:extLst>
          </p:cNvPr>
          <p:cNvCxnSpPr/>
          <p:nvPr/>
        </p:nvCxnSpPr>
        <p:spPr>
          <a:xfrm flipH="1">
            <a:off x="3267182" y="2794571"/>
            <a:ext cx="1746607" cy="750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F5B80E-C87D-B0A6-6F64-5CC58E237A5A}"/>
              </a:ext>
            </a:extLst>
          </p:cNvPr>
          <p:cNvCxnSpPr/>
          <p:nvPr/>
        </p:nvCxnSpPr>
        <p:spPr>
          <a:xfrm>
            <a:off x="5747319" y="2794571"/>
            <a:ext cx="0" cy="1387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37653-FE5B-787C-3091-68272B9F78B5}"/>
              </a:ext>
            </a:extLst>
          </p:cNvPr>
          <p:cNvCxnSpPr/>
          <p:nvPr/>
        </p:nvCxnSpPr>
        <p:spPr>
          <a:xfrm>
            <a:off x="6298058" y="2681555"/>
            <a:ext cx="2126750" cy="86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D0E64-7EBB-1746-B00D-0118B720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Analysis</a:t>
            </a:r>
            <a:endParaRPr lang="en-GB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824692-1933-9981-052E-8CA1480ED3D0}"/>
              </a:ext>
            </a:extLst>
          </p:cNvPr>
          <p:cNvSpPr/>
          <p:nvPr/>
        </p:nvSpPr>
        <p:spPr>
          <a:xfrm>
            <a:off x="7877555" y="5377280"/>
            <a:ext cx="2643241" cy="906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4984"/>
            <a:r>
              <a:rPr lang="en-US" sz="199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Analysis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C63B56-2EFF-9D84-856A-50F1B2DB38CA}"/>
              </a:ext>
            </a:extLst>
          </p:cNvPr>
          <p:cNvSpPr/>
          <p:nvPr/>
        </p:nvSpPr>
        <p:spPr>
          <a:xfrm>
            <a:off x="1671204" y="3893917"/>
            <a:ext cx="3014496" cy="1018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4984"/>
            <a:r>
              <a:rPr lang="en-US" sz="199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Modeling</a:t>
            </a:r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8E683-B562-53F8-917A-E12E3521DD9B}"/>
              </a:ext>
            </a:extLst>
          </p:cNvPr>
          <p:cNvSpPr/>
          <p:nvPr/>
        </p:nvSpPr>
        <p:spPr>
          <a:xfrm>
            <a:off x="1671205" y="1926266"/>
            <a:ext cx="3119807" cy="9470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4984"/>
            <a:r>
              <a:rPr lang="en-US" sz="199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Preparation </a:t>
            </a:r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BCD1EF-552F-21E8-4C08-6741A83938E4}"/>
              </a:ext>
            </a:extLst>
          </p:cNvPr>
          <p:cNvSpPr/>
          <p:nvPr/>
        </p:nvSpPr>
        <p:spPr>
          <a:xfrm>
            <a:off x="3646825" y="5377280"/>
            <a:ext cx="2832946" cy="9065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14984"/>
            <a:r>
              <a:rPr lang="en-US" sz="199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 Visualization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2786A8-4BC0-1EAD-127B-C6A284C9FF0F}"/>
              </a:ext>
            </a:extLst>
          </p:cNvPr>
          <p:cNvCxnSpPr/>
          <p:nvPr/>
        </p:nvCxnSpPr>
        <p:spPr>
          <a:xfrm>
            <a:off x="3503539" y="3242761"/>
            <a:ext cx="0" cy="363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A761FD-A4C1-5188-C0A6-D32717704B7A}"/>
              </a:ext>
            </a:extLst>
          </p:cNvPr>
          <p:cNvCxnSpPr/>
          <p:nvPr/>
        </p:nvCxnSpPr>
        <p:spPr>
          <a:xfrm>
            <a:off x="3809718" y="5092019"/>
            <a:ext cx="559115" cy="285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C76753-9BF2-D69C-703B-39D52D23E767}"/>
              </a:ext>
            </a:extLst>
          </p:cNvPr>
          <p:cNvCxnSpPr/>
          <p:nvPr/>
        </p:nvCxnSpPr>
        <p:spPr>
          <a:xfrm>
            <a:off x="6479771" y="5902163"/>
            <a:ext cx="1208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What is Power BI? - Beginner's Guide to ...">
            <a:extLst>
              <a:ext uri="{FF2B5EF4-FFF2-40B4-BE49-F238E27FC236}">
                <a16:creationId xmlns:a16="http://schemas.microsoft.com/office/drawing/2014/main" id="{D049D65B-C414-0089-C462-B1F293C34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993" y="2873337"/>
            <a:ext cx="2390733" cy="23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9C83-E8B6-9C08-427A-4398827A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6A8"/>
                </a:solidFill>
              </a:rPr>
              <a:t>            World data 2023 Dataset</a:t>
            </a:r>
            <a:endParaRPr lang="en-GB" b="1" dirty="0">
              <a:solidFill>
                <a:srgbClr val="00B6A8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E36CA2-8773-F4C3-E9BD-E942918FD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466" y="1510302"/>
            <a:ext cx="12284466" cy="5260368"/>
          </a:xfrm>
        </p:spPr>
      </p:pic>
    </p:spTree>
    <p:extLst>
      <p:ext uri="{BB962C8B-B14F-4D97-AF65-F5344CB8AC3E}">
        <p14:creationId xmlns:p14="http://schemas.microsoft.com/office/powerpoint/2010/main" val="388680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4D96-F200-25FE-73CA-EE4AAAE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95EA49-40A2-AED5-D9DF-935DCC234D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6435921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7E95EA49-40A2-AED5-D9DF-935DCC234D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6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CCE-1843-2ECC-305B-7784FC6E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0303EF5-394F-BEF1-7EDC-6BB6FB9AC2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9348908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0303EF5-394F-BEF1-7EDC-6BB6FB9AC2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96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95C2-0031-1C28-EB62-3925862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F2DD3CB-0585-06FB-F217-DC333BF718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5864327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FF2DD3CB-0585-06FB-F217-DC333BF718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73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A4D8-8D57-8B2F-5488-FB2A6F20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2ACB8D1-1CA7-7951-C040-BABE5C5AD1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4171172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D2ACB8D1-1CA7-7951-C040-BABE5C5AD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21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FBEE-0778-085C-BA89-46D11C7A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94A677-950B-9575-54DA-2FA245AA928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659411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9294A677-950B-9575-54DA-2FA245AA92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ADDE7D0D-A737-4C4E-8C8D-698E0BB6905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22081D9-34EF-4DD8-909B-3D8825B198B7&quot;"/>
    <we:property name="embedUrl" value="&quot;/reportEmbed?reportId=50aebe5a-c168-4ce8-a298-47397ec0186d&amp;groupId=aff8f203-e282-4011-9047-306c0826368a&amp;w=2&amp;config=eyJjbHVzdGVyVXJsIjoiaHR0cHM6Ly9XQUJJLVVLLVNPVVRILUItUFJJTUFSWS1yZWRpcmVjdC5hbmFseXNpcy53aW5kb3dzLm5ldCIsImVtYmVkRmVhdHVyZXMiOnsidXNhZ2VNZXRyaWNzVk5leHQiOnRydWV9fQ%3D%3D&amp;disableSensitivityBanner=true&quot;"/>
    <we:property name="bookmark" value="&quot;H4sIAAAAAAAAA+1YbW/bNhD+KwGxAR3gDhRF6iXfEncZBhRd1hTZhyIf+HJy1MqiRlFpvML/fUdKbhqjSdOqWDcg/mCTx+Nzzx3vjpLfE1P3XSM3L+QayCE5tvbtWrq3B4wsSHtblqZloUwmkyTP0yLnkhcCtWzna9v25PA98dKtwJ/X/SCbAIjC10RrmSpVAtUqK3jKaJkn5GJBZNOcylXQqWTTw4J04Hrbyqb+G0YIXPJugO2CwHXXWCeDoTMvPQRjV6iOcySY/JwiD6l9fQVnoP0ofQmddX43X5B+HEWit9cCWDS4tK2XdYvAQZZrnWvKJdLOEyO40ZIHeVU3flJRm1+uO4deou+bLgTrle1eoLFRJ6ic72iyBTlxdh2Vp2j3g/prALfBDQEH+n6ic7ZbwPEfu8F9SO8CROtrvwkT6xrz1EgvnzLKQmxeRXJ0i2E/gwbdjnuXthnW0d6edTs4DS+huplEE1s8iVNn8ZyimaUdWo/UUDqxqGpoDAlWfncG3PEmmnlWu12g2b6jR6uVg5XcHcPtxZn8fn12+uSHn6L0ZGgnBnS7DfzwmMhhEia74LDt4iui+eclOJiC2Zp658dve6z7bxrv6IBUDdy9+UNmbcPnYiyhLw3tnSG4k9iCXNp3SwdYoiZEaPGhLo7MlWw1SveZzM+Ah9I8sYiAxA6OkOCTHz+RGfv0Q9z6ul01U0O66RRjChAd+S0vpfOhE6o3mOihMeA++69VwLfzPyTW2EZx25uP+uUSI7KybvPwNP7y3LmIxfjJ2+Kx6T423cem+79sukcrV+uh8YOTzcFz2Zrv1XiT79d4HxaD/0DzrZgAyCTlzBiOv5KLMuDdexQerr2y17ePIaAlWVFWwlBaZDpROktFxj6LJqPfx4P38aF9H7IUrDQiMwnkghVMMJPNhBR5lvOiFEYogCIvQRk9E1IDz7gAQU2WpLkQiabFXMczqooyrYyUQulUFpTPhRTSVAYKzkQu8pQZrmfHshBcATqukyLBL4OtZy4k4gme8oKKMlGiyCllaiYkpRIYk1Thq13CwRSaJTMhoWS6qlKesYKmRjMGOcw9HizCvCxLlXFOlUHK9PMs76xFmmaJMBUmT05TkVIqtPlatAh4IyFrwLf+MLCD7zup4VS24/Xcja2mhqiHVxD2PjDTOD6oPa/xiW00fS6bIVrFV34SbSCZerpw79GP/x7srlz8/AO/wCQa0xAAAA==&quot;"/>
    <we:property name="datasetId" value="&quot;641b3c2c-7ead-4bf0-9305-07602e5eaacb&quot;"/>
    <we:property name="pageName" value="&quot;ReportSection&quot;"/>
    <we:property name="reportUrl" value="&quot;/links/JHcB7eROyI?ctid=e90c1f93-29fc-4405-9da8-f122a14da6d1&amp;bookmarkGuid=527c9019-87c0-443c-98c1-a3417c4c54b4&quot;"/>
    <we:property name="reportName" value="&quot;new assessment&quot;"/>
    <we:property name="reportState" value="&quot;CONNECTED&quot;"/>
    <we:property name="pageDisplayName" value="&quot;Land&quot;"/>
    <we:property name="backgroundColor" value="&quot;#E6E6E6&quot;"/>
    <we:property name="initialStateBookmark" value="&quot;H4sIAAAAAAAAA+1YbW/bNhD+K4GwAh3gDhRF6iXfHLcZhrZJlhTZhyEY+HJy1MqiRlFpvML/fUdKbhpjSdOqWDcg/mCTR/K5547Hh5I/RLrq2lqsj8QKov3owJh3K2Hf7dFoFjWj7fj45ev56cs/juavX6DZtK4yTRftf4icsEtw51XXi9ojoPH3i1kk6vpELH2vFHUHs6gF25lG1NVfMEzGIWd72MwiuG5rY4WHPHPCgYe9wunYR9/xTwl6FMpVV3AGyg3WU2iNddv+LOqGVqB0e8yDBYcL0zhRNQjsbZlSmSJMyDTPYs2ZVoJ5e1nVbpwi1y+uW4vxYJTr1ufhjWmP0Nkwx08539Kks+jQmlWYPCay6+WfPdg1LvA40HUjnbPtALZ/3TbuQ3rvIRpXubXvGFvrZ1o48YwS6nPzJpAjG0z7GdQYdli7MHW/Cv52vJveKjiF8qYTXGxwJ06swX0KbhambxxSQ+vIoqyg1pH3cmw12IN1cPO8sttE091A58ulhaXYbsPtwYn8fn5+8vSHH4P1sG9GBmSz8fxwm6L92He2yaGb2Vdk87dLsDAms9HVNo5fdlh33zTfIQAha7h78cfK2vjPxXCEvjS1d6bgTmKz6NK8X1jAI6p9hmYfz8VcX4lGoXWXyfQKeCjNQ4MISGxvjgSfPvmHytil7/PWVc2yHgXpRimGEohU4Le4FNZ5zZNvsdC9MOA686+dgG8Xvy+sQUZx2dtP9HKBGVkau354GX957VyEw6iUSKQsgCiUXZZQUmTxo+g+iu6j6P4/RXe+tJXqa9dbUe+9Eo3+XsIbfz/hfVgO/gPiW1IOkArCqNYMfwXjhce7dyscXDtprm9vg0eL07wouSYkT1UsVZrwlH4WTYS4D3rnwkP7LmTBaaF5qmPIOM0ppzqdCMmzNGN5wTWXAHlWgNRqIqQCljIOnOg0TjLOY0XyqYGnROZFUmohuFSJyAmbCsmFLjXkjPKMZwnVTE3OZc6ZBAxcxXmMXxqlZyok4nGWsJzwIpY8zwihciIkIQIoFUTiq13MQOeKxhMhoaCqLBOW0pwkWlEKGUzdHjyEWVEUMmWMSI2UyedZ3nkWSZLGXJdYPBlJeEIIV/pr0QLgjSVaAb7f+4bpXdcKBSeiGa7ndpCaCsI8vIJQ+0CP7fCg9qrCJ7bB9bmo++AVX/mj4APJVOOFe8/88O/B9srFz980oRxtrhAAAA==&quot;"/>
    <we:property name="isFiltersActionButtonVisible" value="false"/>
    <we:property name="isVisualContainerHeaderHidden" value="false"/>
    <we:property name="reportEmbeddedTime" value="&quot;2024-04-12T07:29:21.930Z&quot;"/>
    <we:property name="creatorTenantId" value="&quot;e90c1f93-29fc-4405-9da8-f122a14da6d1&quot;"/>
    <we:property name="creatorUserId" value="&quot;1003200360AEC195&quot;"/>
    <we:property name="creatorSessionId" value="&quot;88d566a4-2a25-4ba6-b12c-6da974beaa9c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F0F60DE-6F25-4172-9BFE-8B949516791B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22081D9-34EF-4DD8-909B-3D8825B198B7&quot;"/>
    <we:property name="embedUrl" value="&quot;/reportEmbed?reportId=50aebe5a-c168-4ce8-a298-47397ec0186d&amp;groupId=aff8f203-e282-4011-9047-306c0826368a&amp;w=2&amp;config=eyJjbHVzdGVyVXJsIjoiaHR0cHM6Ly9XQUJJLVVLLVNPVVRILUItUFJJTUFSWS1yZWRpcmVjdC5hbmFseXNpcy53aW5kb3dzLm5ldCIsImVtYmVkRmVhdHVyZXMiOnsidXNhZ2VNZXRyaWNzVk5leHQiOnRydWV9fQ%3D%3D&amp;disableSensitivityBanner=true&quot;"/>
    <we:property name="bookmark" value="&quot;H4sIAAAAAAAAA+1abU/jOBD+Kyhf9ktZOc4738rbCd3CsYDYk1Z8cOxp6yVNco4DdFH/+42dhNcrV9hlr9UlEqK2JzOPZ8aPx0luHSGrMmOzIzYFZ8vZLorLKVOXG9QZOPnjvmTkEi+iiQdJRGhAE06MVFFqWeSVs3XraKbGoM9lVbPMKMTOrxcDh2XZMRub1ohlFQycElRV5CyT36ERxiGtapgPHLgps0Ixo/JUMw1G7RWKYxuhuB89tMi4lldwClw3vSdQFkq3bZoKjxKfxDR0BYsjN6QM76maUQvz3+WNUQtsp8g1kzkCMH3M90IeuSRljIRR7HpJYAGOZKZbkXS2d1MqnDd6Y1Ya950V5RECaGSMyHk3HTpw9lUxtcKt/6s6/asGNcMbjB6oGslb57QbwN+fux8vabo2KnIt9cw0CpWJTcE026SEGh+eWXBkjuE5hQxdYe/dKbJ6au09sV7UisMJjO4b1sQcI3asCoynNbNT1LlGaNjbohhJyIRjrPyhBKjtmTWzK1UXPPp0osPxWMGY6bb5ePCH8dHNvam0t1V2cL/OWyBkPjcwMVrOlmsanY/ofPAGp36ZgILWp7mQ3XQOnoCvfqrb7QRYmsHim+8SbG6ui2bFvdbDC12wENjAmRTXOwpwRQvjocHd8hiKK5Zz7H2K5McTYVmY21LpycaJYZtnObHSwB/69x518By1iXMl83HW8u09wTUpixx/w3LxZSKrS7NKD4ef3Zh6w10v2T2jnj/cDpAkQ2/PpfHwT0P66TdcwYbx7EpxI4CEpi4hSRqkHDcHN+6JsSfGnhjfgRgPgVW1gp8EZRdNTzZUR36/ljc4XiM/iUJBICQgIuGSnjd63uh5Y+V54+jg5D8gjJAkkCQQUO5Sngg/SEhfaPSE0RPGep/A9vG/zFB0yVPYe9MMISwQLPATRsKEpC6INOpppqeZnmZWvi558TyzUqS3to+dXsvWK1Kb/nIYx0VZZzYgG7+p4vpBrF+5m3EbvZ0JU/rxXoWNJdn2HReZIaPmlQxKfHvwnmUHx8eFmi1Pfa/nmwvrTjmeZPinjY7K7nJWO5o1Kg5ZaQae6PzYKTFiFUfdB6JZKtOSKVl1C6dr/S5zE62B8wlG+l0Z9KSbyieJlUSTD+csq00qfDjIRZFDJdmHe2afgmZGM07l2SwfhOrCRKopT+4RH97de/tgMbxiu3pDzAYOZ3wCwk7qQMO0MScFGF0SqnWPycC5MmNt4hGUuRNpchY1ekA8V5CIxj4PGFBImT3KvsgEGm50Wtw8r1hRWRwlXuDFrhdywYVP3MUVa/tmd98ORukoGNEoIlHACYOYe1GIBlqubBex5Ihm2eJ2DaonGzuj9uvCkDbhvLjoy6elN6rLUj5PTSoSkkA68jygnIvYF2mwZGqOYi8WSeonlLoQuyRyQ+hTU7F8LTJzNUvptyUxpGkAdJQmIvADzoPYZS88EXiUxOBR5OSIQBiE1KfI9AH53yfxKauF3Bgqlq4Jza7u8eptCe0GIiQBTdOIsTgmkKTwwrdMjxIaKxceUpcRP/D9kFASBqJP6HVL6JV4HfQPqWmz874HDzdqbFEWta5KxuGY5U0GlI15e16whxeWCxDdQWZBsW6+M3SsDQQi20doL8jbTxa7oxZefwMZX7DgMikAAA==&quot;"/>
    <we:property name="datasetId" value="&quot;641b3c2c-7ead-4bf0-9305-07602e5eaacb&quot;"/>
    <we:property name="pageName" value="&quot;ReportSection2bd320408261da87162a&quot;"/>
    <we:property name="reportUrl" value="&quot;/links/JHcB7eROyI?ctid=e90c1f93-29fc-4405-9da8-f122a14da6d1&amp;bookmarkGuid=2f6dcd74-9a74-434d-a254-ac86e5f622c0&quot;"/>
    <we:property name="reportName" value="&quot;new assessment&quot;"/>
    <we:property name="reportState" value="&quot;CONNECTED&quot;"/>
    <we:property name="pageDisplayName" value="&quot;CO2&quot;"/>
    <we:property name="backgroundColor" value="&quot;#F9F0EC&quot;"/>
    <we:property name="initialStateBookmark" value="&quot;H4sIAAAAAAAAA+1a227jNhD9lUAv++IUJCXqkjfHSYpgm8smQbZAERSkOLa1kSWVkhK7gf+9Q0re3Dauk91sbVR6sUmOOIczh4ekpDtHJWWRitmxmICz4+zm+fVE6Ost5vScrK07Ofl41D/7+Odx/2gfq/OiSvKsdHbunEroEVSXSVmL1PSAlX9c9RyRpqdiZEpDkZbQcwrQZZ6JNPkbGmNsqnQN854D0yLNtTBdnleiAtPtDZpjGX3TX1z0KOIquYFziKum9gyKXFdtmUnlMuKRkPlUiTCgPhN4T9m0Wpj/bm+cWmCDPKtEkiEAUyc8148DSqQQxA9C6kbcAhwmadWayNn+tNA4bozGrDDxusiLYwTQ2BiTy8VwWM850PnEGrcBL2v5Vw16hjeYfqBsLO+c80UD/v+0+LOsp1vTRVYl1cwUcp2qbSUqsc0IMzG8sODIHNNzDimGwt47yNN6Yv098Z7XOoYzGN4XrIs5ZuxU55hP62aQ11mF0LC2RTFMIFWO8XKiFejdmXWzl+hF8tjTgfZHIw0jUbXFx43fjY9t708Se1tpGw/qrAVC5nMDE7Pl7FBTWMSIzXtvCOrnMWhoY5qpZDGcwyfgyx8adjsAIVN4+eavBJub66qZca+N8IsheBFYzxnntwMNOKOViVDv6/ToqxuRxVj7FMn3E2FVmLuJrsZbZ0ZtnnFirYE/jO89av4ctclzmWSjtNXbe4FrKItCPxWZ+jxOymszS4/6n2jI3P6eG+1dMNfr73IUSd/dpyzs/25EX37BGWwUz84UGgBETFJCIsllzDijYSeMnTB2wvgOwngEoqw1/CAoe+h6vKUX4vdzdSPGa+hFga8I+ARUoCjpdKPTjU431l43jg/P/gPB8EkEUQScxZTFkfJ4RLqNRicYnWBs9gnsAH+TFE1XPIW9t8wQIrgS3IsE8SMiKSgZdDLTyUwnM2u/L1l6nlkr0dvYx06vVes12Zv+dBineVGnNiFbv+r89kGuX7maxTZ7g7HQ1eO1Cgsrqu07TjIjRs0rGbT48uA9ywDbR7merS59r9ebKyvgLhCXKhKw0Iu5AAZS2GPB0qhWMK1kPn2++mNnYRC53A2p68cqVh6hL6/+7WuxA9sYyCEfsiAgAY+JgDB2Ax8dtLxrA5LEiGbVjcIGrESXIq3tuz7s97cEx9QE21aj7YdDRCM+GNurbilaedJfF8lzajIV4QlYDl0XWByr0FOSr0jNYeiGKpJexBiFkJKA+tBRU4tsI5i5ntuSt5EYpOTAhjJS3ONxzEMqlpyuHpEYXIaaHBDwuc88hkrPyf+exOeiVslWXwu5ITK7vlvVtxGacuUTzqQMhAhDApGEJd+FPCI07lxin1FBPO55PmHE56oj9KYRei0erX+Dmpad9zXOBPTIoszrqixEDKciaxhQNO4TsHY4OpEp49f+t5z7RqLMN1uO9YFAkvZxxBJ7+/nX4oEEXv8AZz1jkm8mAAA=&quot;"/>
    <we:property name="isFiltersActionButtonVisible" value="false"/>
    <we:property name="isVisualContainerHeaderHidden" value="false"/>
    <we:property name="reportEmbeddedTime" value="&quot;2024-04-12T07:30:17.645Z&quot;"/>
    <we:property name="creatorTenantId" value="&quot;e90c1f93-29fc-4405-9da8-f122a14da6d1&quot;"/>
    <we:property name="creatorUserId" value="&quot;1003200360AEC195&quot;"/>
    <we:property name="creatorSessionId" value="&quot;1cfd15bc-15f2-43d2-9cf6-4e0079f5fdb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44BB1F6-7CBE-456F-A7D2-C96E5295E404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22081D9-34EF-4DD8-909B-3D8825B198B7&quot;"/>
    <we:property name="embedUrl" value="&quot;/reportEmbed?reportId=50aebe5a-c168-4ce8-a298-47397ec0186d&amp;groupId=aff8f203-e282-4011-9047-306c0826368a&amp;w=2&amp;config=eyJjbHVzdGVyVXJsIjoiaHR0cHM6Ly9XQUJJLVVLLVNPVVRILUItUFJJTUFSWS1yZWRpcmVjdC5hbmFseXNpcy53aW5kb3dzLm5ldCIsImVtYmVkRmVhdHVyZXMiOnsidXNhZ2VNZXRyaWNzVk5leHQiOnRydWV9fQ%3D%3D&amp;disableSensitivityBanner=true&quot;"/>
    <we:property name="bookmark" value="&quot;H4sIAAAAAAAAA+1YbW/TMBD+K1UkJJACctMkfflWykAItpVuDCQ0oYt97by5cXCcbWXqf+fspAwq9j5NgNZP8fne78ljp2eBkGWhYLEFcwwGwUutj+ZgjlpREAZ5I9vefrc5nLz7ujXc3CCxLqzUeRkMzgILZoZ2T5YVKOeBhF/2wwCUGsPMraagSgyDAk2pc1DyO9bKtGVNhcswwNNCaQPO5Y4Fi87tManTmmK3X3QoInArj3EHua2lEyy0sc26FyeCgRC9mEWix7sZ78ZkU9a7Ps2r9V1Qn9hI5xZkTgk4WaedQNLlrCPSHsQdnnTiyMlLmc9UU8q57e6icP2yeGozfeo6lR1STOdpuaRSodfutXnGoihF1ovbaR/BWU+lsk3AbLFxWhjqIvW29rariy1yVes4lb1Vc6IweG303Cs34yur7FuFZkEGzg+WteZZsLPaoOcPq4fLPJ04F7mVduEW2ijxXICF5xGL3ETqUtmShr2Dior0tiOtqrmPtxZdV4bjBKfnCx/CNWVsNKHDhxnpKreUGkmbLKYSlQhclG0j0Lxc+DCvpFlBIVovdDibGZyBbZa/b94xv7EuKuVdD1rvIdOmNdWk2irAWMll4bdaT58884avq7xJktH0qQSaZDBoMw+Fun/RMrxFwz8doMGm37mQq1LfrhVW3utIfAGQKbzY+Cf4lu63X7/bN+3+hS24MLEwONAnI4PEHcJ1KPz56gzFMeScpOuZ3B0k103zY45z4rfFHHPbIpbDP6Ljry7hDqhfr8th4nLqdAjb+BN1dns8gX6aRB3BMGHAMLs9ESPLMO1DJqJON0oT3k1B3N7blFJLOEYM4jayOKb0+o+0/kjrj7T+39L6PXLiX1XX7Y6rK2m95GCJ5kYH1J7f+XN1t6ccDn+5sI/I9UybxfWxfnOAEfI/e///BGz2Pb9EjLejaZqkDDtZilmfPkquPGouxNUmQlkZvPfiWm+MPjloTdzX3GWAb6YsOUHmkVUe9qY1r5SVE7IBI9ZfSX3NQ/lh8OOh73TPcwzmaGY+rq5sWQDHMeT12VnUDiV6PZok5AJF8+wvWu8lvSp1R/ZAVf5qZyofKXQ9ks1peIm+/1djdR7S7wew1A1kRhEAAA==&quot;"/>
    <we:property name="datasetId" value="&quot;641b3c2c-7ead-4bf0-9305-07602e5eaacb&quot;"/>
    <we:property name="pageName" value="&quot;ReportSection845d0add8402d8c7bc74&quot;"/>
    <we:property name="reportUrl" value="&quot;/links/JHcB7eROyI?ctid=e90c1f93-29fc-4405-9da8-f122a14da6d1&amp;bookmarkGuid=7b1961f9-64ad-40a3-86d6-e679b12a4cb5&quot;"/>
    <we:property name="reportName" value="&quot;new assessment&quot;"/>
    <we:property name="reportState" value="&quot;CONNECTED&quot;"/>
    <we:property name="pageDisplayName" value="&quot;LFP&quot;"/>
    <we:property name="backgroundColor" value="&quot;#A0D1FF&quot;"/>
    <we:property name="initialStateBookmark" value="&quot;H4sIAAAAAAAAA+1YbW/TMBD+K1UkJJACctMkfflWykAItpVuDCQ0oYt97by5cXCcbWXqf+fspAwq9j5NgNZP8fne78ljp2eBkGWhYLEFcwwGwUutj+ZgjlpREAZ5I9vefrc5nLz7ujXc3CCxLqzUeRkMzgILZoZ2T5YVKOeBhF/2wwCUGsPMraagSgyDAk2pc1DyO9bKtGVNhcswwNNCaQPO5Y4Fi87tManTmmK3X3QoInArj3EHua2lEyy0sc26FyeCgRC9mEWix7sZ78ZkU9a7Ps2r9V1Qn9hI5xZkTgk4WaedQNLlrCPSHsQdnnTiyMlLmc9UU8q57e6icP2yeGozfeo6lR1STOdpuaRSodfutXnGoihF1ovbaR/BWU+lsk3AbLFxWhjqIvW29rariy1yVes4lb1Vc6IweG303Cs34yur7FuFZkEGzg+WteZZsLPaoOcPq4fLPJ04F7mVduEW2ijxXICF5xGL3ETqUtmShr2Dior0tiOtqrmPtxZdV4bjBKfnCx/CNWVsNKHDhxnpKreUGkmbLKYSlQhclG0j0Lxc+DCvpFlBIVovdDibGZyBbZa/b94xv7EuKuVdD1rvIdOmNdWk2irAWMll4bdaT58884avq7xJktH0qQSaZDBoMw+Fun/RMrxFwz8doMGm37mQq1LfrhVW3utIfAGQKbzY+Cf4lu63X7/bN+3+hS24MLEwONAnI4PEHcJ1KPz56gzFMeScpOuZ3B0k103zY45z4rfFHHPbIpbDP6Ljry7hDqhfr8th4nLqdAjb+BN1dns8gX6aRB3BMGHAMLs9ESPLMO1DJqJON0oT3k1B3N7blFJLOEYM4jayOKb0+o+0/kjrj7T+39L6PXLiX1XX7Y6rK2m95GCJ5kYH1J7f+XN1t6ccDn+5sI/I9UybxfWxfnOAEfI/e///BGz2Pb9EjLejaZqkDDtZilmfPkquPGouxNUmQlkZvPfiWm+MPjloTdzX3GWAb6YsOUHmkVUe9qY1r5SVE7IBI9ZfSX3NQ/lh8OOh73TPcwzmaGY+rq5sWQDHMeT12VnUDiV6PZok5AJF8+wvWu8lvSp1R/ZAVf5qZyofKXQ9ks1peIm+/1djdR7S7wew1A1kRhEAAA==&quot;"/>
    <we:property name="isFiltersActionButtonVisible" value="false"/>
    <we:property name="isVisualContainerHeaderHidden" value="false"/>
    <we:property name="reportEmbeddedTime" value="&quot;2024-04-12T07:30:53.662Z&quot;"/>
    <we:property name="creatorTenantId" value="&quot;e90c1f93-29fc-4405-9da8-f122a14da6d1&quot;"/>
    <we:property name="creatorUserId" value="&quot;1003200360AEC195&quot;"/>
    <we:property name="creatorSessionId" value="&quot;1cebe0ea-dca6-4ab8-b64e-077c291c7d9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0C1A0FF-D082-4A00-9DEB-7C6A903E3E3E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22081D9-34EF-4DD8-909B-3D8825B198B7&quot;"/>
    <we:property name="embedUrl" value="&quot;/reportEmbed?reportId=50aebe5a-c168-4ce8-a298-47397ec0186d&amp;groupId=aff8f203-e282-4011-9047-306c0826368a&amp;w=2&amp;config=eyJjbHVzdGVyVXJsIjoiaHR0cHM6Ly9XQUJJLVVLLVNPVVRILUItUFJJTUFSWS1yZWRpcmVjdC5hbmFseXNpcy53aW5kb3dzLm5ldCIsImVtYmVkRmVhdHVyZXMiOnsidXNhZ2VNZXRyaWNzVk5leHQiOnRydWV9fQ%3D%3D&amp;disableSensitivityBanner=true&quot;"/>
    <we:property name="bookmark" value="&quot;H4sIAAAAAAAAA+1XbW/UOBD+KytLJ0BakBMn2Szf2j1AJ462tFX5gCo0iWe3Bm+cc5zSpcp/Z+xkC1S0pVve7nT7KR6PZ555ZvI4e86kamoNqx1YInvMto15twT7bhSzMasG2+7u8xdb+8/f7Gy9eEJmUztlqoY9PmcO7ALdkWpa0D4CGV8fjxlovQcLv5qDbnDMarSNqUCrD9g705azLXZjhme1NhZ8yAMHDn3YU3KnNeWOHgnKCKVTp3iApeut+1gb64Z1JCaQ4bwQkscoeCoBEjrT9LsB5s3+PmkANjOVA1URAG/L0lgUkJZ8WhacTxLOowBwrrQbXIrVk7PaUt3Exqr2fB2aeocA9D7e5WhdTjxmT61ZBueB8KYt/mnRruiAj4NN73nODtYb9Pxy/XBdpPc+ROWUW/mFsVo+lODgYcxjz+FhAMc7as8BaqIinJ0Z3S5DvkvZTWtL3Mf5p0VI0VHH9qyhfoY0M9NWjqCRdUAxV6gl81l2rUS7vQpp/lR23bz4cqFbi4XFBbhh+eXmHfE9s6ZpRrVVNNOrEcq2DHlGWFmj9RIrd/+PB+HQ07YaAPKu8/CpiwQ27fxmz13cjTcg+9UJWhy4rqRal/nXpaKa79qOUAAUGq8+fDF4nf8d92/ibZm/koIrgY3ZiXk/s0hvuvQMjS9emy15ClVJ1stI7j4g3wpzw3H5F9RESuTUVUWNvqkqPyKNqhZ6kPBPmnm41j1bgTSzE7AuStI4jSZZnsdR7u+M4i0JgBdMimJ+mjL84MYTJ2Ti00khJnFaRrkoE5ggnxY3XhIzonVhrCqJyF/06t3Y0Earkm6wz7vHlkg3vn/wCUNBdZ9LYb9vZNjGUO85+1sRB33sI9CtD3tvGxpV3lsLT7e+3wn0288u7eB+C1m8PSHHQdwRo2Qa5WUacSxEBAIS7uNdS43DM1eYsy8nOwwDnycTAUVcQJRnkcyEgM2jSZBZmgieSw7xlL5A5DS/AzZM4yIS01jynMt8kgEvN4+Wy2SeClHyTHDIZJIlSXLj2P82gvi/yG8m8rXCIPD/aU0P8/010TOta2oocQ8q/Ir4Ufuhkp7JawXQ//NhIQdRq4avtGv8w5+oC7nsuo9e15FDtQ0AAA==&quot;"/>
    <we:property name="datasetId" value="&quot;641b3c2c-7ead-4bf0-9305-07602e5eaacb&quot;"/>
    <we:property name="pageName" value="&quot;ReportSection137a6efb3d02e305daa4&quot;"/>
    <we:property name="reportUrl" value="&quot;/links/JHcB7eROyI?ctid=e90c1f93-29fc-4405-9da8-f122a14da6d1&amp;bookmarkGuid=6876bfc2-8409-4038-aef2-150e6b5062a4&quot;"/>
    <we:property name="reportName" value="&quot;new assessment&quot;"/>
    <we:property name="reportState" value="&quot;CONNECTED&quot;"/>
    <we:property name="pageDisplayName" value="&quot;Education&quot;"/>
    <we:property name="backgroundColor" value="&quot;#F9F0EC&quot;"/>
    <we:property name="initialStateBookmark" value="&quot;H4sIAAAAAAAAA+1XbW/UOBD+KytLJ0BakBMn2Szf2j1AJ462tFX5gCo0iWe3Bm+cc5zSpcp/Z+xkC1S0pVve7nT7KR6PZ555ZvI4e86kamoNqx1YInvMto15twT7bhSzMasG2+7u8xdb+8/f7Gy9eEJmUztlqoY9PmcO7ALdkWpa0D4CGV8fjxlovQcLv5qDbnDMarSNqUCrD9g705azLXZjhme1NhZ8yAMHDn3YU3KnNeWOHgnKCKVTp3iApeut+1gb64Z1JCaQ4bwQkscoeCoBEjrT9LsB5s3+PmkANjOVA1URAG/L0lgUkJZ8WhacTxLOowBwrrQbXIrVk7PaUt3Exqr2fB2aeocA9D7e5WhdTjxmT61ZBueB8KYt/mnRruiAj4NN73nODtYb9Pxy/XBdpPc+ROWUW/mFsVo+lODgYcxjz+FhAMc7as8BaqIinJ0Z3S5DvkvZTWtL3Mf5p0VI0VHH9qyhfoY0M9NWjqCRdUAxV6gl81l2rUS7vQpp/lR23bz4cqFbi4XFBbhh+eXmHfE9s6ZpRrVVNNOrEcq2DHlGWFmj9RIrd/+PB+HQ07YaAPKu8/CpiwQ27fxmz13cjTcg+9UJWhy4rqRal/nXpaKa79qOUAAUGq8+fDF4nf8d92/ibZm/koIrgY3ZiXk/s0hvuvQMjS9emy15ClVJ1stI7j4g3wpzw3H5F9RESuTUVUWNvqkqPyKNqhZ6kPBPmnm41j1bgTSzE7AuStI4jSZZnsdR7u+M4i0JgBdMimJ+mjL84MYTJ2Ti00khJnFaRrkoE5ggnxY3XhIzonVhrCqJyF/06t3Y0Earkm6wz7vHlkg3vn/wCUNBdZ9LYb9vZNjGUO85+1sRB33sI9CtD3tvGxpV3lsLT7e+3wn0288u7eB+C1m8PSHHQdwRo2Qa5WUacSxEBAIS7uNdS43DM1eYsy8nOwwDnycTAUVcQJRnkcyEgM2jSZBZmgieSw7xlL5A5DS/AzZM4yIS01jynMt8kgEvN4+Wy2SeClHyTHDIZJIlSXLj2P82gvi/yG8m8rXCIPD/aU0P8/010TOta2oocQ8q/Ir4Ufuhkp7JawXQ//NhIQdRq4avtGv8w5+oC7nsuo9e15FDtQ0AAA==&quot;"/>
    <we:property name="isFiltersActionButtonVisible" value="false"/>
    <we:property name="isVisualContainerHeaderHidden" value="false"/>
    <we:property name="reportEmbeddedTime" value="&quot;2024-04-12T07:31:25.353Z&quot;"/>
    <we:property name="creatorTenantId" value="&quot;e90c1f93-29fc-4405-9da8-f122a14da6d1&quot;"/>
    <we:property name="creatorUserId" value="&quot;1003200360AEC195&quot;"/>
    <we:property name="creatorSessionId" value="&quot;c28c600c-ac97-4631-b5b7-b4cacd5c87d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8D2B2C1-3F15-4CBC-AB38-E4657EEB291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22081D9-34EF-4DD8-909B-3D8825B198B7&quot;"/>
    <we:property name="embedUrl" value="&quot;/reportEmbed?reportId=50aebe5a-c168-4ce8-a298-47397ec0186d&amp;groupId=aff8f203-e282-4011-9047-306c0826368a&amp;w=2&amp;config=eyJjbHVzdGVyVXJsIjoiaHR0cHM6Ly9XQUJJLVVLLVNPVVRILUItUFJJTUFSWS1yZWRpcmVjdC5hbmFseXNpcy53aW5kb3dzLm5ldCIsImVtYmVkRmVhdHVyZXMiOnsidXNhZ2VNZXRyaWNzVk5leHQiOnRydWV9fQ%3D%3D&amp;disableSensitivityBanner=true&quot;"/>
    <we:property name="bookmark" value="&quot;H4sIAAAAAAAAA+1YbW/bNhD+KwaxoR3gDDRlS3K+pW4yFGkTL8myD0MwHMWzw0UWNYpK7Ab+7ztScoumdl62plg3+5N4PN499/DhmdItU7oqc1gcwQzZLntlzNUM7FVHsC4rWtvx8eG7vZPD34/23u2T2ZROm6Jiu7fMgZ2iO9dVDbmPQMbfLroM8nwMUz+aQF5hl5VoK1NArt9j40xTzta47DKcl7mx4EOeOnDow16TO40pd+/HiDJC5vQ1nmLmGusJlsa6dpxm/WQCqcwkTxEzzmPJaU3VzAaYD/v7pAHYyBQOdEEAvC3Lev045WmSJEqmKgbsDb19onPXusjF/ry0VDexsSg9X3vqGooMFQvFWayaWm7ZyOT1LDztf2I/NbXN8AQnYapw2i0ozI2xudpR4GBHcBGxJZE1toaoDNMjI3b2ZzoEqcLkpbkZWSQKFdvly+4HPCMyTY3VGeTPDakunF3cC+brkPNWT7BD8WnHKds6RBdkqXQxzVtBflTAWQO0XLhLU7STJHr5BwXzO770wQYccDjEScRVAor3IojEg8I4M+URhWp8vMv5Sueiyw6smQXn9iRWtfyzRmKze5eQ1QQ9/7x6uC/SjQ+xibgua+olRrrsFHMqMqx91HY0g5BikxS6KxQTjbliPsuxVWhfLUKa19quTrW4W+jedGpxCq4d7j9dLpvx/fR6/PK7H4L1oC5aBJy2lvDRNrHdQdjmhhvh9ftkMn+9RIstl4XSqzLe3AFdfVG6A36QOW5e/EFYS/+7WP57W8I/F8BjYZ7BvGPxGosaX36/RhZP7h6zOnf6hNaAVZ92Dxp8Nf1/qfKpXi8ToYZpOhCICkSciiQbRNue9+30vNH4TWd0CcUUO9vGt218D2viP971HjgP3tRL0h4fZP04ETKJIh7Ry4JPcS8LDudOmvnnl8YEVR8TSCDmOOxFmZBDubmBtm9fB2EyFVHSlxPMhJAUQ0LCE0qw9ob/uF77DZznc8jr8EpJcd9qqqkhO5jJ98UvBRlV55A2Q5nZC7/oYnuyn+tKc1XqzyXN+/0kFv1IppyLWCoxhPiRkqZl0MtknELEUWYkai7/95I+xwLf15jDVs3P+D+1XsrUknvRkMcDlBAPlMzS5O/2+hDwo4XN0E7DzcTUriohwzEUjf7KpkaNwY/ohUL5KsJzUPwamfhPZyzkIDC6vfTc4x++wq2uPfT7C4WLjx/2EwAA&quot;"/>
    <we:property name="datasetId" value="&quot;641b3c2c-7ead-4bf0-9305-07602e5eaacb&quot;"/>
    <we:property name="pageName" value="&quot;ReportSection8c47fa8bcb08eec006b0&quot;"/>
    <we:property name="reportUrl" value="&quot;/links/JHcB7eROyI?ctid=e90c1f93-29fc-4405-9da8-f122a14da6d1&amp;bookmarkGuid=b893e611-55bb-4cff-af71-b9c1c3f0ed05&quot;"/>
    <we:property name="reportName" value="&quot;new assessment&quot;"/>
    <we:property name="reportState" value="&quot;CONNECTED&quot;"/>
    <we:property name="pageDisplayName" value="&quot;Indicators&quot;"/>
    <we:property name="backgroundColor" value="&quot;#F8EBF3&quot;"/>
    <we:property name="initialStateBookmark" value="&quot;H4sIAAAAAAAAA+1YbW/bNhD+KwaxoR3gDDRlS3K+pW4yFGkTL8myD0MwHMWzw0UWNYpK7Ab+7ztScoumdl62plg3+5N4PN499/DhmdItU7oqc1gcwQzZLntlzNUM7FVHsC4rWtvx8eG7vZPD34/23u2T2ZROm6Jiu7fMgZ2iO9dVDbmPQMbfLroM8nwMUz+aQF5hl5VoK1NArt9j40xTzta47DKcl7mx4EOeOnDow16TO40pd+/HiDJC5vQ1nmLmGusJlsa6dpxm/WQCqcwkTxEzzmPJaU3VzAaYD/v7pAHYyBQOdEEAvC3Lev045WmSJEqmKgbsDb19onPXusjF/ry0VDexsSg9X3vqGooMFQvFWayaWm7ZyOT1LDztf2I/NbXN8AQnYapw2i0ozI2xudpR4GBHcBGxJZE1toaoDNMjI3b2ZzoEqcLkpbkZWSQKFdvly+4HPCMyTY3VGeTPDakunF3cC+brkPNWT7BD8WnHKds6RBdkqXQxzVtBflTAWQO0XLhLU7STJHr5BwXzO770wQYccDjEScRVAor3IojEg8I4M+URhWp8vMv5Sueiyw6smQXn9iRWtfyzRmKze5eQ1QQ9/7x6uC/SjQ+xibgua+olRrrsFHMqMqx91HY0g5BikxS6KxQTjbliPsuxVWhfLUKa19quTrW4W+jedGpxCq4d7j9dLpvx/fR6/PK7H4L1oC5aBJy2lvDRNrHdQdjmhhvh9ftkMn+9RIstl4XSqzLe3AFdfVG6A36QOW5e/EFYS/+7WP57W8I/F8BjYZ7BvGPxGosaX36/RhZP7h6zOnf6hNaAVZ92Dxp8Nf1/qfKpXi8ToYZpOhCICkSciiQbRNue9+30vNH4TWd0CcUUO9vGt218D2viP971HjgP3tRL0h4fZP04ETKJIh7Ry4JPcS8LDudOmvnnl8YEVR8TSCDmOOxFmZBDubmBtm9fB2EyFVHSlxPMhJAUQ0LCE0qw9ob/uF77DZznc8jr8EpJcd9qqqkhO5jJ98UvBRlV55A2Q5nZC7/oYnuyn+tKc1XqzyXN+/0kFv1IppyLWCoxhPiRkqZl0MtknELEUWYkai7/95I+xwLf15jDVs3P+D+1XsrUknvRkMcDlBAPlMzS5O/2+hDwo4XN0E7DzcTUriohwzEUjf7KpkaNwY/ohUL5KsJzUPwamfhPZyzkIDC6vfTc4x++wq2uPfT7C4WLjx/2EwAA&quot;"/>
    <we:property name="isFiltersActionButtonVisible" value="false"/>
    <we:property name="isVisualContainerHeaderHidden" value="false"/>
    <we:property name="reportEmbeddedTime" value="&quot;2024-04-12T07:32:00.397Z&quot;"/>
    <we:property name="creatorTenantId" value="&quot;e90c1f93-29fc-4405-9da8-f122a14da6d1&quot;"/>
    <we:property name="creatorUserId" value="&quot;1003200360AEC195&quot;"/>
    <we:property name="creatorSessionId" value="&quot;bfd4f65a-d133-4e74-ac89-16d8bfebdb8c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Söhne</vt:lpstr>
      <vt:lpstr>Office Theme</vt:lpstr>
      <vt:lpstr>World data </vt:lpstr>
      <vt:lpstr>PURPOSE</vt:lpstr>
      <vt:lpstr>Data Analysis</vt:lpstr>
      <vt:lpstr>            World data 2023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data </dc:title>
  <dc:creator>Alena Pavlioglo</dc:creator>
  <cp:lastModifiedBy>Alena Pavlioglo</cp:lastModifiedBy>
  <cp:revision>1</cp:revision>
  <dcterms:created xsi:type="dcterms:W3CDTF">2024-04-12T07:33:02Z</dcterms:created>
  <dcterms:modified xsi:type="dcterms:W3CDTF">2024-04-12T09:17:42Z</dcterms:modified>
</cp:coreProperties>
</file>