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E825E-6C2B-7172-0B30-EAB80949B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76524D-991C-B1B0-1F62-167EB6D67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939B0-ED84-6475-96DB-70A017CD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EBC05-DAE8-1875-784A-BFCA4222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8E5B6-9472-47BE-A10D-5F6C52C4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2649-06DD-0307-13DC-D5800F3B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3B24A-8B08-5437-98C3-4F35F3A52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87E3-D83A-49B0-D44B-9CEC737F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8CA5A-ED13-3B49-E19B-2791CF3E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CC0FA-C50A-D5E0-5ED7-3ADC0710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0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3B56AD-1C25-14DD-4EF8-92D777901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9AA21-074E-F490-52B9-86C35DF18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A23CC-7195-D00E-2582-AA0BF4F8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8F9F6-B241-B1A6-88C0-92876C6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3E4A3-964B-F194-677B-685141EA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1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65DB5-17F6-45CF-0AB1-0E1D2526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9C52-1F48-C995-50C3-08D4C96F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60FDE-244E-428E-0C50-4CF08E3A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22750-C9FE-C67C-339E-0A671AC6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147F7-635F-D17D-7EBC-2122B13A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5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A63EC-FF5F-942C-AD36-29F6C689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E9C191-FCB5-761E-B1F6-ADC2B80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8BBB2-7CA7-0D31-62FE-D07DB606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9A392-B347-D8E4-4F32-475588F1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EA268-62D2-5407-A04E-E1E38664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6FECD-6F80-91CD-928A-B0E2DE0A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224CA-F274-3357-5E67-7369E4395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952D6-50D0-DC62-3F62-EBC76B7A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4FA42-33AB-1F17-AC91-A661B797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109A1-F446-D344-CEBD-72E73CA2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75F70-C8D4-920E-B501-4E5D2F73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0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95D76-4083-C2B6-889F-749C0E0C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68828A-90E6-E1A5-402E-5ACD3468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D0D86-CC53-7869-2FF0-F06AC2F12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6068A6-A2DA-7356-68F7-6657B36A1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6A2D1-9491-4EA2-41B3-E7386EB7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D0301F-F377-585F-610D-3AD16BD1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B4EADC-818A-012A-3C5F-99B059A8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270B99-01DC-0FB7-39CA-BBD12C04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0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C9A22-1AC2-1C36-45C0-890738F3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57D5C-713B-B3A1-63A8-FFEC9BAD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48B19A-4C9F-FEB8-0BAB-65AB1CF2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C9220-8AC5-3525-4D85-4997735C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7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5E83D1-9287-6EAC-15F4-4340EED1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68D6E8-5266-091E-A145-1729EC7D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77290-331A-CEA0-BCB0-1E492E9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3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8B35D-35E7-3FFB-C9E7-48E2D8B4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C202C-656C-3A5C-1AA1-DE4152AC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9FB70-BBD1-D518-27D4-CC4F63C5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9F380-7C74-9D30-069E-115761EB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2B1DA-E6BF-BADC-49E5-C97B28B5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D5D6E-CCAE-E9A8-B1B3-7AC15319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4DA4F-2025-75E6-AF8B-28DF1C56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1C3EC0-1282-33CE-3E89-ACE3A495F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9E4B9-C6F1-38E5-D1BA-88A8DC39B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E3BD2-7B01-995C-E897-2894E4B4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2DEC-6A42-7CB9-E9ED-D0BD931F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4BF4A-29AB-A23E-D8B5-CD6D086D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E2F069-05A4-1F9B-9363-86FDB578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402B4-190E-CA39-D0A5-41920975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4E868-BAE4-3E20-E8C7-D08A64DC7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4047-CF6E-4788-98A8-52C13A81E91B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CB971-41C5-0702-511B-0AEAD4E5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486E7-66A2-EC44-CBD2-282C30550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DCC9-3C57-442B-AD36-470A09AA7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05517-BFF6-7FFD-64A2-F5CCA7A87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TransE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, 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TransH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, 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的比较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DBDB2D-ED78-B4F9-FA29-14024D939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Alouette</a:t>
            </a:r>
          </a:p>
        </p:txBody>
      </p:sp>
    </p:spTree>
    <p:extLst>
      <p:ext uri="{BB962C8B-B14F-4D97-AF65-F5344CB8AC3E}">
        <p14:creationId xmlns:p14="http://schemas.microsoft.com/office/powerpoint/2010/main" val="237229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DEE8D-7031-0027-E609-76389CA0A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25ED7-B519-89C5-CF65-38983A6A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评测方式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D014B-AB55-F190-090C-301E82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根据验证集和测试集的三元组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id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，取出对应学习完的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embedding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，衡量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f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函数的值是否趋于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0</a:t>
            </a: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设置了一个阈值，低于这个阈值的即视为预测正确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用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accuracy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作为衡量指标</a:t>
            </a:r>
          </a:p>
        </p:txBody>
      </p:sp>
    </p:spTree>
    <p:extLst>
      <p:ext uri="{BB962C8B-B14F-4D97-AF65-F5344CB8AC3E}">
        <p14:creationId xmlns:p14="http://schemas.microsoft.com/office/powerpoint/2010/main" val="22520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A11B5-3749-9056-117E-60830426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43234-975B-3C5D-65FE-249476E1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评测结果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ACC5E-88DD-1B6B-3BB6-AD9E23CC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取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threshold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为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5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，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6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，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7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的对比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7E9A4B-D2FF-DBCC-CCC2-86EF3BB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920565"/>
            <a:ext cx="4039164" cy="44392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47E5B2-9475-137C-D47F-1C1A99CD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50" y="1920565"/>
            <a:ext cx="3943900" cy="44106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84A23F-ED62-33FC-020A-6B243DB1E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38" y="1915801"/>
            <a:ext cx="3991532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B0DDC-682E-6462-3EA7-F2027471C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A8654-11E0-E386-16AD-F9D3115B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67C14-5018-F68D-808B-B6A864DE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模型反而是表现最好的一个，而且有时候对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n-n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的情况表现最好，很反直觉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收敛的时候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loss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是十几，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最后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loss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是五十几，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最后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loss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是一百出头，怀疑其实并未收敛，或者模型过于复杂反而起到了反作用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训练的充分可能比模型的种类更重要，该数据集的任务应该无需过于复杂的模型</a:t>
            </a:r>
          </a:p>
        </p:txBody>
      </p:sp>
    </p:spTree>
    <p:extLst>
      <p:ext uri="{BB962C8B-B14F-4D97-AF65-F5344CB8AC3E}">
        <p14:creationId xmlns:p14="http://schemas.microsoft.com/office/powerpoint/2010/main" val="26722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0653-AF47-4874-080D-9BB647E4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E4D58-DFE7-AFA2-DD93-BA85622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任务介绍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3F0DD-DBCA-C8B5-5C18-57273CF8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数据格式是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(h, t, r)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三元组，在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FB15K237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数据集上都已经转换成了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id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的格式，数据集中实体有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14541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个，关系有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237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个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测试集依照实体之间对应的数量关系被分为四类：一对一，一对多，多对一，多对多，分类是为了衡量之后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和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相对于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在后三种情形下的提升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模型的目的是学到实体和关系的合理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embedding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表示，做到给定三元组中任意两个实体，根据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embedding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向量之间的关系，成功预测出剩下实体</a:t>
            </a:r>
          </a:p>
        </p:txBody>
      </p:sp>
    </p:spTree>
    <p:extLst>
      <p:ext uri="{BB962C8B-B14F-4D97-AF65-F5344CB8AC3E}">
        <p14:creationId xmlns:p14="http://schemas.microsoft.com/office/powerpoint/2010/main" val="347120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110EB-2935-4519-3032-E501AD866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98697-0F31-0C7C-5D0C-7A99F830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Loss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91039-E720-761A-D135-70E13687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理想状态下，正例三元组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f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的值应该尽量趋于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0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，负例三元组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f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的值应该尽量远离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0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，因此用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γ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来作为边界，尽量区分开正负例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类似地，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和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只是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f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函数变了，增加了投影操作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4E186A-B2AF-F247-DD09-6F6D9370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91" y="1690688"/>
            <a:ext cx="5019617" cy="14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4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1EF33-DBF2-5A57-526C-0D3EC732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模型原理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BF231A-E83F-6844-8B3B-4FD9CD7E9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704" y="1853106"/>
            <a:ext cx="9078592" cy="4296375"/>
          </a:xfrm>
        </p:spPr>
      </p:pic>
    </p:spTree>
    <p:extLst>
      <p:ext uri="{BB962C8B-B14F-4D97-AF65-F5344CB8AC3E}">
        <p14:creationId xmlns:p14="http://schemas.microsoft.com/office/powerpoint/2010/main" val="153766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054BA-B825-629F-4F6B-3B588A934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D483-1258-FAC7-F2B0-2AE69D70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3B071-51C9-4208-FB05-AEF709C1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实体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和关系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都在同一个向量空间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运算就在原空间进行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需要学习的参数只有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embedding</a:t>
            </a:r>
          </a:p>
          <a:p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问题：太过简单直接，表达能力不够，对于一对多、多对一、多对多的情形表现不好</a:t>
            </a:r>
          </a:p>
        </p:txBody>
      </p:sp>
    </p:spTree>
    <p:extLst>
      <p:ext uri="{BB962C8B-B14F-4D97-AF65-F5344CB8AC3E}">
        <p14:creationId xmlns:p14="http://schemas.microsoft.com/office/powerpoint/2010/main" val="395562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5EC13-3169-7D9C-694C-FD2D666CC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19133-C776-E032-E60C-4F0A5A74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748B9-3D44-94ED-2D8A-029E7AE3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实体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和关系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仍在同一空间</a:t>
            </a: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运算时实体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投影到关系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对应的一个超平面上</a:t>
            </a: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使得遇到不同的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，同一个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也可能有不同的投影表示</a:t>
            </a: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每个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都需要学习一个超平面的法向量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需要学习的参数有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embeddings, 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normal_vector_embedding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问题：投影操作太单一，实体和关系仍没有各自不同的空间</a:t>
            </a:r>
          </a:p>
        </p:txBody>
      </p:sp>
    </p:spTree>
    <p:extLst>
      <p:ext uri="{BB962C8B-B14F-4D97-AF65-F5344CB8AC3E}">
        <p14:creationId xmlns:p14="http://schemas.microsoft.com/office/powerpoint/2010/main" val="159981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B445-C055-448E-A14B-5C72CF79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8C3DF-7032-BEE2-10DB-9BF96F59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实体和关系分别在不同的空间</a:t>
            </a: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运算时实体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投影到关系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空间</a:t>
            </a: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每个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都需要学习一个映射矩阵 把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和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映射到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的空间</a:t>
            </a:r>
          </a:p>
        </p:txBody>
      </p:sp>
    </p:spTree>
    <p:extLst>
      <p:ext uri="{BB962C8B-B14F-4D97-AF65-F5344CB8AC3E}">
        <p14:creationId xmlns:p14="http://schemas.microsoft.com/office/powerpoint/2010/main" val="158587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2A8E5-2A3A-FC09-3E21-5B5E943B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数据构造和读取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A0C57-6FB1-BED6-F071-5209187C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需要构造负例，随机选取更换头实体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或者尾实体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</a:t>
            </a: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需要用到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random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因此提前固定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seed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为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42</a:t>
            </a: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每条正例构造三条负例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最终传入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forward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的时候把正例列表复制三遍，然后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shuffle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，分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batch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传入</a:t>
            </a:r>
          </a:p>
        </p:txBody>
      </p:sp>
    </p:spTree>
    <p:extLst>
      <p:ext uri="{BB962C8B-B14F-4D97-AF65-F5344CB8AC3E}">
        <p14:creationId xmlns:p14="http://schemas.microsoft.com/office/powerpoint/2010/main" val="413850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10DAC-F995-32F9-B070-E7F0F2AF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B525B-21A6-3E48-D2D4-FE0FD378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由于三个模型的参数量递增，收敛所需的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epoch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也增加，为了尽量让三个模型都收敛，分别选取了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150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，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200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，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250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epoch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值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TransE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的一个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epoch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只需几秒，</a:t>
            </a:r>
            <a:r>
              <a:rPr lang="en-US" altLang="zh-CN" dirty="0" err="1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TransR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的一个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epoch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已需半分钟</a:t>
            </a:r>
            <a:endParaRPr lang="en-US" altLang="zh-CN" dirty="0">
              <a:latin typeface="霞鹜文楷 GB 屏幕阅读版" panose="02020500000000000000" pitchFamily="18" charset="-122"/>
              <a:ea typeface="霞鹜文楷 GB 屏幕阅读版" panose="02020500000000000000" pitchFamily="18" charset="-122"/>
            </a:endParaRPr>
          </a:p>
          <a:p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loss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图像的绘制去掉了前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30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个</a:t>
            </a:r>
            <a:r>
              <a:rPr lang="en-US" altLang="zh-CN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epoch</a:t>
            </a:r>
            <a:r>
              <a:rPr lang="zh-CN" altLang="en-US" dirty="0">
                <a:latin typeface="霞鹜文楷 GB 屏幕阅读版" panose="02020500000000000000" pitchFamily="18" charset="-122"/>
                <a:ea typeface="霞鹜文楷 GB 屏幕阅读版" panose="02020500000000000000" pitchFamily="18" charset="-122"/>
              </a:rPr>
              <a:t>（数量级太大）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3A6FEC-5204-C4C4-103A-60124E04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88" y="3627610"/>
            <a:ext cx="3579054" cy="26842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7A0900-6F0C-3172-E0DD-D8AAD03B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254" y="3627611"/>
            <a:ext cx="3629308" cy="27219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C78479-BDF6-57E8-D63F-E9012E6C8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006" y="3627609"/>
            <a:ext cx="3629309" cy="27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3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623</Words>
  <Application>Microsoft Office PowerPoint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霞鹜文楷 GB 屏幕阅读版</vt:lpstr>
      <vt:lpstr>Arial</vt:lpstr>
      <vt:lpstr>Office 主题​​</vt:lpstr>
      <vt:lpstr>TransE, TransH, TransR的比较</vt:lpstr>
      <vt:lpstr>任务介绍</vt:lpstr>
      <vt:lpstr>Loss函数</vt:lpstr>
      <vt:lpstr>模型原理</vt:lpstr>
      <vt:lpstr>TransE原理</vt:lpstr>
      <vt:lpstr>TransH原理</vt:lpstr>
      <vt:lpstr>TransR原理</vt:lpstr>
      <vt:lpstr>数据构造和读取</vt:lpstr>
      <vt:lpstr>模型训练</vt:lpstr>
      <vt:lpstr>评测方式</vt:lpstr>
      <vt:lpstr>评测结果</vt:lpstr>
      <vt:lpstr>结果分析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空蝉 眠目</dc:creator>
  <cp:lastModifiedBy>空蝉 眠目</cp:lastModifiedBy>
  <cp:revision>4</cp:revision>
  <dcterms:created xsi:type="dcterms:W3CDTF">2024-12-24T20:05:13Z</dcterms:created>
  <dcterms:modified xsi:type="dcterms:W3CDTF">2025-01-03T02:12:11Z</dcterms:modified>
</cp:coreProperties>
</file>