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8" r:id="rId2"/>
    <p:sldId id="269" r:id="rId3"/>
    <p:sldId id="301" r:id="rId4"/>
    <p:sldId id="291" r:id="rId5"/>
    <p:sldId id="303" r:id="rId6"/>
    <p:sldId id="304" r:id="rId7"/>
    <p:sldId id="298" r:id="rId8"/>
    <p:sldId id="306" r:id="rId9"/>
    <p:sldId id="293" r:id="rId10"/>
    <p:sldId id="300" r:id="rId11"/>
    <p:sldId id="294" r:id="rId12"/>
    <p:sldId id="296" r:id="rId13"/>
    <p:sldId id="302" r:id="rId14"/>
    <p:sldId id="290" r:id="rId15"/>
    <p:sldId id="287" r:id="rId16"/>
    <p:sldId id="285" r:id="rId17"/>
    <p:sldId id="288" r:id="rId18"/>
    <p:sldId id="277" r:id="rId19"/>
    <p:sldId id="305" r:id="rId20"/>
    <p:sldId id="299" r:id="rId21"/>
    <p:sldId id="266" r:id="rId22"/>
    <p:sldId id="271" r:id="rId23"/>
    <p:sldId id="273" r:id="rId24"/>
    <p:sldId id="295" r:id="rId25"/>
  </p:sldIdLst>
  <p:sldSz cx="13017500" cy="6181725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7" userDrawn="1">
          <p15:clr>
            <a:srgbClr val="A4A3A4"/>
          </p15:clr>
        </p15:guide>
        <p15:guide id="2" pos="41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5F5F5"/>
    <a:srgbClr val="BFBFBF"/>
    <a:srgbClr val="FFFFFF"/>
    <a:srgbClr val="51118F"/>
    <a:srgbClr val="262626"/>
    <a:srgbClr val="FAFAFA"/>
    <a:srgbClr val="553D6E"/>
    <a:srgbClr val="19052D"/>
    <a:srgbClr val="2E1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38" y="54"/>
      </p:cViewPr>
      <p:guideLst>
        <p:guide orient="horz" pos="1947"/>
        <p:guide pos="41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364B9-CA33-4012-A54A-1EB7F145031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0975" y="1143000"/>
            <a:ext cx="649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9E5C8-8B77-42CE-971F-69418AF553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10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9E5C8-8B77-42CE-971F-69418AF5534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90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9E5C8-8B77-42CE-971F-69418AF5534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05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188" y="1011686"/>
            <a:ext cx="9763125" cy="2152156"/>
          </a:xfrm>
        </p:spPr>
        <p:txBody>
          <a:bodyPr anchor="b"/>
          <a:lstStyle>
            <a:lvl1pPr algn="ctr">
              <a:defRPr sz="540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7188" y="3246837"/>
            <a:ext cx="9763125" cy="1492485"/>
          </a:xfrm>
        </p:spPr>
        <p:txBody>
          <a:bodyPr/>
          <a:lstStyle>
            <a:lvl1pPr marL="0" indent="0" algn="ctr">
              <a:buNone/>
              <a:defRPr sz="2163"/>
            </a:lvl1pPr>
            <a:lvl2pPr marL="412120" indent="0" algn="ctr">
              <a:buNone/>
              <a:defRPr sz="1803"/>
            </a:lvl2pPr>
            <a:lvl3pPr marL="824240" indent="0" algn="ctr">
              <a:buNone/>
              <a:defRPr sz="1623"/>
            </a:lvl3pPr>
            <a:lvl4pPr marL="1236360" indent="0" algn="ctr">
              <a:buNone/>
              <a:defRPr sz="1442"/>
            </a:lvl4pPr>
            <a:lvl5pPr marL="1648480" indent="0" algn="ctr">
              <a:buNone/>
              <a:defRPr sz="1442"/>
            </a:lvl5pPr>
            <a:lvl6pPr marL="2060600" indent="0" algn="ctr">
              <a:buNone/>
              <a:defRPr sz="1442"/>
            </a:lvl6pPr>
            <a:lvl7pPr marL="2472720" indent="0" algn="ctr">
              <a:buNone/>
              <a:defRPr sz="1442"/>
            </a:lvl7pPr>
            <a:lvl8pPr marL="2884841" indent="0" algn="ctr">
              <a:buNone/>
              <a:defRPr sz="1442"/>
            </a:lvl8pPr>
            <a:lvl9pPr marL="3296961" indent="0" algn="ctr">
              <a:buNone/>
              <a:defRPr sz="1442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1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18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15649" y="329120"/>
            <a:ext cx="2806898" cy="523872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953" y="329120"/>
            <a:ext cx="8257977" cy="523872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97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8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73" y="1541140"/>
            <a:ext cx="11227594" cy="2571425"/>
          </a:xfrm>
        </p:spPr>
        <p:txBody>
          <a:bodyPr anchor="b"/>
          <a:lstStyle>
            <a:lvl1pPr>
              <a:defRPr sz="540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173" y="4136891"/>
            <a:ext cx="11227594" cy="1352252"/>
          </a:xfrm>
        </p:spPr>
        <p:txBody>
          <a:bodyPr/>
          <a:lstStyle>
            <a:lvl1pPr marL="0" indent="0">
              <a:buNone/>
              <a:defRPr sz="2163">
                <a:solidFill>
                  <a:schemeClr val="tx1">
                    <a:tint val="75000"/>
                  </a:schemeClr>
                </a:solidFill>
              </a:defRPr>
            </a:lvl1pPr>
            <a:lvl2pPr marL="412120" indent="0">
              <a:buNone/>
              <a:defRPr sz="1803">
                <a:solidFill>
                  <a:schemeClr val="tx1">
                    <a:tint val="75000"/>
                  </a:schemeClr>
                </a:solidFill>
              </a:defRPr>
            </a:lvl2pPr>
            <a:lvl3pPr marL="824240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3pPr>
            <a:lvl4pPr marL="1236360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4pPr>
            <a:lvl5pPr marL="1648480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5pPr>
            <a:lvl6pPr marL="2060600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6pPr>
            <a:lvl7pPr marL="2472720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7pPr>
            <a:lvl8pPr marL="2884841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8pPr>
            <a:lvl9pPr marL="3296961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99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953" y="1645598"/>
            <a:ext cx="5532438" cy="392224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0109" y="1645598"/>
            <a:ext cx="5532438" cy="392224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61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49" y="329120"/>
            <a:ext cx="11227594" cy="11948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649" y="1515382"/>
            <a:ext cx="5507012" cy="742665"/>
          </a:xfrm>
        </p:spPr>
        <p:txBody>
          <a:bodyPr anchor="b"/>
          <a:lstStyle>
            <a:lvl1pPr marL="0" indent="0">
              <a:buNone/>
              <a:defRPr sz="2163" b="1"/>
            </a:lvl1pPr>
            <a:lvl2pPr marL="412120" indent="0">
              <a:buNone/>
              <a:defRPr sz="1803" b="1"/>
            </a:lvl2pPr>
            <a:lvl3pPr marL="824240" indent="0">
              <a:buNone/>
              <a:defRPr sz="1623" b="1"/>
            </a:lvl3pPr>
            <a:lvl4pPr marL="1236360" indent="0">
              <a:buNone/>
              <a:defRPr sz="1442" b="1"/>
            </a:lvl4pPr>
            <a:lvl5pPr marL="1648480" indent="0">
              <a:buNone/>
              <a:defRPr sz="1442" b="1"/>
            </a:lvl5pPr>
            <a:lvl6pPr marL="2060600" indent="0">
              <a:buNone/>
              <a:defRPr sz="1442" b="1"/>
            </a:lvl6pPr>
            <a:lvl7pPr marL="2472720" indent="0">
              <a:buNone/>
              <a:defRPr sz="1442" b="1"/>
            </a:lvl7pPr>
            <a:lvl8pPr marL="2884841" indent="0">
              <a:buNone/>
              <a:defRPr sz="1442" b="1"/>
            </a:lvl8pPr>
            <a:lvl9pPr marL="3296961" indent="0">
              <a:buNone/>
              <a:defRPr sz="144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649" y="2258047"/>
            <a:ext cx="5507012" cy="332124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0109" y="1515382"/>
            <a:ext cx="5534133" cy="742665"/>
          </a:xfrm>
        </p:spPr>
        <p:txBody>
          <a:bodyPr anchor="b"/>
          <a:lstStyle>
            <a:lvl1pPr marL="0" indent="0">
              <a:buNone/>
              <a:defRPr sz="2163" b="1"/>
            </a:lvl1pPr>
            <a:lvl2pPr marL="412120" indent="0">
              <a:buNone/>
              <a:defRPr sz="1803" b="1"/>
            </a:lvl2pPr>
            <a:lvl3pPr marL="824240" indent="0">
              <a:buNone/>
              <a:defRPr sz="1623" b="1"/>
            </a:lvl3pPr>
            <a:lvl4pPr marL="1236360" indent="0">
              <a:buNone/>
              <a:defRPr sz="1442" b="1"/>
            </a:lvl4pPr>
            <a:lvl5pPr marL="1648480" indent="0">
              <a:buNone/>
              <a:defRPr sz="1442" b="1"/>
            </a:lvl5pPr>
            <a:lvl6pPr marL="2060600" indent="0">
              <a:buNone/>
              <a:defRPr sz="1442" b="1"/>
            </a:lvl6pPr>
            <a:lvl7pPr marL="2472720" indent="0">
              <a:buNone/>
              <a:defRPr sz="1442" b="1"/>
            </a:lvl7pPr>
            <a:lvl8pPr marL="2884841" indent="0">
              <a:buNone/>
              <a:defRPr sz="1442" b="1"/>
            </a:lvl8pPr>
            <a:lvl9pPr marL="3296961" indent="0">
              <a:buNone/>
              <a:defRPr sz="144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0109" y="2258047"/>
            <a:ext cx="5534133" cy="332124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74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8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10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49" y="412115"/>
            <a:ext cx="4198482" cy="1442403"/>
          </a:xfrm>
        </p:spPr>
        <p:txBody>
          <a:bodyPr anchor="b"/>
          <a:lstStyle>
            <a:lvl1pPr>
              <a:defRPr sz="288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133" y="890055"/>
            <a:ext cx="6590109" cy="4393031"/>
          </a:xfrm>
        </p:spPr>
        <p:txBody>
          <a:bodyPr/>
          <a:lstStyle>
            <a:lvl1pPr>
              <a:defRPr sz="2884"/>
            </a:lvl1pPr>
            <a:lvl2pPr>
              <a:defRPr sz="2524"/>
            </a:lvl2pPr>
            <a:lvl3pPr>
              <a:defRPr sz="2163"/>
            </a:lvl3pPr>
            <a:lvl4pPr>
              <a:defRPr sz="1803"/>
            </a:lvl4pPr>
            <a:lvl5pPr>
              <a:defRPr sz="1803"/>
            </a:lvl5pPr>
            <a:lvl6pPr>
              <a:defRPr sz="1803"/>
            </a:lvl6pPr>
            <a:lvl7pPr>
              <a:defRPr sz="1803"/>
            </a:lvl7pPr>
            <a:lvl8pPr>
              <a:defRPr sz="1803"/>
            </a:lvl8pPr>
            <a:lvl9pPr>
              <a:defRPr sz="180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649" y="1854518"/>
            <a:ext cx="4198482" cy="3435723"/>
          </a:xfrm>
        </p:spPr>
        <p:txBody>
          <a:bodyPr/>
          <a:lstStyle>
            <a:lvl1pPr marL="0" indent="0">
              <a:buNone/>
              <a:defRPr sz="1442"/>
            </a:lvl1pPr>
            <a:lvl2pPr marL="412120" indent="0">
              <a:buNone/>
              <a:defRPr sz="1262"/>
            </a:lvl2pPr>
            <a:lvl3pPr marL="824240" indent="0">
              <a:buNone/>
              <a:defRPr sz="1082"/>
            </a:lvl3pPr>
            <a:lvl4pPr marL="1236360" indent="0">
              <a:buNone/>
              <a:defRPr sz="901"/>
            </a:lvl4pPr>
            <a:lvl5pPr marL="1648480" indent="0">
              <a:buNone/>
              <a:defRPr sz="901"/>
            </a:lvl5pPr>
            <a:lvl6pPr marL="2060600" indent="0">
              <a:buNone/>
              <a:defRPr sz="901"/>
            </a:lvl6pPr>
            <a:lvl7pPr marL="2472720" indent="0">
              <a:buNone/>
              <a:defRPr sz="901"/>
            </a:lvl7pPr>
            <a:lvl8pPr marL="2884841" indent="0">
              <a:buNone/>
              <a:defRPr sz="901"/>
            </a:lvl8pPr>
            <a:lvl9pPr marL="3296961" indent="0">
              <a:buNone/>
              <a:defRPr sz="90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82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49" y="412115"/>
            <a:ext cx="4198482" cy="1442403"/>
          </a:xfrm>
        </p:spPr>
        <p:txBody>
          <a:bodyPr anchor="b"/>
          <a:lstStyle>
            <a:lvl1pPr>
              <a:defRPr sz="288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4133" y="890055"/>
            <a:ext cx="6590109" cy="4393031"/>
          </a:xfrm>
        </p:spPr>
        <p:txBody>
          <a:bodyPr anchor="t"/>
          <a:lstStyle>
            <a:lvl1pPr marL="0" indent="0">
              <a:buNone/>
              <a:defRPr sz="2884"/>
            </a:lvl1pPr>
            <a:lvl2pPr marL="412120" indent="0">
              <a:buNone/>
              <a:defRPr sz="2524"/>
            </a:lvl2pPr>
            <a:lvl3pPr marL="824240" indent="0">
              <a:buNone/>
              <a:defRPr sz="2163"/>
            </a:lvl3pPr>
            <a:lvl4pPr marL="1236360" indent="0">
              <a:buNone/>
              <a:defRPr sz="1803"/>
            </a:lvl4pPr>
            <a:lvl5pPr marL="1648480" indent="0">
              <a:buNone/>
              <a:defRPr sz="1803"/>
            </a:lvl5pPr>
            <a:lvl6pPr marL="2060600" indent="0">
              <a:buNone/>
              <a:defRPr sz="1803"/>
            </a:lvl6pPr>
            <a:lvl7pPr marL="2472720" indent="0">
              <a:buNone/>
              <a:defRPr sz="1803"/>
            </a:lvl7pPr>
            <a:lvl8pPr marL="2884841" indent="0">
              <a:buNone/>
              <a:defRPr sz="1803"/>
            </a:lvl8pPr>
            <a:lvl9pPr marL="3296961" indent="0">
              <a:buNone/>
              <a:defRPr sz="180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649" y="1854518"/>
            <a:ext cx="4198482" cy="3435723"/>
          </a:xfrm>
        </p:spPr>
        <p:txBody>
          <a:bodyPr/>
          <a:lstStyle>
            <a:lvl1pPr marL="0" indent="0">
              <a:buNone/>
              <a:defRPr sz="1442"/>
            </a:lvl1pPr>
            <a:lvl2pPr marL="412120" indent="0">
              <a:buNone/>
              <a:defRPr sz="1262"/>
            </a:lvl2pPr>
            <a:lvl3pPr marL="824240" indent="0">
              <a:buNone/>
              <a:defRPr sz="1082"/>
            </a:lvl3pPr>
            <a:lvl4pPr marL="1236360" indent="0">
              <a:buNone/>
              <a:defRPr sz="901"/>
            </a:lvl4pPr>
            <a:lvl5pPr marL="1648480" indent="0">
              <a:buNone/>
              <a:defRPr sz="901"/>
            </a:lvl5pPr>
            <a:lvl6pPr marL="2060600" indent="0">
              <a:buNone/>
              <a:defRPr sz="901"/>
            </a:lvl6pPr>
            <a:lvl7pPr marL="2472720" indent="0">
              <a:buNone/>
              <a:defRPr sz="901"/>
            </a:lvl7pPr>
            <a:lvl8pPr marL="2884841" indent="0">
              <a:buNone/>
              <a:defRPr sz="901"/>
            </a:lvl8pPr>
            <a:lvl9pPr marL="3296961" indent="0">
              <a:buNone/>
              <a:defRPr sz="90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01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953" y="329120"/>
            <a:ext cx="11227594" cy="11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953" y="1645598"/>
            <a:ext cx="11227594" cy="392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953" y="5729544"/>
            <a:ext cx="2928938" cy="329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AC35-38BC-452E-9421-8E179BBF25FA}" type="datetimeFigureOut">
              <a:rPr lang="es-ES" smtClean="0"/>
              <a:t>31/10/2018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2047" y="5729544"/>
            <a:ext cx="4393406" cy="329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93609" y="5729544"/>
            <a:ext cx="2928938" cy="329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7C08-0C52-4076-A52F-F4E5115AD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8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4240" rtl="0" eaLnBrk="1" latinLnBrk="0" hangingPunct="1">
        <a:lnSpc>
          <a:spcPct val="90000"/>
        </a:lnSpc>
        <a:spcBef>
          <a:spcPct val="0"/>
        </a:spcBef>
        <a:buNone/>
        <a:defRPr sz="3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6060" indent="-206060" algn="l" defTabSz="824240" rtl="0" eaLnBrk="1" latinLnBrk="0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2524" kern="1200">
          <a:solidFill>
            <a:schemeClr val="tx1"/>
          </a:solidFill>
          <a:latin typeface="+mn-lt"/>
          <a:ea typeface="+mn-ea"/>
          <a:cs typeface="+mn-cs"/>
        </a:defRPr>
      </a:lvl1pPr>
      <a:lvl2pPr marL="61818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2pPr>
      <a:lvl3pPr marL="103030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3pPr>
      <a:lvl4pPr marL="144242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4pPr>
      <a:lvl5pPr marL="185454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5pPr>
      <a:lvl6pPr marL="2266660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6pPr>
      <a:lvl7pPr marL="2678781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7pPr>
      <a:lvl8pPr marL="3090901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8pPr>
      <a:lvl9pPr marL="3503021" indent="-206060" algn="l" defTabSz="82424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1pPr>
      <a:lvl2pPr marL="41212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2pPr>
      <a:lvl3pPr marL="82424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3pPr>
      <a:lvl4pPr marL="123636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4pPr>
      <a:lvl5pPr marL="164848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5pPr>
      <a:lvl6pPr marL="206060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6pPr>
      <a:lvl7pPr marL="2472720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7pPr>
      <a:lvl8pPr marL="2884841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8pPr>
      <a:lvl9pPr marL="3296961" algn="l" defTabSz="824240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8055698" y="3375369"/>
            <a:ext cx="3184386" cy="443345"/>
            <a:chOff x="5070764" y="2867891"/>
            <a:chExt cx="2854036" cy="443345"/>
          </a:xfrm>
          <a:solidFill>
            <a:srgbClr val="51118F"/>
          </a:solidFill>
        </p:grpSpPr>
        <p:sp>
          <p:nvSpPr>
            <p:cNvPr id="7" name="Rectángulo 6"/>
            <p:cNvSpPr/>
            <p:nvPr/>
          </p:nvSpPr>
          <p:spPr>
            <a:xfrm>
              <a:off x="5070764" y="2867891"/>
              <a:ext cx="2854036" cy="4433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911532" y="2920286"/>
              <a:ext cx="1367682" cy="338554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Iniciar sesion</a:t>
              </a:r>
              <a:endParaRPr lang="es-E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8055697" y="2386124"/>
            <a:ext cx="3184387" cy="831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>
            <a:stCxn id="9" idx="3"/>
            <a:endCxn id="9" idx="1"/>
          </p:cNvCxnSpPr>
          <p:nvPr/>
        </p:nvCxnSpPr>
        <p:spPr>
          <a:xfrm flipH="1">
            <a:off x="8055697" y="2801762"/>
            <a:ext cx="31843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8270271" y="2472367"/>
            <a:ext cx="6399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Correo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8270271" y="2901723"/>
            <a:ext cx="96372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Contraseña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Pentágono 14"/>
          <p:cNvSpPr/>
          <p:nvPr/>
        </p:nvSpPr>
        <p:spPr>
          <a:xfrm>
            <a:off x="0" y="-10841"/>
            <a:ext cx="6557611" cy="6192565"/>
          </a:xfrm>
          <a:prstGeom prst="homePlate">
            <a:avLst>
              <a:gd name="adj" fmla="val 19166"/>
            </a:avLst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05" y="2725172"/>
            <a:ext cx="3458574" cy="720537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8190823" y="3944121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Recordarme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8055698" y="3983240"/>
            <a:ext cx="171894" cy="154861"/>
          </a:xfrm>
          <a:prstGeom prst="roundRect">
            <a:avLst>
              <a:gd name="adj" fmla="val 1155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641901" y="187733"/>
            <a:ext cx="930063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300" dirty="0" smtClean="0">
                <a:solidFill>
                  <a:srgbClr val="51118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Regístrate</a:t>
            </a:r>
            <a:endParaRPr lang="es-ES" sz="1300" dirty="0">
              <a:solidFill>
                <a:srgbClr val="51118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0780642" y="215636"/>
            <a:ext cx="88998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¿Sin cuenta?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-1" y="2485941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38343"/>
            <a:ext cx="175227" cy="17779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517493"/>
            <a:ext cx="186523" cy="20517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528492" y="2564361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2366155" y="317724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Resgistrados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2" name="Grupo 131"/>
          <p:cNvGrpSpPr/>
          <p:nvPr/>
        </p:nvGrpSpPr>
        <p:grpSpPr>
          <a:xfrm>
            <a:off x="4118443" y="324855"/>
            <a:ext cx="1047693" cy="282080"/>
            <a:chOff x="2624985" y="796298"/>
            <a:chExt cx="1047693" cy="282080"/>
          </a:xfrm>
        </p:grpSpPr>
        <p:sp>
          <p:nvSpPr>
            <p:cNvPr id="133" name="Rectángulo 132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831524" y="801379"/>
              <a:ext cx="6238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Nuevo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5" name="Rectángulo redondeado 134"/>
          <p:cNvSpPr/>
          <p:nvPr/>
        </p:nvSpPr>
        <p:spPr>
          <a:xfrm>
            <a:off x="2371790" y="1091908"/>
            <a:ext cx="10109401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136" name="Conector recto 135"/>
          <p:cNvCxnSpPr/>
          <p:nvPr/>
        </p:nvCxnSpPr>
        <p:spPr>
          <a:xfrm>
            <a:off x="2367551" y="140000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redondeado 99"/>
          <p:cNvSpPr/>
          <p:nvPr/>
        </p:nvSpPr>
        <p:spPr>
          <a:xfrm>
            <a:off x="2371954" y="4562789"/>
            <a:ext cx="10113639" cy="610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Rectángulo 137"/>
          <p:cNvSpPr/>
          <p:nvPr/>
        </p:nvSpPr>
        <p:spPr>
          <a:xfrm>
            <a:off x="2366101" y="3285448"/>
            <a:ext cx="10113639" cy="6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Rectángulo redondeado 101"/>
          <p:cNvSpPr/>
          <p:nvPr/>
        </p:nvSpPr>
        <p:spPr>
          <a:xfrm>
            <a:off x="2371954" y="2029969"/>
            <a:ext cx="10113639" cy="650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1" name="Conector recto 140"/>
          <p:cNvCxnSpPr/>
          <p:nvPr/>
        </p:nvCxnSpPr>
        <p:spPr>
          <a:xfrm>
            <a:off x="2364700" y="2684239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2364700" y="329021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2364700" y="395769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2365880" y="4605210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2371790" y="1406182"/>
            <a:ext cx="10102141" cy="3766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47" name="Rectángulo 146"/>
          <p:cNvSpPr/>
          <p:nvPr/>
        </p:nvSpPr>
        <p:spPr>
          <a:xfrm>
            <a:off x="11332180" y="352620"/>
            <a:ext cx="1148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Revendedores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10263698" y="350484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0" name="Rectángulo 149"/>
          <p:cNvSpPr/>
          <p:nvPr/>
        </p:nvSpPr>
        <p:spPr>
          <a:xfrm>
            <a:off x="2737311" y="1614488"/>
            <a:ext cx="106792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Eddy Kaspbrak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2" name="Rectángulo 151"/>
          <p:cNvSpPr/>
          <p:nvPr/>
        </p:nvSpPr>
        <p:spPr>
          <a:xfrm>
            <a:off x="2737311" y="2221100"/>
            <a:ext cx="101662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Beverly Marsh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4" name="Rectángulo 153"/>
          <p:cNvSpPr/>
          <p:nvPr/>
        </p:nvSpPr>
        <p:spPr>
          <a:xfrm>
            <a:off x="2750011" y="2829206"/>
            <a:ext cx="103906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Bill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6" name="Rectángulo 155"/>
          <p:cNvSpPr/>
          <p:nvPr/>
        </p:nvSpPr>
        <p:spPr>
          <a:xfrm>
            <a:off x="2762711" y="3517247"/>
            <a:ext cx="93968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Richie Tozier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8" name="Rectángulo 157"/>
          <p:cNvSpPr/>
          <p:nvPr/>
        </p:nvSpPr>
        <p:spPr>
          <a:xfrm>
            <a:off x="2750011" y="4129697"/>
            <a:ext cx="132119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Georgie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0" name="Rectángulo 159"/>
          <p:cNvSpPr/>
          <p:nvPr/>
        </p:nvSpPr>
        <p:spPr>
          <a:xfrm>
            <a:off x="2762711" y="4750337"/>
            <a:ext cx="101341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 Hanscom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8" name="Rectángulo 167"/>
          <p:cNvSpPr/>
          <p:nvPr/>
        </p:nvSpPr>
        <p:spPr>
          <a:xfrm>
            <a:off x="2734839" y="1123844"/>
            <a:ext cx="69281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8" y="2626684"/>
            <a:ext cx="246051" cy="138129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5435320" y="1614488"/>
            <a:ext cx="148309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Inhalador@gmail.com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435320" y="2221100"/>
            <a:ext cx="156966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Worry_Alot@gmail.com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448020" y="2829206"/>
            <a:ext cx="16642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SilverTartaja@gmail.com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5448020" y="3517247"/>
            <a:ext cx="150554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Boca-zas@gmail.com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5448020" y="4129697"/>
            <a:ext cx="170751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Embarcacion@gmail.com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460720" y="4750337"/>
            <a:ext cx="134203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BigBen@gmail.com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5445548" y="1123844"/>
            <a:ext cx="61106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Correo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497042" y="1597400"/>
            <a:ext cx="106792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Eddy Kaspbrak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8497042" y="2204012"/>
            <a:ext cx="101662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Beverly Marsh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8509742" y="2812118"/>
            <a:ext cx="103906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Bill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8522442" y="3500159"/>
            <a:ext cx="93968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Richie Tozier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8509742" y="4112609"/>
            <a:ext cx="132119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Georgie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522442" y="4733249"/>
            <a:ext cx="101341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 Hanscom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8507270" y="1106756"/>
            <a:ext cx="91082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Contraseña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5" name="Rectángulo 64"/>
          <p:cNvSpPr/>
          <p:nvPr/>
        </p:nvSpPr>
        <p:spPr>
          <a:xfrm flipV="1">
            <a:off x="10050537" y="613186"/>
            <a:ext cx="1148071" cy="45719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6" name="Conector recto 65"/>
          <p:cNvCxnSpPr/>
          <p:nvPr/>
        </p:nvCxnSpPr>
        <p:spPr>
          <a:xfrm>
            <a:off x="2371790" y="5165848"/>
            <a:ext cx="10102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-1" y="2485941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38343"/>
            <a:ext cx="175227" cy="17779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517493"/>
            <a:ext cx="186523" cy="20517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528492" y="2564361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5" name="Rectángulo redondeado 134"/>
          <p:cNvSpPr/>
          <p:nvPr/>
        </p:nvSpPr>
        <p:spPr>
          <a:xfrm>
            <a:off x="2378942" y="1091908"/>
            <a:ext cx="10102249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136" name="Conector recto 135"/>
          <p:cNvCxnSpPr/>
          <p:nvPr/>
        </p:nvCxnSpPr>
        <p:spPr>
          <a:xfrm>
            <a:off x="2367551" y="140000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redondeado 99"/>
          <p:cNvSpPr/>
          <p:nvPr/>
        </p:nvSpPr>
        <p:spPr>
          <a:xfrm>
            <a:off x="2371954" y="4562789"/>
            <a:ext cx="10113639" cy="610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Rectángulo 137"/>
          <p:cNvSpPr/>
          <p:nvPr/>
        </p:nvSpPr>
        <p:spPr>
          <a:xfrm>
            <a:off x="2366101" y="3285448"/>
            <a:ext cx="10113639" cy="6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Rectángulo redondeado 101"/>
          <p:cNvSpPr/>
          <p:nvPr/>
        </p:nvSpPr>
        <p:spPr>
          <a:xfrm>
            <a:off x="2371954" y="2029969"/>
            <a:ext cx="10113639" cy="650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1" name="Conector recto 140"/>
          <p:cNvCxnSpPr/>
          <p:nvPr/>
        </p:nvCxnSpPr>
        <p:spPr>
          <a:xfrm>
            <a:off x="2364700" y="2684239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2364700" y="329021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2364700" y="395769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2365880" y="4605210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2371790" y="1406182"/>
            <a:ext cx="10102141" cy="3766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47" name="Rectángulo 146"/>
          <p:cNvSpPr/>
          <p:nvPr/>
        </p:nvSpPr>
        <p:spPr>
          <a:xfrm>
            <a:off x="11344880" y="352620"/>
            <a:ext cx="1148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Revendedores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10263698" y="350484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0" name="Rectángulo 149"/>
          <p:cNvSpPr/>
          <p:nvPr/>
        </p:nvSpPr>
        <p:spPr>
          <a:xfrm>
            <a:off x="2737311" y="1600633"/>
            <a:ext cx="106792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Eddy Kaspbrak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2" name="Rectángulo 151"/>
          <p:cNvSpPr/>
          <p:nvPr/>
        </p:nvSpPr>
        <p:spPr>
          <a:xfrm>
            <a:off x="2737311" y="2221100"/>
            <a:ext cx="101662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Beverly Marsh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4" name="Rectángulo 153"/>
          <p:cNvSpPr/>
          <p:nvPr/>
        </p:nvSpPr>
        <p:spPr>
          <a:xfrm>
            <a:off x="2750011" y="2829206"/>
            <a:ext cx="103906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Bill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6" name="Rectángulo 155"/>
          <p:cNvSpPr/>
          <p:nvPr/>
        </p:nvSpPr>
        <p:spPr>
          <a:xfrm>
            <a:off x="2762711" y="3517247"/>
            <a:ext cx="93968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Richie Tozier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8" name="Rectángulo 157"/>
          <p:cNvSpPr/>
          <p:nvPr/>
        </p:nvSpPr>
        <p:spPr>
          <a:xfrm>
            <a:off x="2750011" y="4129697"/>
            <a:ext cx="132119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Georgie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0" name="Rectángulo 159"/>
          <p:cNvSpPr/>
          <p:nvPr/>
        </p:nvSpPr>
        <p:spPr>
          <a:xfrm>
            <a:off x="2762711" y="4750337"/>
            <a:ext cx="101341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 Hanscom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8" name="Rectángulo 167"/>
          <p:cNvSpPr/>
          <p:nvPr/>
        </p:nvSpPr>
        <p:spPr>
          <a:xfrm>
            <a:off x="2734839" y="1123844"/>
            <a:ext cx="69281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8" y="2626684"/>
            <a:ext cx="246051" cy="138129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5435320" y="1600633"/>
            <a:ext cx="148309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Inhalador@gmail.com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435320" y="2221100"/>
            <a:ext cx="156966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Worry_Alot@gmail.com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448020" y="2829206"/>
            <a:ext cx="16642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SilverTartaja@gmail.com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5448020" y="3517247"/>
            <a:ext cx="150554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Boca-zas@gmail.com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5448020" y="4129697"/>
            <a:ext cx="170751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Embarcacion@gmail.com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460720" y="4750337"/>
            <a:ext cx="165301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Arquitectura@gmail.com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5445548" y="1123844"/>
            <a:ext cx="61106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Correo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497042" y="1597400"/>
            <a:ext cx="106792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Eddy Kaspbrak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8497042" y="2204012"/>
            <a:ext cx="101662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Beverly Marsh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8509742" y="2812118"/>
            <a:ext cx="103906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Bill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8522442" y="3500159"/>
            <a:ext cx="93968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Richie Tozier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8509742" y="4112609"/>
            <a:ext cx="132119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Georgie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522442" y="4733249"/>
            <a:ext cx="101341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 Hanscom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8507270" y="1106756"/>
            <a:ext cx="91082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Contraseña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5" name="Rectángulo 64"/>
          <p:cNvSpPr/>
          <p:nvPr/>
        </p:nvSpPr>
        <p:spPr>
          <a:xfrm flipV="1">
            <a:off x="11339016" y="613186"/>
            <a:ext cx="1148071" cy="45719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113" y="1566140"/>
            <a:ext cx="284456" cy="284330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909" y="1603212"/>
            <a:ext cx="172516" cy="221654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2378942" y="1404703"/>
            <a:ext cx="10094989" cy="6201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03" b="15203"/>
          <a:stretch/>
        </p:blipFill>
        <p:spPr>
          <a:xfrm>
            <a:off x="12141139" y="1740711"/>
            <a:ext cx="121294" cy="202686"/>
          </a:xfrm>
          <a:prstGeom prst="rect">
            <a:avLst/>
          </a:prstGeom>
        </p:spPr>
      </p:pic>
      <p:sp>
        <p:nvSpPr>
          <p:cNvPr id="59" name="Rectángulo 58"/>
          <p:cNvSpPr/>
          <p:nvPr/>
        </p:nvSpPr>
        <p:spPr>
          <a:xfrm>
            <a:off x="2366155" y="317724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Resgistrados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0" name="Grupo 59"/>
          <p:cNvGrpSpPr/>
          <p:nvPr/>
        </p:nvGrpSpPr>
        <p:grpSpPr>
          <a:xfrm>
            <a:off x="4118443" y="324855"/>
            <a:ext cx="1047693" cy="282080"/>
            <a:chOff x="2624985" y="796298"/>
            <a:chExt cx="1047693" cy="282080"/>
          </a:xfrm>
        </p:grpSpPr>
        <p:sp>
          <p:nvSpPr>
            <p:cNvPr id="61" name="Rectángulo 60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2831524" y="801379"/>
              <a:ext cx="6238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Nuevo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cxnSp>
        <p:nvCxnSpPr>
          <p:cNvPr id="64" name="Conector recto 63"/>
          <p:cNvCxnSpPr/>
          <p:nvPr/>
        </p:nvCxnSpPr>
        <p:spPr>
          <a:xfrm>
            <a:off x="2371790" y="5165848"/>
            <a:ext cx="10102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-1" y="2485941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38343"/>
            <a:ext cx="175227" cy="17779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517493"/>
            <a:ext cx="186523" cy="20517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528492" y="2564361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8" y="2626684"/>
            <a:ext cx="246051" cy="138129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2350528" y="312935"/>
            <a:ext cx="1319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Nueva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usuario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8" name="Grupo 67"/>
          <p:cNvGrpSpPr/>
          <p:nvPr/>
        </p:nvGrpSpPr>
        <p:grpSpPr>
          <a:xfrm>
            <a:off x="4114800" y="320066"/>
            <a:ext cx="1047693" cy="281410"/>
            <a:chOff x="2624985" y="796298"/>
            <a:chExt cx="1047693" cy="281410"/>
          </a:xfrm>
        </p:grpSpPr>
        <p:sp>
          <p:nvSpPr>
            <p:cNvPr id="69" name="Rectángulo 68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2755934" y="800709"/>
              <a:ext cx="7857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Cancelar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11348971" y="4533324"/>
            <a:ext cx="1047693" cy="276999"/>
            <a:chOff x="2624985" y="793736"/>
            <a:chExt cx="1047693" cy="276999"/>
          </a:xfrm>
        </p:grpSpPr>
        <p:sp>
          <p:nvSpPr>
            <p:cNvPr id="72" name="Rectángulo 71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2783987" y="793736"/>
              <a:ext cx="7296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2696770" y="1939460"/>
            <a:ext cx="67037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4739352" y="1925753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4739352" y="2308834"/>
            <a:ext cx="7181956" cy="261191"/>
          </a:xfrm>
          <a:prstGeom prst="roundRect">
            <a:avLst>
              <a:gd name="adj" fmla="val 1059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4739352" y="2673881"/>
            <a:ext cx="7181956" cy="263888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720887" y="2334448"/>
            <a:ext cx="59503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Correo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2712137" y="2697350"/>
            <a:ext cx="87876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Contraseña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2702284" y="3084603"/>
            <a:ext cx="100059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Confirmación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2400360" y="1151288"/>
            <a:ext cx="10067230" cy="4060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2581708" y="1236516"/>
            <a:ext cx="115288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Tipo de usuario:</a:t>
            </a:r>
            <a:endParaRPr lang="es-ES" sz="105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7" name="Cheurón 86"/>
          <p:cNvSpPr/>
          <p:nvPr/>
        </p:nvSpPr>
        <p:spPr>
          <a:xfrm rot="5400000">
            <a:off x="5247041" y="3107356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4738601" y="3030302"/>
            <a:ext cx="7181956" cy="263888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 flipV="1">
            <a:off x="2378238" y="3642915"/>
            <a:ext cx="10067934" cy="111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4789265" y="1954531"/>
            <a:ext cx="100380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Henry Bowers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4789265" y="2343959"/>
            <a:ext cx="176202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Thebullyone@hotmail.com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789265" y="2704233"/>
            <a:ext cx="63671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123456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789265" y="3058152"/>
            <a:ext cx="63671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123456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4838394" y="1232145"/>
            <a:ext cx="6062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Cliente</a:t>
            </a:r>
            <a:endParaRPr lang="es-ES" sz="1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5878376" y="1229944"/>
            <a:ext cx="9188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Revendedor</a:t>
            </a:r>
            <a:endParaRPr lang="es-ES" sz="1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219" y="1284810"/>
            <a:ext cx="147836" cy="153762"/>
          </a:xfrm>
          <a:prstGeom prst="rect">
            <a:avLst/>
          </a:prstGeom>
        </p:spPr>
      </p:pic>
      <p:sp>
        <p:nvSpPr>
          <p:cNvPr id="103" name="Elipse 102"/>
          <p:cNvSpPr/>
          <p:nvPr/>
        </p:nvSpPr>
        <p:spPr>
          <a:xfrm>
            <a:off x="5733326" y="1294102"/>
            <a:ext cx="145049" cy="1444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9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4707017" y="2661613"/>
            <a:ext cx="3184386" cy="443345"/>
            <a:chOff x="5070764" y="2867891"/>
            <a:chExt cx="2854036" cy="443345"/>
          </a:xfrm>
          <a:solidFill>
            <a:srgbClr val="51118F"/>
          </a:solidFill>
        </p:grpSpPr>
        <p:sp>
          <p:nvSpPr>
            <p:cNvPr id="7" name="Rectángulo 6"/>
            <p:cNvSpPr/>
            <p:nvPr/>
          </p:nvSpPr>
          <p:spPr>
            <a:xfrm>
              <a:off x="5070764" y="2867891"/>
              <a:ext cx="2854036" cy="4433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09456" y="2935674"/>
              <a:ext cx="1503083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Cuenta de Usuario</a:t>
              </a:r>
              <a:endParaRPr lang="es-E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4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10243509" y="314854"/>
            <a:ext cx="2223802" cy="232593"/>
          </a:xfrm>
          <a:prstGeom prst="roundRect">
            <a:avLst>
              <a:gd name="adj" fmla="val 445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2371790" y="1091908"/>
            <a:ext cx="10109401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2740982" y="1129943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Fecha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591305" y="1142225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736575" y="1135802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747500" y="1142225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41" name="Conector recto 40"/>
          <p:cNvCxnSpPr/>
          <p:nvPr/>
        </p:nvCxnSpPr>
        <p:spPr>
          <a:xfrm>
            <a:off x="2367551" y="140000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/>
          <p:cNvSpPr/>
          <p:nvPr/>
        </p:nvSpPr>
        <p:spPr>
          <a:xfrm>
            <a:off x="12233081" y="314854"/>
            <a:ext cx="250920" cy="2396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148" y="362513"/>
            <a:ext cx="143487" cy="143487"/>
          </a:xfrm>
          <a:prstGeom prst="rect">
            <a:avLst/>
          </a:prstGeom>
          <a:noFill/>
        </p:spPr>
      </p:pic>
      <p:sp>
        <p:nvSpPr>
          <p:cNvPr id="100" name="Rectángulo redondeado 99"/>
          <p:cNvSpPr/>
          <p:nvPr/>
        </p:nvSpPr>
        <p:spPr>
          <a:xfrm>
            <a:off x="2357711" y="4945143"/>
            <a:ext cx="10113639" cy="61028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2366101" y="3285448"/>
            <a:ext cx="10113639" cy="6495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ángulo redondeado 101"/>
          <p:cNvSpPr/>
          <p:nvPr/>
        </p:nvSpPr>
        <p:spPr>
          <a:xfrm>
            <a:off x="2371954" y="2029969"/>
            <a:ext cx="10113639" cy="6507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2371954" y="202384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2740982" y="1605702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736673" y="1600862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751476" y="1608739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593973" y="1599288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0" name="Conector recto 69"/>
          <p:cNvCxnSpPr/>
          <p:nvPr/>
        </p:nvCxnSpPr>
        <p:spPr>
          <a:xfrm>
            <a:off x="2364700" y="2684239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2733728" y="2225739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729419" y="2233599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44222" y="2241476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586719" y="2232025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6" name="Conector recto 75"/>
          <p:cNvCxnSpPr/>
          <p:nvPr/>
        </p:nvCxnSpPr>
        <p:spPr>
          <a:xfrm>
            <a:off x="2364700" y="329021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2733728" y="2865500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4729419" y="2873360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6744222" y="2881237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8586719" y="2871786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1" name="Conector recto 80"/>
          <p:cNvCxnSpPr/>
          <p:nvPr/>
        </p:nvCxnSpPr>
        <p:spPr>
          <a:xfrm>
            <a:off x="2364700" y="395769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2733728" y="3493239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4729419" y="3501099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6744222" y="3508976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8586719" y="3499525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8" name="Conector recto 87"/>
          <p:cNvCxnSpPr/>
          <p:nvPr/>
        </p:nvCxnSpPr>
        <p:spPr>
          <a:xfrm>
            <a:off x="2365880" y="4605210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2715446" y="4509139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4711137" y="4491599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6725940" y="4499476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8568437" y="4490025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707006" y="5120964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702697" y="5116124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717500" y="5124001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8559997" y="5114550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11184547" y="1131876"/>
            <a:ext cx="65755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Estatus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11189828" y="1603570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11189827" y="2223103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11210099" y="2883617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1193740" y="3502999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11159764" y="4493229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11176123" y="5116124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6" name="Conector recto 115"/>
          <p:cNvCxnSpPr/>
          <p:nvPr/>
        </p:nvCxnSpPr>
        <p:spPr>
          <a:xfrm>
            <a:off x="2400361" y="1743158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105" name="Rectángulo 10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Rectángulo 10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114" name="Rectángulo 113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sp>
        <p:nvSpPr>
          <p:cNvPr id="123" name="Rectángulo 122"/>
          <p:cNvSpPr/>
          <p:nvPr/>
        </p:nvSpPr>
        <p:spPr>
          <a:xfrm>
            <a:off x="2371790" y="1406182"/>
            <a:ext cx="10102141" cy="414924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pic>
        <p:nvPicPr>
          <p:cNvPr id="124" name="Imagen 1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106" name="Rectángulo redondeado 101"/>
          <p:cNvSpPr/>
          <p:nvPr/>
        </p:nvSpPr>
        <p:spPr>
          <a:xfrm>
            <a:off x="2377230" y="2066713"/>
            <a:ext cx="10102781" cy="22905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Conector recto 112"/>
          <p:cNvCxnSpPr/>
          <p:nvPr/>
        </p:nvCxnSpPr>
        <p:spPr>
          <a:xfrm>
            <a:off x="2353672" y="210167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2346418" y="2708283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ángulo 129"/>
          <p:cNvSpPr/>
          <p:nvPr/>
        </p:nvSpPr>
        <p:spPr>
          <a:xfrm>
            <a:off x="2715446" y="2249783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4711137" y="2257643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6725940" y="2265520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8568437" y="2256069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11196259" y="2247147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7" name="Grupo 136"/>
          <p:cNvGrpSpPr/>
          <p:nvPr/>
        </p:nvGrpSpPr>
        <p:grpSpPr>
          <a:xfrm>
            <a:off x="2754529" y="2778217"/>
            <a:ext cx="3882613" cy="1357198"/>
            <a:chOff x="2800982" y="2202641"/>
            <a:chExt cx="3882613" cy="1357198"/>
          </a:xfrm>
        </p:grpSpPr>
        <p:sp>
          <p:nvSpPr>
            <p:cNvPr id="138" name="Rectángulo 137"/>
            <p:cNvSpPr/>
            <p:nvPr/>
          </p:nvSpPr>
          <p:spPr>
            <a:xfrm>
              <a:off x="2802307" y="2209501"/>
              <a:ext cx="598241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Banco 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9" name="Rectángulo 138"/>
            <p:cNvSpPr/>
            <p:nvPr/>
          </p:nvSpPr>
          <p:spPr>
            <a:xfrm>
              <a:off x="2814337" y="2481823"/>
              <a:ext cx="957313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N° de cuenta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2813562" y="2761424"/>
              <a:ext cx="670376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Nombre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2800982" y="3029493"/>
              <a:ext cx="941283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Cedula o RIF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2805821" y="3305923"/>
              <a:ext cx="1306768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Correo Electronico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3" name="Cheurón 142"/>
            <p:cNvSpPr/>
            <p:nvPr/>
          </p:nvSpPr>
          <p:spPr>
            <a:xfrm rot="5400000">
              <a:off x="5154305" y="3070787"/>
              <a:ext cx="61328" cy="106594"/>
            </a:xfrm>
            <a:prstGeom prst="chevron">
              <a:avLst>
                <a:gd name="adj" fmla="val 670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44" name="Rectángulo 143"/>
            <p:cNvSpPr/>
            <p:nvPr/>
          </p:nvSpPr>
          <p:spPr>
            <a:xfrm>
              <a:off x="4860376" y="2202641"/>
              <a:ext cx="167225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Banesco Banco Universal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5088944" y="3032858"/>
              <a:ext cx="78739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25945260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4863866" y="2480087"/>
              <a:ext cx="181972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0175 0503 3600 7500 1608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4860376" y="2751644"/>
              <a:ext cx="91884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Mike Hanlon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4860376" y="3297392"/>
              <a:ext cx="135806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Derry@hotmail.com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4885058" y="3042780"/>
              <a:ext cx="30649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V-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50" name="Rectángulo 149"/>
          <p:cNvSpPr/>
          <p:nvPr/>
        </p:nvSpPr>
        <p:spPr>
          <a:xfrm>
            <a:off x="2387661" y="2042099"/>
            <a:ext cx="10073570" cy="23151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Rectángulo 153"/>
          <p:cNvSpPr/>
          <p:nvPr/>
        </p:nvSpPr>
        <p:spPr>
          <a:xfrm>
            <a:off x="2335531" y="319667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Tus solicitudes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55" name="Grupo 154"/>
          <p:cNvGrpSpPr/>
          <p:nvPr/>
        </p:nvGrpSpPr>
        <p:grpSpPr>
          <a:xfrm>
            <a:off x="4118335" y="311488"/>
            <a:ext cx="1047693" cy="285846"/>
            <a:chOff x="2756512" y="1204218"/>
            <a:chExt cx="1047693" cy="285846"/>
          </a:xfrm>
          <a:solidFill>
            <a:srgbClr val="51118F"/>
          </a:solidFill>
        </p:grpSpPr>
        <p:sp>
          <p:nvSpPr>
            <p:cNvPr id="156" name="Rectángulo 155"/>
            <p:cNvSpPr/>
            <p:nvPr/>
          </p:nvSpPr>
          <p:spPr>
            <a:xfrm>
              <a:off x="2756512" y="1204218"/>
              <a:ext cx="1047693" cy="273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7" name="Rectángulo 156"/>
            <p:cNvSpPr/>
            <p:nvPr/>
          </p:nvSpPr>
          <p:spPr>
            <a:xfrm>
              <a:off x="2970818" y="1213065"/>
              <a:ext cx="61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Nueva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cxnSp>
        <p:nvCxnSpPr>
          <p:cNvPr id="158" name="Conector recto 157"/>
          <p:cNvCxnSpPr/>
          <p:nvPr/>
        </p:nvCxnSpPr>
        <p:spPr>
          <a:xfrm>
            <a:off x="2371790" y="5559548"/>
            <a:ext cx="10102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82" name="Rectángulo 81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4" name="Imagen 83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sp>
        <p:nvSpPr>
          <p:cNvPr id="137" name="Rectángulo 136"/>
          <p:cNvSpPr/>
          <p:nvPr/>
        </p:nvSpPr>
        <p:spPr>
          <a:xfrm>
            <a:off x="2762012" y="1624635"/>
            <a:ext cx="1526259" cy="243631"/>
          </a:xfrm>
          <a:prstGeom prst="rect">
            <a:avLst/>
          </a:prstGeom>
          <a:solidFill>
            <a:srgbClr val="F5F5F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Rectángulo 137"/>
          <p:cNvSpPr/>
          <p:nvPr/>
        </p:nvSpPr>
        <p:spPr>
          <a:xfrm>
            <a:off x="2910248" y="1630938"/>
            <a:ext cx="12602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Cuentas Afiliadas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9" name="Rectángulo 138"/>
          <p:cNvSpPr/>
          <p:nvPr/>
        </p:nvSpPr>
        <p:spPr>
          <a:xfrm>
            <a:off x="2669699" y="2154839"/>
            <a:ext cx="6190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 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0" name="Rectángulo redondeado 139"/>
          <p:cNvSpPr/>
          <p:nvPr/>
        </p:nvSpPr>
        <p:spPr>
          <a:xfrm>
            <a:off x="4781556" y="2141132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Rectángulo redondeado 140"/>
          <p:cNvSpPr/>
          <p:nvPr/>
        </p:nvSpPr>
        <p:spPr>
          <a:xfrm>
            <a:off x="4781556" y="2524213"/>
            <a:ext cx="7181956" cy="261191"/>
          </a:xfrm>
          <a:prstGeom prst="roundRect">
            <a:avLst>
              <a:gd name="adj" fmla="val 1059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Rectángulo redondeado 141"/>
          <p:cNvSpPr/>
          <p:nvPr/>
        </p:nvSpPr>
        <p:spPr>
          <a:xfrm>
            <a:off x="4781556" y="2889260"/>
            <a:ext cx="7181956" cy="263888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" name="Rectángulo redondeado 142"/>
          <p:cNvSpPr/>
          <p:nvPr/>
        </p:nvSpPr>
        <p:spPr>
          <a:xfrm>
            <a:off x="5566769" y="3261665"/>
            <a:ext cx="6396743" cy="256651"/>
          </a:xfrm>
          <a:prstGeom prst="roundRect">
            <a:avLst>
              <a:gd name="adj" fmla="val 792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2693816" y="2549827"/>
            <a:ext cx="99257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N° de cuenta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5" name="Rectángulo 144"/>
          <p:cNvSpPr/>
          <p:nvPr/>
        </p:nvSpPr>
        <p:spPr>
          <a:xfrm>
            <a:off x="2685066" y="2912729"/>
            <a:ext cx="69281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2675213" y="3299982"/>
            <a:ext cx="97815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Cedula o RIF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7" name="Rectángulo redondeado 146"/>
          <p:cNvSpPr/>
          <p:nvPr/>
        </p:nvSpPr>
        <p:spPr>
          <a:xfrm>
            <a:off x="4767636" y="3255815"/>
            <a:ext cx="729673" cy="262501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2668016" y="3679615"/>
            <a:ext cx="135485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Correo Electronico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9" name="Rectángulo redondeado 148"/>
          <p:cNvSpPr/>
          <p:nvPr/>
        </p:nvSpPr>
        <p:spPr>
          <a:xfrm>
            <a:off x="4781556" y="3625865"/>
            <a:ext cx="7181956" cy="264310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Rectángulo redondeado 149"/>
          <p:cNvSpPr/>
          <p:nvPr/>
        </p:nvSpPr>
        <p:spPr>
          <a:xfrm>
            <a:off x="2825044" y="4127630"/>
            <a:ext cx="149186" cy="144857"/>
          </a:xfrm>
          <a:prstGeom prst="roundRect">
            <a:avLst>
              <a:gd name="adj" fmla="val 11554"/>
            </a:avLst>
          </a:prstGeom>
          <a:noFill/>
          <a:ln>
            <a:solidFill>
              <a:srgbClr val="511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1" name="Rectángulo 150"/>
          <p:cNvSpPr/>
          <p:nvPr/>
        </p:nvSpPr>
        <p:spPr>
          <a:xfrm>
            <a:off x="2988455" y="4079836"/>
            <a:ext cx="9380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Afiliar cuenta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2" name="Rectángulo 151"/>
          <p:cNvSpPr/>
          <p:nvPr/>
        </p:nvSpPr>
        <p:spPr>
          <a:xfrm>
            <a:off x="2376297" y="1098408"/>
            <a:ext cx="10097592" cy="3222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Rectángulo 152"/>
          <p:cNvSpPr/>
          <p:nvPr/>
        </p:nvSpPr>
        <p:spPr>
          <a:xfrm>
            <a:off x="2578783" y="1129586"/>
            <a:ext cx="145264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Datos de transacción</a:t>
            </a:r>
            <a:endParaRPr lang="es-ES" sz="105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7" name="Redondear rectángulo de esquina del mismo lado 156"/>
          <p:cNvSpPr/>
          <p:nvPr/>
        </p:nvSpPr>
        <p:spPr>
          <a:xfrm rot="5400000">
            <a:off x="5206200" y="3215891"/>
            <a:ext cx="262501" cy="342348"/>
          </a:xfrm>
          <a:prstGeom prst="round2SameRect">
            <a:avLst>
              <a:gd name="adj1" fmla="val 14346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58" name="Cheurón 157"/>
          <p:cNvSpPr/>
          <p:nvPr/>
        </p:nvSpPr>
        <p:spPr>
          <a:xfrm rot="5400000">
            <a:off x="5289245" y="3322735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161" name="Rectángulo 160"/>
          <p:cNvSpPr/>
          <p:nvPr/>
        </p:nvSpPr>
        <p:spPr>
          <a:xfrm>
            <a:off x="4808729" y="2148169"/>
            <a:ext cx="16722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2" name="Rectángulo 161"/>
          <p:cNvSpPr/>
          <p:nvPr/>
        </p:nvSpPr>
        <p:spPr>
          <a:xfrm>
            <a:off x="5576838" y="3272248"/>
            <a:ext cx="8130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25945260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3" name="Rectángulo 162"/>
          <p:cNvSpPr/>
          <p:nvPr/>
        </p:nvSpPr>
        <p:spPr>
          <a:xfrm>
            <a:off x="4812219" y="2539532"/>
            <a:ext cx="18902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4" name="Rectángulo 163"/>
          <p:cNvSpPr/>
          <p:nvPr/>
        </p:nvSpPr>
        <p:spPr>
          <a:xfrm>
            <a:off x="4808729" y="2904392"/>
            <a:ext cx="9525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Mike Hanlon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5" name="Rectángulo 164"/>
          <p:cNvSpPr/>
          <p:nvPr/>
        </p:nvSpPr>
        <p:spPr>
          <a:xfrm>
            <a:off x="4803300" y="3636259"/>
            <a:ext cx="135806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Derry@hotmail.com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4837096" y="3268328"/>
            <a:ext cx="311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V-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7" name="Rectángulo 186"/>
          <p:cNvSpPr/>
          <p:nvPr/>
        </p:nvSpPr>
        <p:spPr>
          <a:xfrm>
            <a:off x="1850451" y="-1"/>
            <a:ext cx="11167050" cy="6952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1640478" y="2152647"/>
            <a:ext cx="342348" cy="262501"/>
            <a:chOff x="11558140" y="2226083"/>
            <a:chExt cx="342348" cy="262501"/>
          </a:xfrm>
        </p:grpSpPr>
        <p:sp>
          <p:nvSpPr>
            <p:cNvPr id="56" name="Redondear rectángulo de esquina del mismo lado 55"/>
            <p:cNvSpPr/>
            <p:nvPr/>
          </p:nvSpPr>
          <p:spPr>
            <a:xfrm rot="5400000">
              <a:off x="11598063" y="2186160"/>
              <a:ext cx="262501" cy="342348"/>
            </a:xfrm>
            <a:prstGeom prst="round2SameRect">
              <a:avLst>
                <a:gd name="adj1" fmla="val 14346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/>
            </a:p>
          </p:txBody>
        </p:sp>
        <p:sp>
          <p:nvSpPr>
            <p:cNvPr id="57" name="Cheurón 56"/>
            <p:cNvSpPr/>
            <p:nvPr/>
          </p:nvSpPr>
          <p:spPr>
            <a:xfrm rot="5400000">
              <a:off x="11681108" y="2293004"/>
              <a:ext cx="70496" cy="130621"/>
            </a:xfrm>
            <a:prstGeom prst="chevron">
              <a:avLst>
                <a:gd name="adj" fmla="val 670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</p:grpSp>
      <p:sp>
        <p:nvSpPr>
          <p:cNvPr id="60" name="Rectángulo 59"/>
          <p:cNvSpPr/>
          <p:nvPr/>
        </p:nvSpPr>
        <p:spPr>
          <a:xfrm>
            <a:off x="2736291" y="5204891"/>
            <a:ext cx="55656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2371789" y="4650550"/>
            <a:ext cx="10109402" cy="3156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/>
          <p:cNvSpPr/>
          <p:nvPr/>
        </p:nvSpPr>
        <p:spPr>
          <a:xfrm>
            <a:off x="2715801" y="5565576"/>
            <a:ext cx="73770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3" name="Cheurón 62"/>
          <p:cNvSpPr/>
          <p:nvPr/>
        </p:nvSpPr>
        <p:spPr>
          <a:xfrm rot="5400000">
            <a:off x="11841304" y="5236124"/>
            <a:ext cx="61328" cy="13539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4782680" y="5171875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Rectángulo redondeado 64"/>
          <p:cNvSpPr/>
          <p:nvPr/>
        </p:nvSpPr>
        <p:spPr>
          <a:xfrm>
            <a:off x="4782680" y="5534977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Redondear rectángulo de esquina del mismo lado 65"/>
          <p:cNvSpPr/>
          <p:nvPr/>
        </p:nvSpPr>
        <p:spPr>
          <a:xfrm rot="5400000">
            <a:off x="11672810" y="5133612"/>
            <a:ext cx="262501" cy="342348"/>
          </a:xfrm>
          <a:prstGeom prst="round2SameRect">
            <a:avLst>
              <a:gd name="adj1" fmla="val 14346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67" name="Cheurón 66"/>
          <p:cNvSpPr/>
          <p:nvPr/>
        </p:nvSpPr>
        <p:spPr>
          <a:xfrm rot="5400000">
            <a:off x="11769922" y="5233850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4802495" y="5557327"/>
            <a:ext cx="60465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400,00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4812219" y="5185840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Peso Chileno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43" y="4152279"/>
            <a:ext cx="135944" cy="103678"/>
          </a:xfrm>
          <a:prstGeom prst="rect">
            <a:avLst/>
          </a:prstGeom>
        </p:spPr>
      </p:pic>
      <p:sp>
        <p:nvSpPr>
          <p:cNvPr id="93" name="Rectángulo 92"/>
          <p:cNvSpPr/>
          <p:nvPr/>
        </p:nvSpPr>
        <p:spPr>
          <a:xfrm>
            <a:off x="2591857" y="4695202"/>
            <a:ext cx="106150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Monto y divisa</a:t>
            </a:r>
            <a:endParaRPr lang="es-ES" sz="105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2335531" y="319667"/>
            <a:ext cx="1393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Nueva solicitud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3" name="Grupo 72"/>
          <p:cNvGrpSpPr/>
          <p:nvPr/>
        </p:nvGrpSpPr>
        <p:grpSpPr>
          <a:xfrm>
            <a:off x="4118335" y="311488"/>
            <a:ext cx="1047693" cy="285846"/>
            <a:chOff x="2756512" y="1204218"/>
            <a:chExt cx="1047693" cy="285846"/>
          </a:xfrm>
          <a:solidFill>
            <a:srgbClr val="51118F"/>
          </a:solidFill>
        </p:grpSpPr>
        <p:sp>
          <p:nvSpPr>
            <p:cNvPr id="74" name="Rectángulo 73"/>
            <p:cNvSpPr/>
            <p:nvPr/>
          </p:nvSpPr>
          <p:spPr>
            <a:xfrm>
              <a:off x="2756512" y="1204218"/>
              <a:ext cx="1047693" cy="273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2886594" y="1213065"/>
              <a:ext cx="7857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Cancelar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3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sp>
        <p:nvSpPr>
          <p:cNvPr id="45" name="Rectángulo 44"/>
          <p:cNvSpPr/>
          <p:nvPr/>
        </p:nvSpPr>
        <p:spPr>
          <a:xfrm>
            <a:off x="2729737" y="4389217"/>
            <a:ext cx="54854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709247" y="4754216"/>
            <a:ext cx="71526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8" name="Cheurón 47"/>
          <p:cNvSpPr/>
          <p:nvPr/>
        </p:nvSpPr>
        <p:spPr>
          <a:xfrm rot="5400000">
            <a:off x="11834750" y="4432807"/>
            <a:ext cx="61328" cy="13539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4776126" y="4368558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4776126" y="4731660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4799725" y="4751682"/>
            <a:ext cx="60465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400,00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809449" y="4392895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Peso Chileno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Redondear rectángulo de esquina del mismo lado 52"/>
          <p:cNvSpPr/>
          <p:nvPr/>
        </p:nvSpPr>
        <p:spPr>
          <a:xfrm rot="5400000">
            <a:off x="11666256" y="4330295"/>
            <a:ext cx="262501" cy="342348"/>
          </a:xfrm>
          <a:prstGeom prst="round2SameRect">
            <a:avLst>
              <a:gd name="adj1" fmla="val 14346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54" name="Cheurón 53"/>
          <p:cNvSpPr/>
          <p:nvPr/>
        </p:nvSpPr>
        <p:spPr>
          <a:xfrm rot="5400000">
            <a:off x="11763368" y="4430533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1850451" y="-1"/>
            <a:ext cx="11167050" cy="9099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2" name="Grupo 61"/>
          <p:cNvGrpSpPr/>
          <p:nvPr/>
        </p:nvGrpSpPr>
        <p:grpSpPr>
          <a:xfrm>
            <a:off x="11379575" y="5531630"/>
            <a:ext cx="1047693" cy="280483"/>
            <a:chOff x="2624985" y="796298"/>
            <a:chExt cx="1047693" cy="280483"/>
          </a:xfrm>
        </p:grpSpPr>
        <p:sp>
          <p:nvSpPr>
            <p:cNvPr id="63" name="Rectángulo 62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846504" y="799782"/>
              <a:ext cx="60465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Enviar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5" name="Rectángulo 64"/>
          <p:cNvSpPr/>
          <p:nvPr/>
        </p:nvSpPr>
        <p:spPr>
          <a:xfrm>
            <a:off x="2350528" y="285225"/>
            <a:ext cx="1407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Nueva Solicitud</a:t>
            </a:r>
          </a:p>
        </p:txBody>
      </p:sp>
      <p:grpSp>
        <p:nvGrpSpPr>
          <p:cNvPr id="66" name="Grupo 65"/>
          <p:cNvGrpSpPr/>
          <p:nvPr/>
        </p:nvGrpSpPr>
        <p:grpSpPr>
          <a:xfrm>
            <a:off x="4114800" y="292356"/>
            <a:ext cx="1047693" cy="281410"/>
            <a:chOff x="2624985" y="796298"/>
            <a:chExt cx="1047693" cy="281410"/>
          </a:xfrm>
        </p:grpSpPr>
        <p:sp>
          <p:nvSpPr>
            <p:cNvPr id="67" name="Rectángulo 66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2755934" y="800709"/>
              <a:ext cx="7857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Cancelar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69" name="Imagen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106" name="Rectángulo 105"/>
          <p:cNvSpPr/>
          <p:nvPr/>
        </p:nvSpPr>
        <p:spPr>
          <a:xfrm>
            <a:off x="2678497" y="1455327"/>
            <a:ext cx="6190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 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7" name="Rectángulo redondeado 106"/>
          <p:cNvSpPr/>
          <p:nvPr/>
        </p:nvSpPr>
        <p:spPr>
          <a:xfrm>
            <a:off x="4790354" y="1441620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Rectángulo redondeado 107"/>
          <p:cNvSpPr/>
          <p:nvPr/>
        </p:nvSpPr>
        <p:spPr>
          <a:xfrm>
            <a:off x="4790354" y="1824701"/>
            <a:ext cx="7181956" cy="261191"/>
          </a:xfrm>
          <a:prstGeom prst="roundRect">
            <a:avLst>
              <a:gd name="adj" fmla="val 1059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Rectángulo redondeado 108"/>
          <p:cNvSpPr/>
          <p:nvPr/>
        </p:nvSpPr>
        <p:spPr>
          <a:xfrm>
            <a:off x="4790354" y="2189748"/>
            <a:ext cx="7181956" cy="263888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Rectángulo redondeado 109"/>
          <p:cNvSpPr/>
          <p:nvPr/>
        </p:nvSpPr>
        <p:spPr>
          <a:xfrm>
            <a:off x="5575567" y="2562153"/>
            <a:ext cx="6396743" cy="256651"/>
          </a:xfrm>
          <a:prstGeom prst="roundRect">
            <a:avLst>
              <a:gd name="adj" fmla="val 792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2702614" y="1850315"/>
            <a:ext cx="99257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N° de cuenta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693864" y="2213217"/>
            <a:ext cx="69281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2684011" y="2600470"/>
            <a:ext cx="97815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Cedula o RIF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4776434" y="2556303"/>
            <a:ext cx="729673" cy="262501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Rectángulo 114"/>
          <p:cNvSpPr/>
          <p:nvPr/>
        </p:nvSpPr>
        <p:spPr>
          <a:xfrm>
            <a:off x="2676814" y="2966656"/>
            <a:ext cx="135485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Correo Electronico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6" name="Rectángulo redondeado 115"/>
          <p:cNvSpPr/>
          <p:nvPr/>
        </p:nvSpPr>
        <p:spPr>
          <a:xfrm>
            <a:off x="4790354" y="2926353"/>
            <a:ext cx="7181956" cy="264310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7" name="Rectángulo redondeado 116"/>
          <p:cNvSpPr/>
          <p:nvPr/>
        </p:nvSpPr>
        <p:spPr>
          <a:xfrm>
            <a:off x="2833842" y="3428118"/>
            <a:ext cx="149186" cy="144857"/>
          </a:xfrm>
          <a:prstGeom prst="roundRect">
            <a:avLst>
              <a:gd name="adj" fmla="val 11554"/>
            </a:avLst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2997253" y="3380324"/>
            <a:ext cx="9380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Afiliar cuenta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9" name="Redondear rectángulo de esquina del mismo lado 118"/>
          <p:cNvSpPr/>
          <p:nvPr/>
        </p:nvSpPr>
        <p:spPr>
          <a:xfrm rot="5400000">
            <a:off x="5214998" y="2516379"/>
            <a:ext cx="262501" cy="342348"/>
          </a:xfrm>
          <a:prstGeom prst="round2SameRect">
            <a:avLst>
              <a:gd name="adj1" fmla="val 14346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20" name="Cheurón 119"/>
          <p:cNvSpPr/>
          <p:nvPr/>
        </p:nvSpPr>
        <p:spPr>
          <a:xfrm rot="5400000">
            <a:off x="5298043" y="2623223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4845894" y="2568816"/>
            <a:ext cx="311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V-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28" name="Grupo 127"/>
          <p:cNvGrpSpPr/>
          <p:nvPr/>
        </p:nvGrpSpPr>
        <p:grpSpPr>
          <a:xfrm>
            <a:off x="11649276" y="1439623"/>
            <a:ext cx="342348" cy="262501"/>
            <a:chOff x="11558140" y="2226083"/>
            <a:chExt cx="342348" cy="262501"/>
          </a:xfrm>
        </p:grpSpPr>
        <p:sp>
          <p:nvSpPr>
            <p:cNvPr id="129" name="Redondear rectángulo de esquina del mismo lado 128"/>
            <p:cNvSpPr/>
            <p:nvPr/>
          </p:nvSpPr>
          <p:spPr>
            <a:xfrm rot="5400000">
              <a:off x="11598063" y="2186160"/>
              <a:ext cx="262501" cy="342348"/>
            </a:xfrm>
            <a:prstGeom prst="round2SameRect">
              <a:avLst>
                <a:gd name="adj1" fmla="val 14346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/>
            </a:p>
          </p:txBody>
        </p:sp>
        <p:sp>
          <p:nvSpPr>
            <p:cNvPr id="130" name="Cheurón 129"/>
            <p:cNvSpPr/>
            <p:nvPr/>
          </p:nvSpPr>
          <p:spPr>
            <a:xfrm rot="5400000">
              <a:off x="11681108" y="2293004"/>
              <a:ext cx="70496" cy="130621"/>
            </a:xfrm>
            <a:prstGeom prst="chevron">
              <a:avLst>
                <a:gd name="adj" fmla="val 670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</p:grpSp>
      <p:sp>
        <p:nvSpPr>
          <p:cNvPr id="135" name="Rectángulo 134"/>
          <p:cNvSpPr/>
          <p:nvPr/>
        </p:nvSpPr>
        <p:spPr>
          <a:xfrm>
            <a:off x="4809287" y="1475721"/>
            <a:ext cx="16722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6" name="Rectángulo 135"/>
          <p:cNvSpPr/>
          <p:nvPr/>
        </p:nvSpPr>
        <p:spPr>
          <a:xfrm>
            <a:off x="5577396" y="2599800"/>
            <a:ext cx="8130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25945260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4812777" y="1867084"/>
            <a:ext cx="18902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8" name="Rectángulo 137"/>
          <p:cNvSpPr/>
          <p:nvPr/>
        </p:nvSpPr>
        <p:spPr>
          <a:xfrm>
            <a:off x="4809287" y="2231944"/>
            <a:ext cx="9525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Mike Hanlon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9" name="Rectángulo 138"/>
          <p:cNvSpPr/>
          <p:nvPr/>
        </p:nvSpPr>
        <p:spPr>
          <a:xfrm>
            <a:off x="4803858" y="2963811"/>
            <a:ext cx="135806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Derry@hotmail.com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2371789" y="3927124"/>
            <a:ext cx="10109401" cy="3221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9" name="Rectángulo 148"/>
          <p:cNvSpPr/>
          <p:nvPr/>
        </p:nvSpPr>
        <p:spPr>
          <a:xfrm>
            <a:off x="2576348" y="3968476"/>
            <a:ext cx="106150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Monto y divisa</a:t>
            </a:r>
            <a:endParaRPr lang="es-ES" sz="105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0" name="Rectángulo 149"/>
          <p:cNvSpPr/>
          <p:nvPr/>
        </p:nvSpPr>
        <p:spPr>
          <a:xfrm>
            <a:off x="2690780" y="907038"/>
            <a:ext cx="1526259" cy="243631"/>
          </a:xfrm>
          <a:prstGeom prst="rect">
            <a:avLst/>
          </a:prstGeom>
          <a:solidFill>
            <a:srgbClr val="F5F5F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Rectángulo 150"/>
          <p:cNvSpPr/>
          <p:nvPr/>
        </p:nvSpPr>
        <p:spPr>
          <a:xfrm>
            <a:off x="2839016" y="913341"/>
            <a:ext cx="12602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Cuentas Afiliadas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7595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82" name="Rectángulo 81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4" name="Imagen 8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sp>
        <p:nvSpPr>
          <p:cNvPr id="76" name="Rectángulo 75"/>
          <p:cNvSpPr/>
          <p:nvPr/>
        </p:nvSpPr>
        <p:spPr>
          <a:xfrm>
            <a:off x="1850451" y="-1"/>
            <a:ext cx="11167050" cy="6952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1" name="Rectángulo 130"/>
          <p:cNvSpPr/>
          <p:nvPr/>
        </p:nvSpPr>
        <p:spPr>
          <a:xfrm>
            <a:off x="2350528" y="312935"/>
            <a:ext cx="1407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Nueva Solicitud</a:t>
            </a:r>
          </a:p>
        </p:txBody>
      </p:sp>
      <p:grpSp>
        <p:nvGrpSpPr>
          <p:cNvPr id="132" name="Grupo 131"/>
          <p:cNvGrpSpPr/>
          <p:nvPr/>
        </p:nvGrpSpPr>
        <p:grpSpPr>
          <a:xfrm>
            <a:off x="4114800" y="311777"/>
            <a:ext cx="1047693" cy="276999"/>
            <a:chOff x="2624985" y="788009"/>
            <a:chExt cx="1047693" cy="276999"/>
          </a:xfrm>
        </p:grpSpPr>
        <p:sp>
          <p:nvSpPr>
            <p:cNvPr id="133" name="Rectángulo 132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755934" y="788009"/>
              <a:ext cx="7857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Cancelar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4" name="Rectángulo 3"/>
          <p:cNvSpPr/>
          <p:nvPr/>
        </p:nvSpPr>
        <p:spPr>
          <a:xfrm flipV="1">
            <a:off x="2400361" y="1057795"/>
            <a:ext cx="10061172" cy="3615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Rectángulo 138"/>
          <p:cNvSpPr/>
          <p:nvPr/>
        </p:nvSpPr>
        <p:spPr>
          <a:xfrm>
            <a:off x="2752829" y="2093054"/>
            <a:ext cx="6190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 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0" name="Rectángulo redondeado 139"/>
          <p:cNvSpPr/>
          <p:nvPr/>
        </p:nvSpPr>
        <p:spPr>
          <a:xfrm>
            <a:off x="4864686" y="2079347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Rectángulo redondeado 140"/>
          <p:cNvSpPr/>
          <p:nvPr/>
        </p:nvSpPr>
        <p:spPr>
          <a:xfrm>
            <a:off x="4864686" y="2462428"/>
            <a:ext cx="7181956" cy="261191"/>
          </a:xfrm>
          <a:prstGeom prst="roundRect">
            <a:avLst>
              <a:gd name="adj" fmla="val 1059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Rectángulo redondeado 141"/>
          <p:cNvSpPr/>
          <p:nvPr/>
        </p:nvSpPr>
        <p:spPr>
          <a:xfrm>
            <a:off x="4864686" y="2827475"/>
            <a:ext cx="7181956" cy="263888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" name="Rectángulo redondeado 142"/>
          <p:cNvSpPr/>
          <p:nvPr/>
        </p:nvSpPr>
        <p:spPr>
          <a:xfrm>
            <a:off x="5649899" y="3199880"/>
            <a:ext cx="6396743" cy="256651"/>
          </a:xfrm>
          <a:prstGeom prst="roundRect">
            <a:avLst>
              <a:gd name="adj" fmla="val 792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2776946" y="2488042"/>
            <a:ext cx="99257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N° de cuenta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5" name="Rectángulo 144"/>
          <p:cNvSpPr/>
          <p:nvPr/>
        </p:nvSpPr>
        <p:spPr>
          <a:xfrm>
            <a:off x="2768196" y="2850944"/>
            <a:ext cx="69281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2758343" y="3238197"/>
            <a:ext cx="97815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Cedula o RIF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7" name="Rectángulo redondeado 146"/>
          <p:cNvSpPr/>
          <p:nvPr/>
        </p:nvSpPr>
        <p:spPr>
          <a:xfrm>
            <a:off x="4850766" y="3194030"/>
            <a:ext cx="729673" cy="262501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2751146" y="3604383"/>
            <a:ext cx="135485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Correo Electronico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9" name="Rectángulo redondeado 148"/>
          <p:cNvSpPr/>
          <p:nvPr/>
        </p:nvSpPr>
        <p:spPr>
          <a:xfrm>
            <a:off x="4864686" y="3564080"/>
            <a:ext cx="7181956" cy="264310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Rectángulo redondeado 149"/>
          <p:cNvSpPr/>
          <p:nvPr/>
        </p:nvSpPr>
        <p:spPr>
          <a:xfrm>
            <a:off x="2908174" y="4065845"/>
            <a:ext cx="149186" cy="144857"/>
          </a:xfrm>
          <a:prstGeom prst="roundRect">
            <a:avLst>
              <a:gd name="adj" fmla="val 11554"/>
            </a:avLst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1" name="Rectángulo 150"/>
          <p:cNvSpPr/>
          <p:nvPr/>
        </p:nvSpPr>
        <p:spPr>
          <a:xfrm>
            <a:off x="3071585" y="4018051"/>
            <a:ext cx="9380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Afiliar cuenta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7" name="Redondear rectángulo de esquina del mismo lado 156"/>
          <p:cNvSpPr/>
          <p:nvPr/>
        </p:nvSpPr>
        <p:spPr>
          <a:xfrm rot="5400000">
            <a:off x="5289330" y="3154106"/>
            <a:ext cx="262501" cy="342348"/>
          </a:xfrm>
          <a:prstGeom prst="round2SameRect">
            <a:avLst>
              <a:gd name="adj1" fmla="val 14346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58" name="Cheurón 157"/>
          <p:cNvSpPr/>
          <p:nvPr/>
        </p:nvSpPr>
        <p:spPr>
          <a:xfrm rot="5400000">
            <a:off x="5372375" y="3260950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4920226" y="3206543"/>
            <a:ext cx="311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V-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850765" y="3461816"/>
            <a:ext cx="729673" cy="725579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/>
          <p:cNvSpPr/>
          <p:nvPr/>
        </p:nvSpPr>
        <p:spPr>
          <a:xfrm>
            <a:off x="4850766" y="3475987"/>
            <a:ext cx="77457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Venezolano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4874653" y="3718885"/>
            <a:ext cx="69602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Extranjero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64" name="Conector recto 63"/>
          <p:cNvCxnSpPr/>
          <p:nvPr/>
        </p:nvCxnSpPr>
        <p:spPr>
          <a:xfrm>
            <a:off x="4850765" y="3706855"/>
            <a:ext cx="729673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4892060" y="3951825"/>
            <a:ext cx="5902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Jurídico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6" name="Conector recto 85"/>
          <p:cNvCxnSpPr/>
          <p:nvPr/>
        </p:nvCxnSpPr>
        <p:spPr>
          <a:xfrm>
            <a:off x="4861955" y="3949717"/>
            <a:ext cx="729673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/>
          <p:cNvSpPr/>
          <p:nvPr/>
        </p:nvSpPr>
        <p:spPr>
          <a:xfrm>
            <a:off x="2819421" y="5218746"/>
            <a:ext cx="55656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2" name="Rectángulo 171"/>
          <p:cNvSpPr/>
          <p:nvPr/>
        </p:nvSpPr>
        <p:spPr>
          <a:xfrm>
            <a:off x="2798931" y="5608459"/>
            <a:ext cx="73770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6" name="Cheurón 175"/>
          <p:cNvSpPr/>
          <p:nvPr/>
        </p:nvSpPr>
        <p:spPr>
          <a:xfrm rot="5400000">
            <a:off x="11924434" y="5249979"/>
            <a:ext cx="61328" cy="13539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9" name="Rectángulo redondeado 178"/>
          <p:cNvSpPr/>
          <p:nvPr/>
        </p:nvSpPr>
        <p:spPr>
          <a:xfrm>
            <a:off x="4865810" y="5185730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2" name="Rectángulo redondeado 181"/>
          <p:cNvSpPr/>
          <p:nvPr/>
        </p:nvSpPr>
        <p:spPr>
          <a:xfrm>
            <a:off x="4865810" y="5548832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3" name="Redondear rectángulo de esquina del mismo lado 182"/>
          <p:cNvSpPr/>
          <p:nvPr/>
        </p:nvSpPr>
        <p:spPr>
          <a:xfrm rot="5400000">
            <a:off x="11755940" y="5147467"/>
            <a:ext cx="262501" cy="342348"/>
          </a:xfrm>
          <a:prstGeom prst="round2SameRect">
            <a:avLst>
              <a:gd name="adj1" fmla="val 14346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84" name="Cheurón 183"/>
          <p:cNvSpPr/>
          <p:nvPr/>
        </p:nvSpPr>
        <p:spPr>
          <a:xfrm rot="5400000">
            <a:off x="11853052" y="5247705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4865809" y="5431666"/>
            <a:ext cx="7180833" cy="456510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/>
          <p:cNvCxnSpPr>
            <a:stCxn id="87" idx="1"/>
            <a:endCxn id="87" idx="3"/>
          </p:cNvCxnSpPr>
          <p:nvPr/>
        </p:nvCxnSpPr>
        <p:spPr>
          <a:xfrm>
            <a:off x="4865809" y="5659921"/>
            <a:ext cx="7180833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4912920" y="5449618"/>
            <a:ext cx="10054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 o dinero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4924329" y="5655396"/>
            <a:ext cx="95891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Pesos Chilenos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88" name="Grupo 87"/>
          <p:cNvGrpSpPr/>
          <p:nvPr/>
        </p:nvGrpSpPr>
        <p:grpSpPr>
          <a:xfrm>
            <a:off x="11723608" y="2089364"/>
            <a:ext cx="342348" cy="262501"/>
            <a:chOff x="11558140" y="2226083"/>
            <a:chExt cx="342348" cy="262501"/>
          </a:xfrm>
        </p:grpSpPr>
        <p:sp>
          <p:nvSpPr>
            <p:cNvPr id="93" name="Redondear rectángulo de esquina del mismo lado 92"/>
            <p:cNvSpPr/>
            <p:nvPr/>
          </p:nvSpPr>
          <p:spPr>
            <a:xfrm rot="5400000">
              <a:off x="11598063" y="2186160"/>
              <a:ext cx="262501" cy="342348"/>
            </a:xfrm>
            <a:prstGeom prst="round2SameRect">
              <a:avLst>
                <a:gd name="adj1" fmla="val 14346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/>
            </a:p>
          </p:txBody>
        </p:sp>
        <p:sp>
          <p:nvSpPr>
            <p:cNvPr id="94" name="Cheurón 93"/>
            <p:cNvSpPr/>
            <p:nvPr/>
          </p:nvSpPr>
          <p:spPr>
            <a:xfrm rot="5400000">
              <a:off x="11681108" y="2293004"/>
              <a:ext cx="70496" cy="130621"/>
            </a:xfrm>
            <a:prstGeom prst="chevron">
              <a:avLst>
                <a:gd name="adj" fmla="val 670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</p:grpSp>
      <p:sp>
        <p:nvSpPr>
          <p:cNvPr id="95" name="Rectángulo 94"/>
          <p:cNvSpPr/>
          <p:nvPr/>
        </p:nvSpPr>
        <p:spPr>
          <a:xfrm>
            <a:off x="4858628" y="2343356"/>
            <a:ext cx="7199738" cy="456510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6" name="Conector recto 95"/>
          <p:cNvCxnSpPr>
            <a:stCxn id="95" idx="1"/>
            <a:endCxn id="95" idx="3"/>
          </p:cNvCxnSpPr>
          <p:nvPr/>
        </p:nvCxnSpPr>
        <p:spPr>
          <a:xfrm>
            <a:off x="4858628" y="2571611"/>
            <a:ext cx="7199738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ángulo 96"/>
          <p:cNvSpPr/>
          <p:nvPr/>
        </p:nvSpPr>
        <p:spPr>
          <a:xfrm>
            <a:off x="4924643" y="2369400"/>
            <a:ext cx="146546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4936052" y="2575178"/>
            <a:ext cx="183095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</a:t>
            </a:r>
            <a:r>
              <a:rPr lang="es-E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Occidental dell </a:t>
            </a:r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descuento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2400361" y="1089438"/>
            <a:ext cx="10073528" cy="3303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99"/>
          <p:cNvSpPr/>
          <p:nvPr/>
        </p:nvSpPr>
        <p:spPr>
          <a:xfrm>
            <a:off x="2619124" y="1139990"/>
            <a:ext cx="145264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Datos de transacción</a:t>
            </a:r>
            <a:endParaRPr lang="es-ES" sz="105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2412719" y="4669698"/>
            <a:ext cx="10061170" cy="2798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101"/>
          <p:cNvSpPr/>
          <p:nvPr/>
        </p:nvSpPr>
        <p:spPr>
          <a:xfrm>
            <a:off x="2591857" y="4695202"/>
            <a:ext cx="106150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Monto y divisa</a:t>
            </a:r>
            <a:endParaRPr lang="es-ES" sz="105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2850691" y="1624635"/>
            <a:ext cx="1526259" cy="267913"/>
            <a:chOff x="2863048" y="1624635"/>
            <a:chExt cx="1526259" cy="267913"/>
          </a:xfrm>
          <a:solidFill>
            <a:srgbClr val="F5F5F5"/>
          </a:solidFill>
        </p:grpSpPr>
        <p:sp>
          <p:nvSpPr>
            <p:cNvPr id="103" name="Rectángulo 102"/>
            <p:cNvSpPr/>
            <p:nvPr/>
          </p:nvSpPr>
          <p:spPr>
            <a:xfrm>
              <a:off x="2863048" y="1624635"/>
              <a:ext cx="1526259" cy="243631"/>
            </a:xfrm>
            <a:prstGeom prst="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3011284" y="1630938"/>
              <a:ext cx="12602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Cuentas Afiliadas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6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 55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7" name="Imagen 66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69" name="Rectángulo 68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1" name="Imagen 70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sp>
        <p:nvSpPr>
          <p:cNvPr id="73" name="Rectángulo 72"/>
          <p:cNvSpPr/>
          <p:nvPr/>
        </p:nvSpPr>
        <p:spPr>
          <a:xfrm>
            <a:off x="2400361" y="1098007"/>
            <a:ext cx="10067229" cy="34923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74" name="Rectángulo 73"/>
          <p:cNvSpPr/>
          <p:nvPr/>
        </p:nvSpPr>
        <p:spPr>
          <a:xfrm>
            <a:off x="2620775" y="1735848"/>
            <a:ext cx="1526259" cy="2436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2780385" y="1729267"/>
            <a:ext cx="12602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Cuentas Afiliadas</a:t>
            </a:r>
            <a:endParaRPr lang="es-ES" sz="105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2600424" y="2241338"/>
            <a:ext cx="6190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 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4712281" y="2227631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4712281" y="2610712"/>
            <a:ext cx="7181956" cy="261191"/>
          </a:xfrm>
          <a:prstGeom prst="roundRect">
            <a:avLst>
              <a:gd name="adj" fmla="val 1059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4712281" y="2975759"/>
            <a:ext cx="7181956" cy="263888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5497494" y="3348164"/>
            <a:ext cx="6396743" cy="256651"/>
          </a:xfrm>
          <a:prstGeom prst="roundRect">
            <a:avLst>
              <a:gd name="adj" fmla="val 792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2624541" y="2636326"/>
            <a:ext cx="99257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N° de cuenta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2615791" y="2999228"/>
            <a:ext cx="69281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2605938" y="3386481"/>
            <a:ext cx="97815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Cedula o RIF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4698361" y="3342314"/>
            <a:ext cx="729673" cy="262501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2598741" y="3752667"/>
            <a:ext cx="135485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Correo Electronico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4712281" y="3712364"/>
            <a:ext cx="7181956" cy="264310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755769" y="4214129"/>
            <a:ext cx="149186" cy="144857"/>
          </a:xfrm>
          <a:prstGeom prst="roundRect">
            <a:avLst>
              <a:gd name="adj" fmla="val 11554"/>
            </a:avLst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2919180" y="4166335"/>
            <a:ext cx="9380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Afiliar cuenta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2400361" y="1086376"/>
            <a:ext cx="10067230" cy="4712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2603127" y="1204415"/>
            <a:ext cx="141096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Tipo de transacción:</a:t>
            </a:r>
            <a:endParaRPr lang="es-ES" sz="105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4838394" y="1195074"/>
            <a:ext cx="71205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Clientes </a:t>
            </a:r>
            <a:endParaRPr lang="es-ES" sz="1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5878376" y="1192873"/>
            <a:ext cx="65594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Propias</a:t>
            </a:r>
            <a:endParaRPr lang="es-ES" sz="1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5" name="Redondear rectángulo de esquina del mismo lado 94"/>
          <p:cNvSpPr/>
          <p:nvPr/>
        </p:nvSpPr>
        <p:spPr>
          <a:xfrm rot="5400000">
            <a:off x="5136925" y="3302390"/>
            <a:ext cx="262501" cy="342348"/>
          </a:xfrm>
          <a:prstGeom prst="round2SameRect">
            <a:avLst>
              <a:gd name="adj1" fmla="val 14346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96" name="Cheurón 95"/>
          <p:cNvSpPr/>
          <p:nvPr/>
        </p:nvSpPr>
        <p:spPr>
          <a:xfrm rot="5400000">
            <a:off x="5219970" y="3409234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8361" y="1247739"/>
            <a:ext cx="164694" cy="153762"/>
          </a:xfrm>
          <a:prstGeom prst="rect">
            <a:avLst/>
          </a:prstGeom>
        </p:spPr>
      </p:pic>
      <p:sp>
        <p:nvSpPr>
          <p:cNvPr id="101" name="Elipse 100"/>
          <p:cNvSpPr/>
          <p:nvPr/>
        </p:nvSpPr>
        <p:spPr>
          <a:xfrm>
            <a:off x="5733326" y="1257031"/>
            <a:ext cx="145049" cy="1444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101"/>
          <p:cNvSpPr/>
          <p:nvPr/>
        </p:nvSpPr>
        <p:spPr>
          <a:xfrm>
            <a:off x="4767821" y="3354827"/>
            <a:ext cx="311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V-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2404158" y="5087614"/>
            <a:ext cx="10057374" cy="99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2667016" y="5299253"/>
            <a:ext cx="55656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2646526" y="5688966"/>
            <a:ext cx="73770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9" name="Cheurón 108"/>
          <p:cNvSpPr/>
          <p:nvPr/>
        </p:nvSpPr>
        <p:spPr>
          <a:xfrm rot="5400000">
            <a:off x="11772029" y="5330486"/>
            <a:ext cx="61328" cy="13539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0" name="Rectángulo redondeado 109"/>
          <p:cNvSpPr/>
          <p:nvPr/>
        </p:nvSpPr>
        <p:spPr>
          <a:xfrm>
            <a:off x="4713405" y="5266237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Rectángulo redondeado 110"/>
          <p:cNvSpPr/>
          <p:nvPr/>
        </p:nvSpPr>
        <p:spPr>
          <a:xfrm>
            <a:off x="4713405" y="5629339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" name="Redondear rectángulo de esquina del mismo lado 111"/>
          <p:cNvSpPr/>
          <p:nvPr/>
        </p:nvSpPr>
        <p:spPr>
          <a:xfrm rot="5400000">
            <a:off x="11603535" y="5227974"/>
            <a:ext cx="262501" cy="342348"/>
          </a:xfrm>
          <a:prstGeom prst="round2SameRect">
            <a:avLst>
              <a:gd name="adj1" fmla="val 14346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13" name="Cheurón 112"/>
          <p:cNvSpPr/>
          <p:nvPr/>
        </p:nvSpPr>
        <p:spPr>
          <a:xfrm rot="5400000">
            <a:off x="11700647" y="5328212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114" name="Rectángulo 113"/>
          <p:cNvSpPr/>
          <p:nvPr/>
        </p:nvSpPr>
        <p:spPr>
          <a:xfrm>
            <a:off x="4698360" y="3610100"/>
            <a:ext cx="729673" cy="725579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Rectángulo 114"/>
          <p:cNvSpPr/>
          <p:nvPr/>
        </p:nvSpPr>
        <p:spPr>
          <a:xfrm>
            <a:off x="4698361" y="3624271"/>
            <a:ext cx="77457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Venezolano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4722248" y="3867169"/>
            <a:ext cx="69602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Extranjero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7" name="Conector recto 116"/>
          <p:cNvCxnSpPr/>
          <p:nvPr/>
        </p:nvCxnSpPr>
        <p:spPr>
          <a:xfrm>
            <a:off x="4698360" y="3855139"/>
            <a:ext cx="729673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/>
          <p:cNvSpPr/>
          <p:nvPr/>
        </p:nvSpPr>
        <p:spPr>
          <a:xfrm>
            <a:off x="2350528" y="312935"/>
            <a:ext cx="1407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Nueva Solicitud</a:t>
            </a:r>
          </a:p>
        </p:txBody>
      </p:sp>
      <p:grpSp>
        <p:nvGrpSpPr>
          <p:cNvPr id="119" name="Grupo 118"/>
          <p:cNvGrpSpPr/>
          <p:nvPr/>
        </p:nvGrpSpPr>
        <p:grpSpPr>
          <a:xfrm>
            <a:off x="4114800" y="311777"/>
            <a:ext cx="1047693" cy="276999"/>
            <a:chOff x="2624985" y="788009"/>
            <a:chExt cx="1047693" cy="276999"/>
          </a:xfrm>
        </p:grpSpPr>
        <p:sp>
          <p:nvSpPr>
            <p:cNvPr id="120" name="Rectángulo 119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Rectángulo 120"/>
            <p:cNvSpPr/>
            <p:nvPr/>
          </p:nvSpPr>
          <p:spPr>
            <a:xfrm>
              <a:off x="2755934" y="788009"/>
              <a:ext cx="7857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Cancelar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22" name="Rectángulo 121"/>
          <p:cNvSpPr/>
          <p:nvPr/>
        </p:nvSpPr>
        <p:spPr>
          <a:xfrm>
            <a:off x="4739655" y="4100109"/>
            <a:ext cx="5902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Jurídico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3" name="Conector recto 122"/>
          <p:cNvCxnSpPr/>
          <p:nvPr/>
        </p:nvCxnSpPr>
        <p:spPr>
          <a:xfrm>
            <a:off x="4709550" y="4098001"/>
            <a:ext cx="729673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23"/>
          <p:cNvSpPr/>
          <p:nvPr/>
        </p:nvSpPr>
        <p:spPr>
          <a:xfrm>
            <a:off x="4722248" y="5512173"/>
            <a:ext cx="7171989" cy="456510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5" name="Conector recto 124"/>
          <p:cNvCxnSpPr>
            <a:stCxn id="124" idx="1"/>
            <a:endCxn id="124" idx="3"/>
          </p:cNvCxnSpPr>
          <p:nvPr/>
        </p:nvCxnSpPr>
        <p:spPr>
          <a:xfrm>
            <a:off x="4722248" y="5740428"/>
            <a:ext cx="7171989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ángulo 125"/>
          <p:cNvSpPr/>
          <p:nvPr/>
        </p:nvSpPr>
        <p:spPr>
          <a:xfrm>
            <a:off x="4760515" y="5530125"/>
            <a:ext cx="100540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 o dinero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4771924" y="5735903"/>
            <a:ext cx="95891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Pesos Chilenos</a:t>
            </a:r>
            <a:endParaRPr lang="es-ES" sz="9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91" y="-19492"/>
            <a:ext cx="13017499" cy="6203853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2485592" y="29005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X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364700" y="1091908"/>
            <a:ext cx="10120893" cy="4081163"/>
            <a:chOff x="2364700" y="1091908"/>
            <a:chExt cx="10120893" cy="4081163"/>
          </a:xfrm>
        </p:grpSpPr>
        <p:sp>
          <p:nvSpPr>
            <p:cNvPr id="128" name="Rectángulo 127"/>
            <p:cNvSpPr/>
            <p:nvPr/>
          </p:nvSpPr>
          <p:spPr>
            <a:xfrm>
              <a:off x="2364700" y="1091908"/>
              <a:ext cx="10109231" cy="4081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2364700" y="1091908"/>
              <a:ext cx="10116491" cy="312959"/>
            </a:xfrm>
            <a:prstGeom prst="roundRect">
              <a:avLst>
                <a:gd name="adj" fmla="val 95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cxnSp>
          <p:nvCxnSpPr>
            <p:cNvPr id="130" name="Conector recto 129"/>
            <p:cNvCxnSpPr/>
            <p:nvPr/>
          </p:nvCxnSpPr>
          <p:spPr>
            <a:xfrm>
              <a:off x="2367551" y="1400002"/>
              <a:ext cx="10113639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ángulo redondeado 99"/>
            <p:cNvSpPr/>
            <p:nvPr/>
          </p:nvSpPr>
          <p:spPr>
            <a:xfrm>
              <a:off x="2371954" y="4562789"/>
              <a:ext cx="10113639" cy="610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Rectángulo 131"/>
            <p:cNvSpPr/>
            <p:nvPr/>
          </p:nvSpPr>
          <p:spPr>
            <a:xfrm>
              <a:off x="2366101" y="3285448"/>
              <a:ext cx="10113639" cy="649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Rectángulo redondeado 101"/>
            <p:cNvSpPr/>
            <p:nvPr/>
          </p:nvSpPr>
          <p:spPr>
            <a:xfrm>
              <a:off x="2371954" y="2029969"/>
              <a:ext cx="10109067" cy="6507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4" name="Conector recto 133"/>
            <p:cNvCxnSpPr/>
            <p:nvPr/>
          </p:nvCxnSpPr>
          <p:spPr>
            <a:xfrm>
              <a:off x="2371954" y="2023842"/>
              <a:ext cx="10113639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2364700" y="2684239"/>
              <a:ext cx="10113639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2364700" y="3290214"/>
              <a:ext cx="10113639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364700" y="3957694"/>
              <a:ext cx="10113639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2365880" y="4605210"/>
              <a:ext cx="10113639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ángulo 170"/>
            <p:cNvSpPr/>
            <p:nvPr/>
          </p:nvSpPr>
          <p:spPr>
            <a:xfrm>
              <a:off x="2371790" y="1406182"/>
              <a:ext cx="10102141" cy="37668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/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2724611" y="1614488"/>
              <a:ext cx="1067921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Eddy Kaspbrak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8902636" y="1620728"/>
              <a:ext cx="1672253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Banesco Banco Universal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4" name="Rectángulo 173"/>
            <p:cNvSpPr/>
            <p:nvPr/>
          </p:nvSpPr>
          <p:spPr>
            <a:xfrm>
              <a:off x="2724611" y="2221100"/>
              <a:ext cx="1016625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Beverly Marsh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5" name="Rectángulo 174"/>
            <p:cNvSpPr/>
            <p:nvPr/>
          </p:nvSpPr>
          <p:spPr>
            <a:xfrm>
              <a:off x="8902636" y="2227340"/>
              <a:ext cx="1773242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Banco Nacional del Credito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6" name="Rectángulo 175"/>
            <p:cNvSpPr/>
            <p:nvPr/>
          </p:nvSpPr>
          <p:spPr>
            <a:xfrm>
              <a:off x="2737311" y="2829206"/>
              <a:ext cx="1039067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Bill Denbrough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7" name="Rectángulo 176"/>
            <p:cNvSpPr/>
            <p:nvPr/>
          </p:nvSpPr>
          <p:spPr>
            <a:xfrm>
              <a:off x="8915336" y="2835446"/>
              <a:ext cx="1745991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Banco Occidental del </a:t>
              </a:r>
              <a:r>
                <a:rPr lang="es-E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</a:t>
              </a:r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esc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8" name="Rectángulo 177"/>
            <p:cNvSpPr/>
            <p:nvPr/>
          </p:nvSpPr>
          <p:spPr>
            <a:xfrm>
              <a:off x="2750011" y="3517247"/>
              <a:ext cx="939681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Richie Tozier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9" name="Rectángulo 178"/>
            <p:cNvSpPr/>
            <p:nvPr/>
          </p:nvSpPr>
          <p:spPr>
            <a:xfrm>
              <a:off x="8928036" y="3510040"/>
              <a:ext cx="1717137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Banco Bicentenario del Pu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0" name="Rectángulo 179"/>
            <p:cNvSpPr/>
            <p:nvPr/>
          </p:nvSpPr>
          <p:spPr>
            <a:xfrm>
              <a:off x="2737311" y="4218597"/>
              <a:ext cx="1321196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Georgie Denbrough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1" name="Rectángulo 180"/>
            <p:cNvSpPr/>
            <p:nvPr/>
          </p:nvSpPr>
          <p:spPr>
            <a:xfrm>
              <a:off x="8915336" y="4224837"/>
              <a:ext cx="1672253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Banesco Banco Universal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2" name="Rectángulo 181"/>
            <p:cNvSpPr/>
            <p:nvPr/>
          </p:nvSpPr>
          <p:spPr>
            <a:xfrm>
              <a:off x="2750011" y="4754572"/>
              <a:ext cx="1013419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Ben Hanscom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3" name="Rectángulo 182"/>
            <p:cNvSpPr/>
            <p:nvPr/>
          </p:nvSpPr>
          <p:spPr>
            <a:xfrm>
              <a:off x="8928036" y="4760812"/>
              <a:ext cx="1138453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Banco Mercantil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4" name="Rectángulo 183"/>
            <p:cNvSpPr/>
            <p:nvPr/>
          </p:nvSpPr>
          <p:spPr>
            <a:xfrm>
              <a:off x="5576205" y="1624598"/>
              <a:ext cx="1819729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0175 0503 3600 7500 1608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5576205" y="2231210"/>
              <a:ext cx="1819729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0175 0503 3600 7500 1608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6" name="Rectángulo 185"/>
            <p:cNvSpPr/>
            <p:nvPr/>
          </p:nvSpPr>
          <p:spPr>
            <a:xfrm>
              <a:off x="5588905" y="2839316"/>
              <a:ext cx="1819729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0175 0503 3600 7500 1608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7" name="Rectángulo 186"/>
            <p:cNvSpPr/>
            <p:nvPr/>
          </p:nvSpPr>
          <p:spPr>
            <a:xfrm>
              <a:off x="5601605" y="3513910"/>
              <a:ext cx="1819729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0175 0503 3600 7500 1608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8" name="Rectángulo 187"/>
            <p:cNvSpPr/>
            <p:nvPr/>
          </p:nvSpPr>
          <p:spPr>
            <a:xfrm>
              <a:off x="5588905" y="4228707"/>
              <a:ext cx="1819729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0175 0503 3600 7500 1608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9" name="Rectángulo 188"/>
            <p:cNvSpPr/>
            <p:nvPr/>
          </p:nvSpPr>
          <p:spPr>
            <a:xfrm>
              <a:off x="5601605" y="4764682"/>
              <a:ext cx="1819729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0175 0503 3600 7500 1608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0" name="Rectángulo 189"/>
            <p:cNvSpPr/>
            <p:nvPr/>
          </p:nvSpPr>
          <p:spPr>
            <a:xfrm>
              <a:off x="2734839" y="1123844"/>
              <a:ext cx="692818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1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Nombre</a:t>
              </a:r>
              <a:endParaRPr lang="es-ES" sz="11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91" name="Rectángulo 190"/>
            <p:cNvSpPr/>
            <p:nvPr/>
          </p:nvSpPr>
          <p:spPr>
            <a:xfrm>
              <a:off x="8925884" y="1110680"/>
              <a:ext cx="583814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1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Banco</a:t>
              </a:r>
              <a:endParaRPr lang="es-ES" sz="11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92" name="Rectángulo 191"/>
            <p:cNvSpPr/>
            <p:nvPr/>
          </p:nvSpPr>
          <p:spPr>
            <a:xfrm>
              <a:off x="5638280" y="1105004"/>
              <a:ext cx="631904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100" dirty="0" smtClean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Cuenta</a:t>
              </a:r>
              <a:endParaRPr lang="es-ES" sz="11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8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2364700" y="1091908"/>
            <a:ext cx="10109231" cy="4081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0" y="1435855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0" name="Imagen 7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83" name="Rectángulo 82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4" name="Imagen 8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52" name="Rectángulo 51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7" y="1488610"/>
            <a:ext cx="186523" cy="205175"/>
          </a:xfrm>
          <a:prstGeom prst="rect">
            <a:avLst/>
          </a:prstGeom>
        </p:spPr>
      </p:pic>
      <p:sp>
        <p:nvSpPr>
          <p:cNvPr id="59" name="Rectángulo redondeado 58"/>
          <p:cNvSpPr/>
          <p:nvPr/>
        </p:nvSpPr>
        <p:spPr>
          <a:xfrm>
            <a:off x="2378942" y="1091908"/>
            <a:ext cx="10102249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76" name="Rectángulo redondeado 99"/>
          <p:cNvSpPr/>
          <p:nvPr/>
        </p:nvSpPr>
        <p:spPr>
          <a:xfrm>
            <a:off x="2371954" y="4562789"/>
            <a:ext cx="10113639" cy="610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366101" y="3285448"/>
            <a:ext cx="10113639" cy="6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Rectángulo redondeado 101"/>
          <p:cNvSpPr/>
          <p:nvPr/>
        </p:nvSpPr>
        <p:spPr>
          <a:xfrm>
            <a:off x="2371954" y="2029969"/>
            <a:ext cx="10113639" cy="650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Conector recto 81"/>
          <p:cNvCxnSpPr/>
          <p:nvPr/>
        </p:nvCxnSpPr>
        <p:spPr>
          <a:xfrm>
            <a:off x="2371954" y="202384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2364700" y="2684239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2364700" y="329021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2364700" y="395769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2365880" y="4605210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/>
          <p:cNvSpPr/>
          <p:nvPr/>
        </p:nvSpPr>
        <p:spPr>
          <a:xfrm>
            <a:off x="2371790" y="1406182"/>
            <a:ext cx="10102141" cy="3766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46" name="Rectángulo 145"/>
          <p:cNvSpPr/>
          <p:nvPr/>
        </p:nvSpPr>
        <p:spPr>
          <a:xfrm>
            <a:off x="2724611" y="1614488"/>
            <a:ext cx="106792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Eddy Kaspbrak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8445438" y="1620728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2724611" y="2221100"/>
            <a:ext cx="101662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Beverly Marsh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9" name="Rectángulo 148"/>
          <p:cNvSpPr/>
          <p:nvPr/>
        </p:nvSpPr>
        <p:spPr>
          <a:xfrm>
            <a:off x="8445438" y="2227340"/>
            <a:ext cx="177324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Nacional del Credito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0" name="Rectángulo 149"/>
          <p:cNvSpPr/>
          <p:nvPr/>
        </p:nvSpPr>
        <p:spPr>
          <a:xfrm>
            <a:off x="2737311" y="2829206"/>
            <a:ext cx="103906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Bill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1" name="Rectángulo 150"/>
          <p:cNvSpPr/>
          <p:nvPr/>
        </p:nvSpPr>
        <p:spPr>
          <a:xfrm>
            <a:off x="8458138" y="2835446"/>
            <a:ext cx="174599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Occidental del 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esc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2" name="Rectángulo 151"/>
          <p:cNvSpPr/>
          <p:nvPr/>
        </p:nvSpPr>
        <p:spPr>
          <a:xfrm>
            <a:off x="2750011" y="3517247"/>
            <a:ext cx="93968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Richie Tozier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3" name="Rectángulo 152"/>
          <p:cNvSpPr/>
          <p:nvPr/>
        </p:nvSpPr>
        <p:spPr>
          <a:xfrm>
            <a:off x="8470838" y="3510040"/>
            <a:ext cx="171713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Bicentenario del Pu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4" name="Rectángulo 153"/>
          <p:cNvSpPr/>
          <p:nvPr/>
        </p:nvSpPr>
        <p:spPr>
          <a:xfrm>
            <a:off x="2737311" y="4218597"/>
            <a:ext cx="132119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Georgie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5" name="Rectángulo 154"/>
          <p:cNvSpPr/>
          <p:nvPr/>
        </p:nvSpPr>
        <p:spPr>
          <a:xfrm>
            <a:off x="8458138" y="4224837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6" name="Rectángulo 155"/>
          <p:cNvSpPr/>
          <p:nvPr/>
        </p:nvSpPr>
        <p:spPr>
          <a:xfrm>
            <a:off x="2750011" y="4839237"/>
            <a:ext cx="101341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 Hanscom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7" name="Rectángulo 156"/>
          <p:cNvSpPr/>
          <p:nvPr/>
        </p:nvSpPr>
        <p:spPr>
          <a:xfrm>
            <a:off x="8470838" y="4845477"/>
            <a:ext cx="11384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Mercantil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8" name="Rectángulo 157"/>
          <p:cNvSpPr/>
          <p:nvPr/>
        </p:nvSpPr>
        <p:spPr>
          <a:xfrm>
            <a:off x="5334159" y="1624598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5334159" y="2231210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0" name="Rectángulo 159"/>
          <p:cNvSpPr/>
          <p:nvPr/>
        </p:nvSpPr>
        <p:spPr>
          <a:xfrm>
            <a:off x="5346859" y="2839316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1" name="Rectángulo 160"/>
          <p:cNvSpPr/>
          <p:nvPr/>
        </p:nvSpPr>
        <p:spPr>
          <a:xfrm>
            <a:off x="5359559" y="3513910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2" name="Rectángulo 161"/>
          <p:cNvSpPr/>
          <p:nvPr/>
        </p:nvSpPr>
        <p:spPr>
          <a:xfrm>
            <a:off x="5346859" y="4228707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3" name="Rectángulo 162"/>
          <p:cNvSpPr/>
          <p:nvPr/>
        </p:nvSpPr>
        <p:spPr>
          <a:xfrm>
            <a:off x="5359559" y="4849347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4" name="Rectángulo 163"/>
          <p:cNvSpPr/>
          <p:nvPr/>
        </p:nvSpPr>
        <p:spPr>
          <a:xfrm>
            <a:off x="2734839" y="1123844"/>
            <a:ext cx="69281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5" name="Rectángulo 164"/>
          <p:cNvSpPr/>
          <p:nvPr/>
        </p:nvSpPr>
        <p:spPr>
          <a:xfrm>
            <a:off x="8452998" y="1110680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5396234" y="1105004"/>
            <a:ext cx="63190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Cuenta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2345607" y="320966"/>
            <a:ext cx="1662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Bancos guardados</a:t>
            </a:r>
          </a:p>
        </p:txBody>
      </p:sp>
      <p:grpSp>
        <p:nvGrpSpPr>
          <p:cNvPr id="86" name="Grupo 85"/>
          <p:cNvGrpSpPr/>
          <p:nvPr/>
        </p:nvGrpSpPr>
        <p:grpSpPr>
          <a:xfrm>
            <a:off x="4130427" y="324855"/>
            <a:ext cx="1047693" cy="282080"/>
            <a:chOff x="2624985" y="796298"/>
            <a:chExt cx="1047693" cy="282080"/>
          </a:xfrm>
        </p:grpSpPr>
        <p:sp>
          <p:nvSpPr>
            <p:cNvPr id="87" name="Rectángulo 86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2856924" y="801379"/>
              <a:ext cx="5838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Afiliar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0" name="Rectángulo 89"/>
          <p:cNvSpPr/>
          <p:nvPr/>
        </p:nvSpPr>
        <p:spPr>
          <a:xfrm>
            <a:off x="4221266" y="353684"/>
            <a:ext cx="1047693" cy="273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0" name="Conector recto 69"/>
          <p:cNvCxnSpPr/>
          <p:nvPr/>
        </p:nvCxnSpPr>
        <p:spPr>
          <a:xfrm>
            <a:off x="2371790" y="5165848"/>
            <a:ext cx="10102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10221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8055698" y="3888000"/>
            <a:ext cx="3184386" cy="443345"/>
            <a:chOff x="5070764" y="2867891"/>
            <a:chExt cx="2854036" cy="443345"/>
          </a:xfrm>
          <a:solidFill>
            <a:srgbClr val="51118F"/>
          </a:solidFill>
        </p:grpSpPr>
        <p:sp>
          <p:nvSpPr>
            <p:cNvPr id="7" name="Rectángulo 6"/>
            <p:cNvSpPr/>
            <p:nvPr/>
          </p:nvSpPr>
          <p:spPr>
            <a:xfrm>
              <a:off x="5070764" y="2867891"/>
              <a:ext cx="2854036" cy="4433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004129" y="2920286"/>
              <a:ext cx="817773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Siguiente</a:t>
              </a:r>
              <a:endParaRPr lang="es-E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8055697" y="2064844"/>
            <a:ext cx="3184387" cy="1662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8068257" y="2467393"/>
            <a:ext cx="31843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8150351" y="2545151"/>
            <a:ext cx="6399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Correo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Pentágono 14"/>
          <p:cNvSpPr/>
          <p:nvPr/>
        </p:nvSpPr>
        <p:spPr>
          <a:xfrm>
            <a:off x="0" y="-10841"/>
            <a:ext cx="6557611" cy="6192565"/>
          </a:xfrm>
          <a:prstGeom prst="homePlate">
            <a:avLst>
              <a:gd name="adj" fmla="val 19166"/>
            </a:avLst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05" y="2725172"/>
            <a:ext cx="3458574" cy="720537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8150351" y="2147751"/>
            <a:ext cx="7328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Nombre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034190" y="1702298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Tipo de cuenta</a:t>
            </a:r>
            <a:endParaRPr lang="es-ES" sz="12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8150351" y="3376426"/>
            <a:ext cx="209384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Confirmación de contraseña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8150351" y="2980455"/>
            <a:ext cx="96372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Contraseña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8068052" y="3311442"/>
            <a:ext cx="31843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8055695" y="2891312"/>
            <a:ext cx="31843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11388680" y="187733"/>
            <a:ext cx="114486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300" dirty="0" smtClean="0">
                <a:solidFill>
                  <a:srgbClr val="51118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Iniciar sesión</a:t>
            </a:r>
            <a:endParaRPr lang="es-ES" sz="1300" dirty="0">
              <a:solidFill>
                <a:srgbClr val="51118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117884" y="1745340"/>
            <a:ext cx="70564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Usuario:</a:t>
            </a:r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9084910" y="1772292"/>
            <a:ext cx="148017" cy="1512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9211569" y="1723508"/>
            <a:ext cx="68640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Cliente 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243559" y="1716308"/>
            <a:ext cx="9893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Revendedor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0102645" y="1774480"/>
            <a:ext cx="148017" cy="1512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2364700" y="1091908"/>
            <a:ext cx="10109231" cy="4081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0" y="1435855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0" name="Imagen 7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83" name="Rectángulo 82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4" name="Imagen 8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52" name="Rectángulo 51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7" y="1488610"/>
            <a:ext cx="186523" cy="205175"/>
          </a:xfrm>
          <a:prstGeom prst="rect">
            <a:avLst/>
          </a:prstGeom>
        </p:spPr>
      </p:pic>
      <p:sp>
        <p:nvSpPr>
          <p:cNvPr id="59" name="Rectángulo redondeado 58"/>
          <p:cNvSpPr/>
          <p:nvPr/>
        </p:nvSpPr>
        <p:spPr>
          <a:xfrm>
            <a:off x="2378942" y="1091908"/>
            <a:ext cx="10102249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76" name="Rectángulo redondeado 99"/>
          <p:cNvSpPr/>
          <p:nvPr/>
        </p:nvSpPr>
        <p:spPr>
          <a:xfrm>
            <a:off x="2371954" y="4562789"/>
            <a:ext cx="10113639" cy="610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366101" y="3285448"/>
            <a:ext cx="10113639" cy="6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Rectángulo redondeado 101"/>
          <p:cNvSpPr/>
          <p:nvPr/>
        </p:nvSpPr>
        <p:spPr>
          <a:xfrm>
            <a:off x="2371954" y="2029969"/>
            <a:ext cx="10113639" cy="650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Conector recto 81"/>
          <p:cNvCxnSpPr/>
          <p:nvPr/>
        </p:nvCxnSpPr>
        <p:spPr>
          <a:xfrm>
            <a:off x="2371954" y="202384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2364700" y="2684239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2364700" y="329021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2364700" y="395769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2365880" y="4605210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/>
          <p:cNvSpPr/>
          <p:nvPr/>
        </p:nvSpPr>
        <p:spPr>
          <a:xfrm>
            <a:off x="2371790" y="1406182"/>
            <a:ext cx="10102141" cy="3766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46" name="Rectángulo 145"/>
          <p:cNvSpPr/>
          <p:nvPr/>
        </p:nvSpPr>
        <p:spPr>
          <a:xfrm>
            <a:off x="2724611" y="1614488"/>
            <a:ext cx="106792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Eddy Kaspbrak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8445438" y="1620728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2724611" y="2221100"/>
            <a:ext cx="101662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Beverly Marsh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9" name="Rectángulo 148"/>
          <p:cNvSpPr/>
          <p:nvPr/>
        </p:nvSpPr>
        <p:spPr>
          <a:xfrm>
            <a:off x="8445438" y="2227340"/>
            <a:ext cx="177324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Nacional del Credito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0" name="Rectángulo 149"/>
          <p:cNvSpPr/>
          <p:nvPr/>
        </p:nvSpPr>
        <p:spPr>
          <a:xfrm>
            <a:off x="2737311" y="2829206"/>
            <a:ext cx="103906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Bill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1" name="Rectángulo 150"/>
          <p:cNvSpPr/>
          <p:nvPr/>
        </p:nvSpPr>
        <p:spPr>
          <a:xfrm>
            <a:off x="8458138" y="2835446"/>
            <a:ext cx="174599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Occidental del 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esc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2" name="Rectángulo 151"/>
          <p:cNvSpPr/>
          <p:nvPr/>
        </p:nvSpPr>
        <p:spPr>
          <a:xfrm>
            <a:off x="2750011" y="3517247"/>
            <a:ext cx="93968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Richie Tozier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3" name="Rectángulo 152"/>
          <p:cNvSpPr/>
          <p:nvPr/>
        </p:nvSpPr>
        <p:spPr>
          <a:xfrm>
            <a:off x="8470838" y="3510040"/>
            <a:ext cx="171713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Bicentenario del Pu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4" name="Rectángulo 153"/>
          <p:cNvSpPr/>
          <p:nvPr/>
        </p:nvSpPr>
        <p:spPr>
          <a:xfrm>
            <a:off x="2737311" y="4218597"/>
            <a:ext cx="132119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Georgie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5" name="Rectángulo 154"/>
          <p:cNvSpPr/>
          <p:nvPr/>
        </p:nvSpPr>
        <p:spPr>
          <a:xfrm>
            <a:off x="8458138" y="4224837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6" name="Rectángulo 155"/>
          <p:cNvSpPr/>
          <p:nvPr/>
        </p:nvSpPr>
        <p:spPr>
          <a:xfrm>
            <a:off x="2750011" y="4839237"/>
            <a:ext cx="101341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 Hanscom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7" name="Rectángulo 156"/>
          <p:cNvSpPr/>
          <p:nvPr/>
        </p:nvSpPr>
        <p:spPr>
          <a:xfrm>
            <a:off x="8470838" y="4845477"/>
            <a:ext cx="11384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Mercantil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8" name="Rectángulo 157"/>
          <p:cNvSpPr/>
          <p:nvPr/>
        </p:nvSpPr>
        <p:spPr>
          <a:xfrm>
            <a:off x="5334159" y="1624598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5334159" y="2231210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0" name="Rectángulo 159"/>
          <p:cNvSpPr/>
          <p:nvPr/>
        </p:nvSpPr>
        <p:spPr>
          <a:xfrm>
            <a:off x="5346859" y="2839316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1" name="Rectángulo 160"/>
          <p:cNvSpPr/>
          <p:nvPr/>
        </p:nvSpPr>
        <p:spPr>
          <a:xfrm>
            <a:off x="5359559" y="3513910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2" name="Rectángulo 161"/>
          <p:cNvSpPr/>
          <p:nvPr/>
        </p:nvSpPr>
        <p:spPr>
          <a:xfrm>
            <a:off x="5346859" y="4228707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3" name="Rectángulo 162"/>
          <p:cNvSpPr/>
          <p:nvPr/>
        </p:nvSpPr>
        <p:spPr>
          <a:xfrm>
            <a:off x="5359559" y="4849347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4" name="Rectángulo 163"/>
          <p:cNvSpPr/>
          <p:nvPr/>
        </p:nvSpPr>
        <p:spPr>
          <a:xfrm>
            <a:off x="2734839" y="1123844"/>
            <a:ext cx="69281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5" name="Rectángulo 164"/>
          <p:cNvSpPr/>
          <p:nvPr/>
        </p:nvSpPr>
        <p:spPr>
          <a:xfrm>
            <a:off x="8452998" y="1110680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5396234" y="1105004"/>
            <a:ext cx="63190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Cuenta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03" b="15203"/>
          <a:stretch/>
        </p:blipFill>
        <p:spPr>
          <a:xfrm>
            <a:off x="12141139" y="1847998"/>
            <a:ext cx="121294" cy="202686"/>
          </a:xfrm>
          <a:prstGeom prst="rect">
            <a:avLst/>
          </a:prstGeom>
        </p:spPr>
      </p:pic>
      <p:sp>
        <p:nvSpPr>
          <p:cNvPr id="62" name="Rectángulo 61"/>
          <p:cNvSpPr/>
          <p:nvPr/>
        </p:nvSpPr>
        <p:spPr>
          <a:xfrm>
            <a:off x="2378941" y="1406182"/>
            <a:ext cx="10094989" cy="6300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113" y="1552284"/>
            <a:ext cx="284456" cy="28433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909" y="1589356"/>
            <a:ext cx="172516" cy="221654"/>
          </a:xfrm>
          <a:prstGeom prst="rect">
            <a:avLst/>
          </a:prstGeom>
        </p:spPr>
      </p:pic>
      <p:sp>
        <p:nvSpPr>
          <p:cNvPr id="85" name="Rectángulo 84"/>
          <p:cNvSpPr/>
          <p:nvPr/>
        </p:nvSpPr>
        <p:spPr>
          <a:xfrm>
            <a:off x="2345607" y="320966"/>
            <a:ext cx="1662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Bancos guardados</a:t>
            </a:r>
          </a:p>
        </p:txBody>
      </p:sp>
      <p:grpSp>
        <p:nvGrpSpPr>
          <p:cNvPr id="86" name="Grupo 85"/>
          <p:cNvGrpSpPr/>
          <p:nvPr/>
        </p:nvGrpSpPr>
        <p:grpSpPr>
          <a:xfrm>
            <a:off x="4130427" y="324855"/>
            <a:ext cx="1047693" cy="282080"/>
            <a:chOff x="2624985" y="796298"/>
            <a:chExt cx="1047693" cy="282080"/>
          </a:xfrm>
        </p:grpSpPr>
        <p:sp>
          <p:nvSpPr>
            <p:cNvPr id="87" name="Rectángulo 86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2856924" y="801379"/>
              <a:ext cx="5838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Afiliar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0" name="Rectángulo 89"/>
          <p:cNvSpPr/>
          <p:nvPr/>
        </p:nvSpPr>
        <p:spPr>
          <a:xfrm>
            <a:off x="4221266" y="353684"/>
            <a:ext cx="1047693" cy="273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/>
          <p:nvPr/>
        </p:nvCxnSpPr>
        <p:spPr>
          <a:xfrm>
            <a:off x="2371790" y="5165848"/>
            <a:ext cx="10102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0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2364700" y="1091908"/>
            <a:ext cx="10109231" cy="4081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0" y="1435855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0" name="Imagen 7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83" name="Rectángulo 82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4" name="Imagen 8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52" name="Rectángulo 51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7" y="1488610"/>
            <a:ext cx="186523" cy="205175"/>
          </a:xfrm>
          <a:prstGeom prst="rect">
            <a:avLst/>
          </a:prstGeom>
        </p:spPr>
      </p:pic>
      <p:sp>
        <p:nvSpPr>
          <p:cNvPr id="59" name="Rectángulo redondeado 58"/>
          <p:cNvSpPr/>
          <p:nvPr/>
        </p:nvSpPr>
        <p:spPr>
          <a:xfrm>
            <a:off x="2364700" y="1091908"/>
            <a:ext cx="10116491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75" name="Conector recto 74"/>
          <p:cNvCxnSpPr/>
          <p:nvPr/>
        </p:nvCxnSpPr>
        <p:spPr>
          <a:xfrm>
            <a:off x="2367551" y="140000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redondeado 99"/>
          <p:cNvSpPr/>
          <p:nvPr/>
        </p:nvSpPr>
        <p:spPr>
          <a:xfrm>
            <a:off x="2371954" y="4562789"/>
            <a:ext cx="10113639" cy="610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366101" y="3285448"/>
            <a:ext cx="10113639" cy="6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Rectángulo redondeado 101"/>
          <p:cNvSpPr/>
          <p:nvPr/>
        </p:nvSpPr>
        <p:spPr>
          <a:xfrm>
            <a:off x="2371954" y="2029969"/>
            <a:ext cx="10113639" cy="650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Conector recto 94"/>
          <p:cNvCxnSpPr/>
          <p:nvPr/>
        </p:nvCxnSpPr>
        <p:spPr>
          <a:xfrm>
            <a:off x="2364700" y="329021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2364700" y="395769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2365880" y="4605210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/>
          <p:cNvSpPr/>
          <p:nvPr/>
        </p:nvSpPr>
        <p:spPr>
          <a:xfrm>
            <a:off x="2371790" y="1406182"/>
            <a:ext cx="10102141" cy="37668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46" name="Rectángulo 145"/>
          <p:cNvSpPr/>
          <p:nvPr/>
        </p:nvSpPr>
        <p:spPr>
          <a:xfrm>
            <a:off x="2724611" y="1614488"/>
            <a:ext cx="106792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Eddy Kaspbrak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8445438" y="1620728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2724611" y="2221100"/>
            <a:ext cx="101662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Beverly Marsh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9" name="Rectángulo 148"/>
          <p:cNvSpPr/>
          <p:nvPr/>
        </p:nvSpPr>
        <p:spPr>
          <a:xfrm>
            <a:off x="8445438" y="2227340"/>
            <a:ext cx="177324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Nacional del Credito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0" name="Rectángulo 149"/>
          <p:cNvSpPr/>
          <p:nvPr/>
        </p:nvSpPr>
        <p:spPr>
          <a:xfrm>
            <a:off x="2737311" y="2829206"/>
            <a:ext cx="103906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Bill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1" name="Rectángulo 150"/>
          <p:cNvSpPr/>
          <p:nvPr/>
        </p:nvSpPr>
        <p:spPr>
          <a:xfrm>
            <a:off x="8458138" y="2835446"/>
            <a:ext cx="174599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Occidental del </a:t>
            </a:r>
            <a:r>
              <a: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esc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2" name="Rectángulo 151"/>
          <p:cNvSpPr/>
          <p:nvPr/>
        </p:nvSpPr>
        <p:spPr>
          <a:xfrm>
            <a:off x="2750011" y="3517247"/>
            <a:ext cx="93968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Richie Tozier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3" name="Rectángulo 152"/>
          <p:cNvSpPr/>
          <p:nvPr/>
        </p:nvSpPr>
        <p:spPr>
          <a:xfrm>
            <a:off x="8470838" y="3510040"/>
            <a:ext cx="171713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Bicentenario del Pu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4" name="Rectángulo 153"/>
          <p:cNvSpPr/>
          <p:nvPr/>
        </p:nvSpPr>
        <p:spPr>
          <a:xfrm>
            <a:off x="2737311" y="4218597"/>
            <a:ext cx="132119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Georgie Denbrough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5" name="Rectángulo 154"/>
          <p:cNvSpPr/>
          <p:nvPr/>
        </p:nvSpPr>
        <p:spPr>
          <a:xfrm>
            <a:off x="8458138" y="4224837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6" name="Rectángulo 155"/>
          <p:cNvSpPr/>
          <p:nvPr/>
        </p:nvSpPr>
        <p:spPr>
          <a:xfrm>
            <a:off x="2750011" y="4839237"/>
            <a:ext cx="101341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 Hanscom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7" name="Rectángulo 156"/>
          <p:cNvSpPr/>
          <p:nvPr/>
        </p:nvSpPr>
        <p:spPr>
          <a:xfrm>
            <a:off x="8470838" y="4845477"/>
            <a:ext cx="11384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 Mercantil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8" name="Rectángulo 157"/>
          <p:cNvSpPr/>
          <p:nvPr/>
        </p:nvSpPr>
        <p:spPr>
          <a:xfrm>
            <a:off x="5334159" y="1624598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5334159" y="2231210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0" name="Rectángulo 159"/>
          <p:cNvSpPr/>
          <p:nvPr/>
        </p:nvSpPr>
        <p:spPr>
          <a:xfrm>
            <a:off x="5346859" y="2839316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1" name="Rectángulo 160"/>
          <p:cNvSpPr/>
          <p:nvPr/>
        </p:nvSpPr>
        <p:spPr>
          <a:xfrm>
            <a:off x="5359559" y="3513910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2" name="Rectángulo 161"/>
          <p:cNvSpPr/>
          <p:nvPr/>
        </p:nvSpPr>
        <p:spPr>
          <a:xfrm>
            <a:off x="5346859" y="4228707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3" name="Rectángulo 162"/>
          <p:cNvSpPr/>
          <p:nvPr/>
        </p:nvSpPr>
        <p:spPr>
          <a:xfrm>
            <a:off x="5359559" y="4849347"/>
            <a:ext cx="181972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4" name="Rectángulo 163"/>
          <p:cNvSpPr/>
          <p:nvPr/>
        </p:nvSpPr>
        <p:spPr>
          <a:xfrm>
            <a:off x="2734839" y="1123844"/>
            <a:ext cx="69281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5" name="Rectángulo 164"/>
          <p:cNvSpPr/>
          <p:nvPr/>
        </p:nvSpPr>
        <p:spPr>
          <a:xfrm>
            <a:off x="8452998" y="1110680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5396234" y="1105004"/>
            <a:ext cx="63190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Cuenta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69" name="Imagen 6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113" y="2179302"/>
            <a:ext cx="284456" cy="284330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909" y="2216374"/>
            <a:ext cx="172516" cy="2216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03" b="15203"/>
          <a:stretch/>
        </p:blipFill>
        <p:spPr>
          <a:xfrm>
            <a:off x="12141139" y="2475016"/>
            <a:ext cx="121294" cy="20268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367382" y="2019805"/>
            <a:ext cx="10106549" cy="6433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/>
          <p:cNvSpPr/>
          <p:nvPr/>
        </p:nvSpPr>
        <p:spPr>
          <a:xfrm>
            <a:off x="2345607" y="320966"/>
            <a:ext cx="1662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Bancos guardados</a:t>
            </a:r>
          </a:p>
        </p:txBody>
      </p:sp>
      <p:grpSp>
        <p:nvGrpSpPr>
          <p:cNvPr id="62" name="Grupo 61"/>
          <p:cNvGrpSpPr/>
          <p:nvPr/>
        </p:nvGrpSpPr>
        <p:grpSpPr>
          <a:xfrm>
            <a:off x="4130427" y="324855"/>
            <a:ext cx="1047693" cy="282080"/>
            <a:chOff x="2624985" y="796298"/>
            <a:chExt cx="1047693" cy="282080"/>
          </a:xfrm>
        </p:grpSpPr>
        <p:sp>
          <p:nvSpPr>
            <p:cNvPr id="63" name="Rectángulo 62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856924" y="801379"/>
              <a:ext cx="5838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Afiliar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1" name="Rectángulo 70"/>
          <p:cNvSpPr/>
          <p:nvPr/>
        </p:nvSpPr>
        <p:spPr>
          <a:xfrm>
            <a:off x="4221266" y="353684"/>
            <a:ext cx="1047693" cy="273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71"/>
          <p:cNvCxnSpPr/>
          <p:nvPr/>
        </p:nvCxnSpPr>
        <p:spPr>
          <a:xfrm>
            <a:off x="2371790" y="5165848"/>
            <a:ext cx="10102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44" name="Rectángulo 43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0" y="1421383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7" y="1488610"/>
            <a:ext cx="186523" cy="205175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51" name="Rectángulo 50"/>
          <p:cNvSpPr/>
          <p:nvPr/>
        </p:nvSpPr>
        <p:spPr>
          <a:xfrm>
            <a:off x="2350528" y="317935"/>
            <a:ext cx="1452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Nueva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Afiliacion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4138864" y="323809"/>
            <a:ext cx="1047693" cy="276999"/>
            <a:chOff x="2624985" y="788009"/>
            <a:chExt cx="1047693" cy="276999"/>
          </a:xfrm>
        </p:grpSpPr>
        <p:sp>
          <p:nvSpPr>
            <p:cNvPr id="54" name="Rectángulo 53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2755934" y="788009"/>
              <a:ext cx="7857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Cancelar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11348971" y="5015924"/>
            <a:ext cx="1047693" cy="276999"/>
            <a:chOff x="2624985" y="793736"/>
            <a:chExt cx="1047693" cy="276999"/>
          </a:xfrm>
        </p:grpSpPr>
        <p:sp>
          <p:nvSpPr>
            <p:cNvPr id="63" name="Rectángulo 62"/>
            <p:cNvSpPr/>
            <p:nvPr/>
          </p:nvSpPr>
          <p:spPr>
            <a:xfrm>
              <a:off x="2624985" y="796298"/>
              <a:ext cx="1047693" cy="267783"/>
            </a:xfrm>
            <a:prstGeom prst="rect">
              <a:avLst/>
            </a:prstGeom>
            <a:solidFill>
              <a:srgbClr val="511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783987" y="793736"/>
              <a:ext cx="7296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8" name="Rectángulo 77"/>
          <p:cNvSpPr/>
          <p:nvPr/>
        </p:nvSpPr>
        <p:spPr>
          <a:xfrm>
            <a:off x="2713061" y="1781569"/>
            <a:ext cx="6190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 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4824918" y="1792576"/>
            <a:ext cx="7181956" cy="263888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4824918" y="2175657"/>
            <a:ext cx="7181956" cy="261191"/>
          </a:xfrm>
          <a:prstGeom prst="roundRect">
            <a:avLst>
              <a:gd name="adj" fmla="val 1059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4824918" y="2540704"/>
            <a:ext cx="7181956" cy="263888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5610131" y="2913109"/>
            <a:ext cx="6396743" cy="256651"/>
          </a:xfrm>
          <a:prstGeom prst="roundRect">
            <a:avLst>
              <a:gd name="adj" fmla="val 792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2737178" y="2201271"/>
            <a:ext cx="99257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N° de cuenta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2728428" y="2564173"/>
            <a:ext cx="69281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2718575" y="2951426"/>
            <a:ext cx="97815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Cedula o RIF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4810998" y="2907259"/>
            <a:ext cx="729673" cy="262501"/>
          </a:xfrm>
          <a:prstGeom prst="roundRect">
            <a:avLst>
              <a:gd name="adj" fmla="val 127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2711378" y="3317612"/>
            <a:ext cx="135485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Correo Electronico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4824918" y="3277309"/>
            <a:ext cx="7181956" cy="264310"/>
          </a:xfrm>
          <a:prstGeom prst="roundRect">
            <a:avLst>
              <a:gd name="adj" fmla="val 89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868406" y="3779074"/>
            <a:ext cx="149186" cy="144857"/>
          </a:xfrm>
          <a:prstGeom prst="roundRect">
            <a:avLst>
              <a:gd name="adj" fmla="val 11554"/>
            </a:avLst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3031817" y="3731280"/>
            <a:ext cx="9380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Afiliar cuenta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Redondear rectángulo de esquina del mismo lado 94"/>
          <p:cNvSpPr/>
          <p:nvPr/>
        </p:nvSpPr>
        <p:spPr>
          <a:xfrm rot="5400000">
            <a:off x="5249562" y="2867335"/>
            <a:ext cx="262501" cy="342348"/>
          </a:xfrm>
          <a:prstGeom prst="round2SameRect">
            <a:avLst>
              <a:gd name="adj1" fmla="val 14346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96" name="Cheurón 95"/>
          <p:cNvSpPr/>
          <p:nvPr/>
        </p:nvSpPr>
        <p:spPr>
          <a:xfrm rot="5400000">
            <a:off x="5332607" y="2974179"/>
            <a:ext cx="70496" cy="130621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 flipV="1">
            <a:off x="2378942" y="4262362"/>
            <a:ext cx="10061170" cy="140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/>
          <p:nvPr/>
        </p:nvCxnSpPr>
        <p:spPr>
          <a:xfrm>
            <a:off x="2367551" y="-65721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upo 128"/>
          <p:cNvGrpSpPr/>
          <p:nvPr/>
        </p:nvGrpSpPr>
        <p:grpSpPr>
          <a:xfrm>
            <a:off x="11682043" y="1789051"/>
            <a:ext cx="342348" cy="262501"/>
            <a:chOff x="11558140" y="2226083"/>
            <a:chExt cx="342348" cy="262501"/>
          </a:xfrm>
        </p:grpSpPr>
        <p:sp>
          <p:nvSpPr>
            <p:cNvPr id="130" name="Redondear rectángulo de esquina del mismo lado 129"/>
            <p:cNvSpPr/>
            <p:nvPr/>
          </p:nvSpPr>
          <p:spPr>
            <a:xfrm rot="5400000">
              <a:off x="11598063" y="2186160"/>
              <a:ext cx="262501" cy="342348"/>
            </a:xfrm>
            <a:prstGeom prst="round2SameRect">
              <a:avLst>
                <a:gd name="adj1" fmla="val 14346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/>
            </a:p>
          </p:txBody>
        </p:sp>
        <p:sp>
          <p:nvSpPr>
            <p:cNvPr id="131" name="Cheurón 130"/>
            <p:cNvSpPr/>
            <p:nvPr/>
          </p:nvSpPr>
          <p:spPr>
            <a:xfrm rot="5400000">
              <a:off x="11681108" y="2293004"/>
              <a:ext cx="70496" cy="130621"/>
            </a:xfrm>
            <a:prstGeom prst="chevron">
              <a:avLst>
                <a:gd name="adj" fmla="val 670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</p:grpSp>
      <p:sp>
        <p:nvSpPr>
          <p:cNvPr id="138" name="Rectángulo 137"/>
          <p:cNvSpPr/>
          <p:nvPr/>
        </p:nvSpPr>
        <p:spPr>
          <a:xfrm>
            <a:off x="2400361" y="1170600"/>
            <a:ext cx="10067230" cy="3222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Rectángulo 138"/>
          <p:cNvSpPr/>
          <p:nvPr/>
        </p:nvSpPr>
        <p:spPr>
          <a:xfrm>
            <a:off x="2619124" y="1201031"/>
            <a:ext cx="129394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Datos de afiliación</a:t>
            </a:r>
            <a:endParaRPr lang="es-ES" sz="105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4221266" y="353684"/>
            <a:ext cx="1047693" cy="273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389081" y="755256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Hola Stan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4104631" y="3725356"/>
            <a:ext cx="11063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Hola Juannis </a:t>
            </a:r>
            <a:endParaRPr lang="es-ES" sz="12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-1" y="1964217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38343"/>
            <a:ext cx="175227" cy="17779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517493"/>
            <a:ext cx="186523" cy="20517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grpSp>
        <p:nvGrpSpPr>
          <p:cNvPr id="29" name="Grupo 28"/>
          <p:cNvGrpSpPr/>
          <p:nvPr/>
        </p:nvGrpSpPr>
        <p:grpSpPr>
          <a:xfrm>
            <a:off x="4717537" y="3488349"/>
            <a:ext cx="1047693" cy="276999"/>
            <a:chOff x="2507707" y="1189749"/>
            <a:chExt cx="1047693" cy="276999"/>
          </a:xfrm>
          <a:solidFill>
            <a:srgbClr val="51118F"/>
          </a:solidFill>
        </p:grpSpPr>
        <p:sp>
          <p:nvSpPr>
            <p:cNvPr id="30" name="Rectángulo 29"/>
            <p:cNvSpPr/>
            <p:nvPr/>
          </p:nvSpPr>
          <p:spPr>
            <a:xfrm>
              <a:off x="2507707" y="1191778"/>
              <a:ext cx="1047693" cy="273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722012" y="1189749"/>
              <a:ext cx="5806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Editar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40" name="Rectángulo redondeado 39"/>
          <p:cNvSpPr/>
          <p:nvPr/>
        </p:nvSpPr>
        <p:spPr>
          <a:xfrm>
            <a:off x="2389081" y="2647080"/>
            <a:ext cx="3410403" cy="3204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2399925" y="1496527"/>
            <a:ext cx="3382549" cy="3204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389081" y="2056146"/>
            <a:ext cx="3410403" cy="3204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2981233" y="1539947"/>
            <a:ext cx="79060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Stan Uris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2981233" y="2715900"/>
            <a:ext cx="71045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********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969657" y="2087452"/>
            <a:ext cx="14702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Stan@hotmail.com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22" y="1570612"/>
            <a:ext cx="177248" cy="177248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14" y="2158780"/>
            <a:ext cx="177140" cy="143367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38" y="2707899"/>
            <a:ext cx="150417" cy="1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-16933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389081" y="755256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Hola Stan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4104631" y="3725356"/>
            <a:ext cx="11063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Hola Juannis </a:t>
            </a:r>
            <a:endParaRPr lang="es-ES" sz="12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-1" y="1964217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38343"/>
            <a:ext cx="175227" cy="17779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sp>
        <p:nvSpPr>
          <p:cNvPr id="77" name="Rectángulo redondeado 76"/>
          <p:cNvSpPr/>
          <p:nvPr/>
        </p:nvSpPr>
        <p:spPr>
          <a:xfrm>
            <a:off x="2380976" y="2674978"/>
            <a:ext cx="3410403" cy="3204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2391821" y="1524425"/>
            <a:ext cx="3399558" cy="3204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2380976" y="2084044"/>
            <a:ext cx="3410403" cy="3204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2960428" y="1567845"/>
            <a:ext cx="79060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Stan Uris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960428" y="2716088"/>
            <a:ext cx="69442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123456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948852" y="2115350"/>
            <a:ext cx="133241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Stan@hotmail.co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517493"/>
            <a:ext cx="186523" cy="20517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grpSp>
        <p:nvGrpSpPr>
          <p:cNvPr id="29" name="Grupo 28"/>
          <p:cNvGrpSpPr/>
          <p:nvPr/>
        </p:nvGrpSpPr>
        <p:grpSpPr>
          <a:xfrm>
            <a:off x="4730807" y="3488349"/>
            <a:ext cx="1047693" cy="276999"/>
            <a:chOff x="2507707" y="1189749"/>
            <a:chExt cx="1047693" cy="276999"/>
          </a:xfrm>
          <a:solidFill>
            <a:srgbClr val="51118F"/>
          </a:solidFill>
        </p:grpSpPr>
        <p:sp>
          <p:nvSpPr>
            <p:cNvPr id="30" name="Rectángulo 29"/>
            <p:cNvSpPr/>
            <p:nvPr/>
          </p:nvSpPr>
          <p:spPr>
            <a:xfrm>
              <a:off x="2507707" y="1191778"/>
              <a:ext cx="1047693" cy="273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671212" y="1189749"/>
              <a:ext cx="7296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Guardar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9309" y="2183103"/>
            <a:ext cx="177139" cy="146942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 flipH="1">
            <a:off x="4184659" y="2144352"/>
            <a:ext cx="3125" cy="199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n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17" y="1598510"/>
            <a:ext cx="177248" cy="177248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23" y="2740177"/>
            <a:ext cx="150417" cy="1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4707017" y="2661613"/>
            <a:ext cx="3184386" cy="443345"/>
            <a:chOff x="5070764" y="2867891"/>
            <a:chExt cx="2854036" cy="443345"/>
          </a:xfrm>
          <a:solidFill>
            <a:srgbClr val="51118F"/>
          </a:solidFill>
        </p:grpSpPr>
        <p:sp>
          <p:nvSpPr>
            <p:cNvPr id="7" name="Rectángulo 6"/>
            <p:cNvSpPr/>
            <p:nvPr/>
          </p:nvSpPr>
          <p:spPr>
            <a:xfrm>
              <a:off x="5070764" y="2867891"/>
              <a:ext cx="2854036" cy="4433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09456" y="2935674"/>
              <a:ext cx="1376653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Cuenta de Admin</a:t>
              </a:r>
              <a:endParaRPr lang="es-E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5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10243509" y="314854"/>
            <a:ext cx="2223802" cy="232593"/>
          </a:xfrm>
          <a:prstGeom prst="roundRect">
            <a:avLst>
              <a:gd name="adj" fmla="val 445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2371790" y="1091908"/>
            <a:ext cx="10109401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33" name="Rectángulo 32"/>
          <p:cNvSpPr/>
          <p:nvPr/>
        </p:nvSpPr>
        <p:spPr>
          <a:xfrm>
            <a:off x="2740982" y="1129943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Fecha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591305" y="1142225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736575" y="1135802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747500" y="1142225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12233081" y="314854"/>
            <a:ext cx="250920" cy="2396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148" y="362513"/>
            <a:ext cx="143487" cy="143487"/>
          </a:xfrm>
          <a:prstGeom prst="rect">
            <a:avLst/>
          </a:prstGeom>
          <a:noFill/>
        </p:spPr>
      </p:pic>
      <p:sp>
        <p:nvSpPr>
          <p:cNvPr id="100" name="Rectángulo redondeado 99"/>
          <p:cNvSpPr/>
          <p:nvPr/>
        </p:nvSpPr>
        <p:spPr>
          <a:xfrm>
            <a:off x="2371954" y="4562789"/>
            <a:ext cx="10113639" cy="61028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2366101" y="3285448"/>
            <a:ext cx="10113639" cy="6495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ángulo redondeado 101"/>
          <p:cNvSpPr/>
          <p:nvPr/>
        </p:nvSpPr>
        <p:spPr>
          <a:xfrm>
            <a:off x="2371954" y="2029969"/>
            <a:ext cx="10113639" cy="6507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2371954" y="202384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2740982" y="1605702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736673" y="1600862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751476" y="1608739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593973" y="1599288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0" name="Conector recto 69"/>
          <p:cNvCxnSpPr/>
          <p:nvPr/>
        </p:nvCxnSpPr>
        <p:spPr>
          <a:xfrm>
            <a:off x="2364700" y="2684239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2733728" y="2225739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729419" y="2233599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44222" y="2241476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586719" y="2232025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6" name="Conector recto 75"/>
          <p:cNvCxnSpPr/>
          <p:nvPr/>
        </p:nvCxnSpPr>
        <p:spPr>
          <a:xfrm>
            <a:off x="2364700" y="329021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2733728" y="2840786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4729419" y="2848646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6744222" y="2856523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8586719" y="2847072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1" name="Conector recto 80"/>
          <p:cNvCxnSpPr/>
          <p:nvPr/>
        </p:nvCxnSpPr>
        <p:spPr>
          <a:xfrm>
            <a:off x="2364700" y="395769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2733728" y="3468525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4729419" y="3476385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6744222" y="3484262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8586719" y="3474811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8" name="Conector recto 87"/>
          <p:cNvCxnSpPr/>
          <p:nvPr/>
        </p:nvCxnSpPr>
        <p:spPr>
          <a:xfrm>
            <a:off x="2365880" y="4605210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2749422" y="4161670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4745113" y="4144130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6759916" y="4152007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8602413" y="4142556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740982" y="4773495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736673" y="4768655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751476" y="4776532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8593973" y="4767081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2724018" y="5337124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4719709" y="5344984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6734512" y="5352861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8577009" y="5343410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105" name="Rectángulo 10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Rectángulo 10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114" name="Rectángulo 113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sp>
        <p:nvSpPr>
          <p:cNvPr id="123" name="Rectángulo 122"/>
          <p:cNvSpPr/>
          <p:nvPr/>
        </p:nvSpPr>
        <p:spPr>
          <a:xfrm>
            <a:off x="2371790" y="1406182"/>
            <a:ext cx="10102141" cy="439466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pic>
        <p:nvPicPr>
          <p:cNvPr id="124" name="Imagen 1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126" name="Rectángulo 125"/>
          <p:cNvSpPr/>
          <p:nvPr/>
        </p:nvSpPr>
        <p:spPr>
          <a:xfrm>
            <a:off x="2335531" y="319667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Tus solicitudes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27" name="Grupo 126"/>
          <p:cNvGrpSpPr/>
          <p:nvPr/>
        </p:nvGrpSpPr>
        <p:grpSpPr>
          <a:xfrm>
            <a:off x="4118335" y="311488"/>
            <a:ext cx="1047693" cy="283639"/>
            <a:chOff x="2756512" y="1204218"/>
            <a:chExt cx="1047693" cy="283639"/>
          </a:xfrm>
          <a:solidFill>
            <a:srgbClr val="51118F"/>
          </a:solidFill>
        </p:grpSpPr>
        <p:sp>
          <p:nvSpPr>
            <p:cNvPr id="128" name="Rectángulo 127"/>
            <p:cNvSpPr/>
            <p:nvPr/>
          </p:nvSpPr>
          <p:spPr>
            <a:xfrm>
              <a:off x="2756512" y="1204218"/>
              <a:ext cx="1047693" cy="273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2974949" y="1212397"/>
              <a:ext cx="614271" cy="27546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Nueva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3" name="Rectángulo 2"/>
          <p:cNvSpPr/>
          <p:nvPr/>
        </p:nvSpPr>
        <p:spPr>
          <a:xfrm>
            <a:off x="11169637" y="156710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Rectángulo 112"/>
          <p:cNvSpPr/>
          <p:nvPr/>
        </p:nvSpPr>
        <p:spPr>
          <a:xfrm>
            <a:off x="11162156" y="2212094"/>
            <a:ext cx="796024" cy="255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Rectángulo 129"/>
          <p:cNvSpPr/>
          <p:nvPr/>
        </p:nvSpPr>
        <p:spPr>
          <a:xfrm>
            <a:off x="11177497" y="283646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11189828" y="157051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11189827" y="2223103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11210099" y="283686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11216583" y="4116389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1197040" y="3488612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11210099" y="4746621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11219136" y="5355948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6" name="Rectángulo 135"/>
          <p:cNvSpPr/>
          <p:nvPr/>
        </p:nvSpPr>
        <p:spPr>
          <a:xfrm>
            <a:off x="11125810" y="1130895"/>
            <a:ext cx="65755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Estatus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7" name="Rectángulo redondeado 99"/>
          <p:cNvSpPr/>
          <p:nvPr/>
        </p:nvSpPr>
        <p:spPr>
          <a:xfrm>
            <a:off x="2371790" y="5807001"/>
            <a:ext cx="10113639" cy="40291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8" name="Conector recto 137"/>
          <p:cNvCxnSpPr/>
          <p:nvPr/>
        </p:nvCxnSpPr>
        <p:spPr>
          <a:xfrm>
            <a:off x="2365716" y="584942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/>
          <p:cNvSpPr/>
          <p:nvPr/>
        </p:nvSpPr>
        <p:spPr>
          <a:xfrm>
            <a:off x="2740818" y="6017707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0" name="Rectángulo 139"/>
          <p:cNvSpPr/>
          <p:nvPr/>
        </p:nvSpPr>
        <p:spPr>
          <a:xfrm>
            <a:off x="4736509" y="6012867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1" name="Rectángulo 140"/>
          <p:cNvSpPr/>
          <p:nvPr/>
        </p:nvSpPr>
        <p:spPr>
          <a:xfrm>
            <a:off x="6751312" y="6020744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2" name="Rectángulo 141"/>
          <p:cNvSpPr/>
          <p:nvPr/>
        </p:nvSpPr>
        <p:spPr>
          <a:xfrm>
            <a:off x="8593809" y="6011293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3" name="Rectángulo 142"/>
          <p:cNvSpPr/>
          <p:nvPr/>
        </p:nvSpPr>
        <p:spPr>
          <a:xfrm>
            <a:off x="11209935" y="5990833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1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105" name="Rectángulo 10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Rectángulo 10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114" name="Rectángulo 113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124" name="Imagen 1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371790" y="406108"/>
            <a:ext cx="10109401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33" name="Rectángulo 32"/>
          <p:cNvSpPr/>
          <p:nvPr/>
        </p:nvSpPr>
        <p:spPr>
          <a:xfrm>
            <a:off x="2740982" y="444143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Fecha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591305" y="456425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736575" y="450002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747500" y="456425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0" name="Rectángulo redondeado 99"/>
          <p:cNvSpPr/>
          <p:nvPr/>
        </p:nvSpPr>
        <p:spPr>
          <a:xfrm>
            <a:off x="2371954" y="3876989"/>
            <a:ext cx="10113639" cy="61028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2366101" y="2599648"/>
            <a:ext cx="10113639" cy="6495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ángulo redondeado 101"/>
          <p:cNvSpPr/>
          <p:nvPr/>
        </p:nvSpPr>
        <p:spPr>
          <a:xfrm>
            <a:off x="2371954" y="1344169"/>
            <a:ext cx="10113639" cy="6507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2371954" y="133804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2740982" y="919902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736673" y="915062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751476" y="922939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593973" y="913488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0" name="Conector recto 69"/>
          <p:cNvCxnSpPr/>
          <p:nvPr/>
        </p:nvCxnSpPr>
        <p:spPr>
          <a:xfrm>
            <a:off x="2364700" y="1998439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2733728" y="1539939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729419" y="1547799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44222" y="1555676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586719" y="1546225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6" name="Conector recto 75"/>
          <p:cNvCxnSpPr/>
          <p:nvPr/>
        </p:nvCxnSpPr>
        <p:spPr>
          <a:xfrm>
            <a:off x="2364700" y="260441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2733728" y="2154986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4729419" y="2162846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6744222" y="2170723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8586719" y="2161272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1" name="Conector recto 80"/>
          <p:cNvCxnSpPr/>
          <p:nvPr/>
        </p:nvCxnSpPr>
        <p:spPr>
          <a:xfrm>
            <a:off x="2364700" y="327189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2733728" y="2782725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4729419" y="2790585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6744222" y="2798462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8586719" y="2789011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8" name="Conector recto 87"/>
          <p:cNvCxnSpPr/>
          <p:nvPr/>
        </p:nvCxnSpPr>
        <p:spPr>
          <a:xfrm>
            <a:off x="2365880" y="3919410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2749422" y="3475870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4745113" y="3458330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6759916" y="3466207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8602413" y="3456756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740982" y="4087695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736673" y="4082855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751476" y="4090732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8593973" y="4081281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2724018" y="4651324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4719709" y="4659184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6734512" y="4667061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8577009" y="4657610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2371790" y="720382"/>
            <a:ext cx="10102141" cy="439466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3" name="Rectángulo 2"/>
          <p:cNvSpPr/>
          <p:nvPr/>
        </p:nvSpPr>
        <p:spPr>
          <a:xfrm>
            <a:off x="11169637" y="88130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Rectángulo 112"/>
          <p:cNvSpPr/>
          <p:nvPr/>
        </p:nvSpPr>
        <p:spPr>
          <a:xfrm>
            <a:off x="11162156" y="1526294"/>
            <a:ext cx="796024" cy="255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Rectángulo 129"/>
          <p:cNvSpPr/>
          <p:nvPr/>
        </p:nvSpPr>
        <p:spPr>
          <a:xfrm>
            <a:off x="11177497" y="215066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11189828" y="88471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11189827" y="1537303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11210099" y="215106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11216583" y="3430589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1197040" y="2802812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11210099" y="4060821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11219136" y="4670148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6" name="Rectángulo 135"/>
          <p:cNvSpPr/>
          <p:nvPr/>
        </p:nvSpPr>
        <p:spPr>
          <a:xfrm>
            <a:off x="11125810" y="445095"/>
            <a:ext cx="65755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Estatus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1850451" y="-1"/>
            <a:ext cx="11167050" cy="9121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10243509" y="314854"/>
            <a:ext cx="2223802" cy="232593"/>
          </a:xfrm>
          <a:prstGeom prst="roundRect">
            <a:avLst>
              <a:gd name="adj" fmla="val 445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12233081" y="314854"/>
            <a:ext cx="250920" cy="2396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148" y="362513"/>
            <a:ext cx="143487" cy="143487"/>
          </a:xfrm>
          <a:prstGeom prst="rect">
            <a:avLst/>
          </a:prstGeom>
          <a:noFill/>
        </p:spPr>
      </p:pic>
      <p:sp>
        <p:nvSpPr>
          <p:cNvPr id="126" name="Rectángulo 125"/>
          <p:cNvSpPr/>
          <p:nvPr/>
        </p:nvSpPr>
        <p:spPr>
          <a:xfrm>
            <a:off x="2335531" y="319667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Tus solicitudes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27" name="Grupo 126"/>
          <p:cNvGrpSpPr/>
          <p:nvPr/>
        </p:nvGrpSpPr>
        <p:grpSpPr>
          <a:xfrm>
            <a:off x="4118335" y="311488"/>
            <a:ext cx="1047693" cy="285846"/>
            <a:chOff x="2756512" y="1204218"/>
            <a:chExt cx="1047693" cy="285846"/>
          </a:xfrm>
          <a:solidFill>
            <a:srgbClr val="51118F"/>
          </a:solidFill>
        </p:grpSpPr>
        <p:sp>
          <p:nvSpPr>
            <p:cNvPr id="128" name="Rectángulo 127"/>
            <p:cNvSpPr/>
            <p:nvPr/>
          </p:nvSpPr>
          <p:spPr>
            <a:xfrm>
              <a:off x="2756512" y="1204218"/>
              <a:ext cx="1047693" cy="273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2970818" y="1213065"/>
              <a:ext cx="61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Nueva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2365880" y="5134289"/>
            <a:ext cx="10119713" cy="1047075"/>
            <a:chOff x="2378580" y="4702489"/>
            <a:chExt cx="10119713" cy="1047075"/>
          </a:xfrm>
        </p:grpSpPr>
        <p:sp>
          <p:nvSpPr>
            <p:cNvPr id="106" name="Rectángulo redondeado 99"/>
            <p:cNvSpPr/>
            <p:nvPr/>
          </p:nvSpPr>
          <p:spPr>
            <a:xfrm>
              <a:off x="2384654" y="4702489"/>
              <a:ext cx="10113639" cy="61028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16" name="Conector recto 115"/>
            <p:cNvCxnSpPr/>
            <p:nvPr/>
          </p:nvCxnSpPr>
          <p:spPr>
            <a:xfrm>
              <a:off x="2378580" y="4744910"/>
              <a:ext cx="10113639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ángulo 116"/>
            <p:cNvSpPr/>
            <p:nvPr/>
          </p:nvSpPr>
          <p:spPr>
            <a:xfrm>
              <a:off x="2753682" y="4913195"/>
              <a:ext cx="893193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14/10/2018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1" name="Rectángulo 130"/>
            <p:cNvSpPr/>
            <p:nvPr/>
          </p:nvSpPr>
          <p:spPr>
            <a:xfrm>
              <a:off x="4749373" y="4908355"/>
              <a:ext cx="633507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Dólares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2" name="Rectángulo 131"/>
            <p:cNvSpPr/>
            <p:nvPr/>
          </p:nvSpPr>
          <p:spPr>
            <a:xfrm>
              <a:off x="6764176" y="4916232"/>
              <a:ext cx="486030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1000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3" name="Rectángulo 132"/>
            <p:cNvSpPr/>
            <p:nvPr/>
          </p:nvSpPr>
          <p:spPr>
            <a:xfrm>
              <a:off x="8606673" y="4906781"/>
              <a:ext cx="1672253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Banesco Banco Universal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736718" y="5476824"/>
              <a:ext cx="893193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14/10/2018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5" name="Rectángulo 134"/>
            <p:cNvSpPr/>
            <p:nvPr/>
          </p:nvSpPr>
          <p:spPr>
            <a:xfrm>
              <a:off x="4732409" y="5484684"/>
              <a:ext cx="633507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Dólares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6747212" y="5492561"/>
              <a:ext cx="486030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1000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8" name="Rectángulo 137"/>
            <p:cNvSpPr/>
            <p:nvPr/>
          </p:nvSpPr>
          <p:spPr>
            <a:xfrm>
              <a:off x="8589709" y="5483110"/>
              <a:ext cx="1672253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Banesco Banco Universal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9" name="Rectángulo 138"/>
            <p:cNvSpPr/>
            <p:nvPr/>
          </p:nvSpPr>
          <p:spPr>
            <a:xfrm>
              <a:off x="11222799" y="4886321"/>
              <a:ext cx="756938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Realizada</a:t>
              </a:r>
              <a:endParaRPr lang="es-ES" sz="105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11231836" y="5495648"/>
              <a:ext cx="756938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Realizada</a:t>
              </a:r>
              <a:endParaRPr lang="es-ES" sz="105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cxnSp>
        <p:nvCxnSpPr>
          <p:cNvPr id="8" name="Conector recto 7"/>
          <p:cNvCxnSpPr/>
          <p:nvPr/>
        </p:nvCxnSpPr>
        <p:spPr>
          <a:xfrm>
            <a:off x="12473931" y="5724934"/>
            <a:ext cx="0" cy="484983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2377431" y="5737634"/>
            <a:ext cx="0" cy="484983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105" name="Rectángulo 10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Rectángulo 10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114" name="Rectángulo 113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pic>
        <p:nvPicPr>
          <p:cNvPr id="124" name="Imagen 1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371790" y="406108"/>
            <a:ext cx="10109401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33" name="Rectángulo 32"/>
          <p:cNvSpPr/>
          <p:nvPr/>
        </p:nvSpPr>
        <p:spPr>
          <a:xfrm>
            <a:off x="2740982" y="444143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Fecha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591305" y="456425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736575" y="450002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747500" y="456425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0" name="Rectángulo redondeado 99"/>
          <p:cNvSpPr/>
          <p:nvPr/>
        </p:nvSpPr>
        <p:spPr>
          <a:xfrm>
            <a:off x="2371954" y="3876989"/>
            <a:ext cx="10113639" cy="61028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2366101" y="2599648"/>
            <a:ext cx="10113639" cy="6495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ángulo redondeado 101"/>
          <p:cNvSpPr/>
          <p:nvPr/>
        </p:nvSpPr>
        <p:spPr>
          <a:xfrm>
            <a:off x="2371954" y="1344169"/>
            <a:ext cx="10113639" cy="6507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2371954" y="133804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2740982" y="919902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736673" y="915062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751476" y="922939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593973" y="913488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0" name="Conector recto 69"/>
          <p:cNvCxnSpPr/>
          <p:nvPr/>
        </p:nvCxnSpPr>
        <p:spPr>
          <a:xfrm>
            <a:off x="2364700" y="1998439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2733728" y="1539939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729419" y="1547799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44222" y="1555676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586719" y="1546225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6" name="Conector recto 75"/>
          <p:cNvCxnSpPr/>
          <p:nvPr/>
        </p:nvCxnSpPr>
        <p:spPr>
          <a:xfrm>
            <a:off x="2364700" y="260441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2733728" y="2154986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4729419" y="2162846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6744222" y="2170723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8586719" y="2161272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1" name="Conector recto 80"/>
          <p:cNvCxnSpPr/>
          <p:nvPr/>
        </p:nvCxnSpPr>
        <p:spPr>
          <a:xfrm>
            <a:off x="2364700" y="327189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2733728" y="2782725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4729419" y="2790585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6744222" y="2798462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8586719" y="2789011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8" name="Conector recto 87"/>
          <p:cNvCxnSpPr/>
          <p:nvPr/>
        </p:nvCxnSpPr>
        <p:spPr>
          <a:xfrm>
            <a:off x="2365880" y="3919410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2749422" y="3475870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4745113" y="3458330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6759916" y="3466207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8602413" y="3456756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740982" y="4087695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736673" y="4082855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751476" y="4090732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8593973" y="4081281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2724018" y="4651324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4719709" y="4659184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6734512" y="4667061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8577009" y="4657610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2371790" y="720382"/>
            <a:ext cx="10102141" cy="439466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3" name="Rectángulo 2"/>
          <p:cNvSpPr/>
          <p:nvPr/>
        </p:nvSpPr>
        <p:spPr>
          <a:xfrm>
            <a:off x="11169637" y="88130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Rectángulo 112"/>
          <p:cNvSpPr/>
          <p:nvPr/>
        </p:nvSpPr>
        <p:spPr>
          <a:xfrm>
            <a:off x="11162156" y="1526294"/>
            <a:ext cx="796024" cy="255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Rectángulo 129"/>
          <p:cNvSpPr/>
          <p:nvPr/>
        </p:nvSpPr>
        <p:spPr>
          <a:xfrm>
            <a:off x="11177497" y="215066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11189828" y="88471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11189827" y="1537303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11210099" y="215106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11216583" y="3430589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1197040" y="2802812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11210099" y="4060821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11219136" y="4670148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6" name="Rectángulo 135"/>
          <p:cNvSpPr/>
          <p:nvPr/>
        </p:nvSpPr>
        <p:spPr>
          <a:xfrm>
            <a:off x="11125810" y="445095"/>
            <a:ext cx="65755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Estatus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1850451" y="-1"/>
            <a:ext cx="11167050" cy="8988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10243509" y="314854"/>
            <a:ext cx="2223802" cy="232593"/>
          </a:xfrm>
          <a:prstGeom prst="roundRect">
            <a:avLst>
              <a:gd name="adj" fmla="val 445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12233081" y="314854"/>
            <a:ext cx="250920" cy="2396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148" y="362513"/>
            <a:ext cx="143487" cy="143487"/>
          </a:xfrm>
          <a:prstGeom prst="rect">
            <a:avLst/>
          </a:prstGeom>
          <a:noFill/>
        </p:spPr>
      </p:pic>
      <p:sp>
        <p:nvSpPr>
          <p:cNvPr id="126" name="Rectángulo 125"/>
          <p:cNvSpPr/>
          <p:nvPr/>
        </p:nvSpPr>
        <p:spPr>
          <a:xfrm>
            <a:off x="2335531" y="319667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Tus solicitudes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27" name="Grupo 126"/>
          <p:cNvGrpSpPr/>
          <p:nvPr/>
        </p:nvGrpSpPr>
        <p:grpSpPr>
          <a:xfrm>
            <a:off x="4118335" y="311488"/>
            <a:ext cx="1047693" cy="285846"/>
            <a:chOff x="2756512" y="1204218"/>
            <a:chExt cx="1047693" cy="285846"/>
          </a:xfrm>
          <a:solidFill>
            <a:srgbClr val="51118F"/>
          </a:solidFill>
        </p:grpSpPr>
        <p:sp>
          <p:nvSpPr>
            <p:cNvPr id="128" name="Rectángulo 127"/>
            <p:cNvSpPr/>
            <p:nvPr/>
          </p:nvSpPr>
          <p:spPr>
            <a:xfrm>
              <a:off x="2756512" y="1204218"/>
              <a:ext cx="1047693" cy="273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2970818" y="1213065"/>
              <a:ext cx="61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Nueva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43" name="Rectángulo redondeado 99"/>
          <p:cNvSpPr/>
          <p:nvPr/>
        </p:nvSpPr>
        <p:spPr>
          <a:xfrm>
            <a:off x="2371954" y="5134289"/>
            <a:ext cx="10113639" cy="61028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4" name="Conector recto 143"/>
          <p:cNvCxnSpPr/>
          <p:nvPr/>
        </p:nvCxnSpPr>
        <p:spPr>
          <a:xfrm>
            <a:off x="2365880" y="5176710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2740982" y="5344995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4736673" y="5340155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6751476" y="5348032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8593973" y="5338581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3" name="Rectángulo 152"/>
          <p:cNvSpPr/>
          <p:nvPr/>
        </p:nvSpPr>
        <p:spPr>
          <a:xfrm>
            <a:off x="11210099" y="5318121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57" name="Conector recto 156"/>
          <p:cNvCxnSpPr/>
          <p:nvPr/>
        </p:nvCxnSpPr>
        <p:spPr>
          <a:xfrm>
            <a:off x="2371790" y="5737348"/>
            <a:ext cx="10102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48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10243509" y="314854"/>
            <a:ext cx="2223802" cy="232593"/>
          </a:xfrm>
          <a:prstGeom prst="roundRect">
            <a:avLst>
              <a:gd name="adj" fmla="val 445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12233081" y="314854"/>
            <a:ext cx="250920" cy="2396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148" y="362513"/>
            <a:ext cx="143487" cy="143487"/>
          </a:xfrm>
          <a:prstGeom prst="rect">
            <a:avLst/>
          </a:prstGeom>
          <a:noFill/>
        </p:spPr>
      </p:pic>
      <p:sp>
        <p:nvSpPr>
          <p:cNvPr id="100" name="Rectángulo redondeado 99"/>
          <p:cNvSpPr/>
          <p:nvPr/>
        </p:nvSpPr>
        <p:spPr>
          <a:xfrm>
            <a:off x="2371954" y="4562789"/>
            <a:ext cx="10113639" cy="61028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2366101" y="3285448"/>
            <a:ext cx="10113639" cy="6495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ángulo redondeado 101"/>
          <p:cNvSpPr/>
          <p:nvPr/>
        </p:nvSpPr>
        <p:spPr>
          <a:xfrm>
            <a:off x="2371954" y="2029969"/>
            <a:ext cx="10113639" cy="6507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2371954" y="202384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2740982" y="1605702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736673" y="1600862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751476" y="1608739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593973" y="1599288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733728" y="2225739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729419" y="2233599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44222" y="2241476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586719" y="2232025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6" name="Conector recto 75"/>
          <p:cNvCxnSpPr/>
          <p:nvPr/>
        </p:nvCxnSpPr>
        <p:spPr>
          <a:xfrm>
            <a:off x="2364700" y="329021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2733728" y="2840786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4729419" y="2848646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6744222" y="2856523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8586719" y="2847072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1" name="Conector recto 80"/>
          <p:cNvCxnSpPr/>
          <p:nvPr/>
        </p:nvCxnSpPr>
        <p:spPr>
          <a:xfrm>
            <a:off x="2364700" y="395769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2733728" y="3468525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4729419" y="3476385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6744222" y="3484262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8586719" y="3474811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8" name="Conector recto 87"/>
          <p:cNvCxnSpPr/>
          <p:nvPr/>
        </p:nvCxnSpPr>
        <p:spPr>
          <a:xfrm>
            <a:off x="2365880" y="4605210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2749422" y="4161670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4745113" y="4144130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6759916" y="4152007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8602413" y="4142556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740982" y="4773495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736673" y="4768655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751476" y="4776532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8593973" y="4767081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2724018" y="5337124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4719709" y="5344984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6734512" y="5352861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8577009" y="5343410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105" name="Rectángulo 10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Rectángulo 10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114" name="Rectángulo 113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sp>
        <p:nvSpPr>
          <p:cNvPr id="123" name="Rectángulo 122"/>
          <p:cNvSpPr/>
          <p:nvPr/>
        </p:nvSpPr>
        <p:spPr>
          <a:xfrm>
            <a:off x="2371790" y="1406182"/>
            <a:ext cx="10102141" cy="439466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pic>
        <p:nvPicPr>
          <p:cNvPr id="124" name="Imagen 1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181994" y="156710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Rectángulo 112"/>
          <p:cNvSpPr/>
          <p:nvPr/>
        </p:nvSpPr>
        <p:spPr>
          <a:xfrm>
            <a:off x="11174513" y="2212094"/>
            <a:ext cx="796024" cy="255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Rectángulo 129"/>
          <p:cNvSpPr/>
          <p:nvPr/>
        </p:nvSpPr>
        <p:spPr>
          <a:xfrm>
            <a:off x="11189854" y="283646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11202185" y="157051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11202184" y="2223103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11222456" y="283686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11228940" y="4116389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1209397" y="3488612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11222456" y="4746621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11231493" y="5355948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2378942" y="1292216"/>
            <a:ext cx="10094192" cy="7249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03" b="15203"/>
          <a:stretch/>
        </p:blipFill>
        <p:spPr>
          <a:xfrm>
            <a:off x="10452878" y="1831295"/>
            <a:ext cx="121294" cy="202686"/>
          </a:xfrm>
          <a:prstGeom prst="rect">
            <a:avLst/>
          </a:prstGeom>
        </p:spPr>
      </p:pic>
      <p:sp>
        <p:nvSpPr>
          <p:cNvPr id="135" name="Rectángulo 134"/>
          <p:cNvSpPr/>
          <p:nvPr/>
        </p:nvSpPr>
        <p:spPr>
          <a:xfrm>
            <a:off x="2335531" y="319667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Tus solicitudes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6" name="Grupo 135"/>
          <p:cNvGrpSpPr/>
          <p:nvPr/>
        </p:nvGrpSpPr>
        <p:grpSpPr>
          <a:xfrm>
            <a:off x="4118335" y="311488"/>
            <a:ext cx="1047693" cy="285846"/>
            <a:chOff x="2756512" y="1204218"/>
            <a:chExt cx="1047693" cy="285846"/>
          </a:xfrm>
          <a:solidFill>
            <a:srgbClr val="51118F"/>
          </a:solidFill>
        </p:grpSpPr>
        <p:sp>
          <p:nvSpPr>
            <p:cNvPr id="137" name="Rectángulo 136"/>
            <p:cNvSpPr/>
            <p:nvPr/>
          </p:nvSpPr>
          <p:spPr>
            <a:xfrm>
              <a:off x="2756512" y="1204218"/>
              <a:ext cx="1047693" cy="273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8" name="Rectángulo 137"/>
            <p:cNvSpPr/>
            <p:nvPr/>
          </p:nvSpPr>
          <p:spPr>
            <a:xfrm>
              <a:off x="2970818" y="1213065"/>
              <a:ext cx="61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Nueva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5" name="Rectángulo redondeado 4"/>
          <p:cNvSpPr/>
          <p:nvPr/>
        </p:nvSpPr>
        <p:spPr>
          <a:xfrm>
            <a:off x="2378942" y="1091908"/>
            <a:ext cx="10102249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33" name="Rectángulo 32"/>
          <p:cNvSpPr/>
          <p:nvPr/>
        </p:nvSpPr>
        <p:spPr>
          <a:xfrm>
            <a:off x="2740982" y="1129943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Fecha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591305" y="1142225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736575" y="1135802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747500" y="1142225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9" name="Rectángulo 138"/>
          <p:cNvSpPr/>
          <p:nvPr/>
        </p:nvSpPr>
        <p:spPr>
          <a:xfrm>
            <a:off x="11125810" y="1130895"/>
            <a:ext cx="65755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Estatus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40" name="Conector recto 139"/>
          <p:cNvCxnSpPr/>
          <p:nvPr/>
        </p:nvCxnSpPr>
        <p:spPr>
          <a:xfrm>
            <a:off x="2371790" y="5800848"/>
            <a:ext cx="10102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10243509" y="314854"/>
            <a:ext cx="2223802" cy="232593"/>
          </a:xfrm>
          <a:prstGeom prst="roundRect">
            <a:avLst>
              <a:gd name="adj" fmla="val 445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12233081" y="314854"/>
            <a:ext cx="250920" cy="2396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148" y="362513"/>
            <a:ext cx="143487" cy="143487"/>
          </a:xfrm>
          <a:prstGeom prst="rect">
            <a:avLst/>
          </a:prstGeom>
          <a:noFill/>
        </p:spPr>
      </p:pic>
      <p:sp>
        <p:nvSpPr>
          <p:cNvPr id="37" name="Rectángulo 36"/>
          <p:cNvSpPr/>
          <p:nvPr/>
        </p:nvSpPr>
        <p:spPr>
          <a:xfrm>
            <a:off x="2740982" y="1605702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736673" y="1600862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751476" y="1608739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593973" y="1599288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105" name="Rectángulo 10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Rectángulo 10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114" name="Rectángulo 113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sp>
        <p:nvSpPr>
          <p:cNvPr id="123" name="Rectángulo 122"/>
          <p:cNvSpPr/>
          <p:nvPr/>
        </p:nvSpPr>
        <p:spPr>
          <a:xfrm>
            <a:off x="2371790" y="1406182"/>
            <a:ext cx="10102141" cy="415479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pic>
        <p:nvPicPr>
          <p:cNvPr id="124" name="Imagen 1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181994" y="156710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11202185" y="157051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2364532" y="4876966"/>
            <a:ext cx="10130514" cy="68401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ángulo redondeado 101"/>
          <p:cNvSpPr/>
          <p:nvPr/>
        </p:nvSpPr>
        <p:spPr>
          <a:xfrm>
            <a:off x="2367551" y="3621487"/>
            <a:ext cx="10127495" cy="6507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2441206" y="3621487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398827" y="4275757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2767855" y="3817257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763546" y="3825117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8349" y="3832994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620846" y="3823543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6" name="Conector recto 75"/>
          <p:cNvCxnSpPr/>
          <p:nvPr/>
        </p:nvCxnSpPr>
        <p:spPr>
          <a:xfrm>
            <a:off x="2398827" y="488173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2767855" y="4432304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4763546" y="4440164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6778349" y="4448041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8620846" y="4438590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2767855" y="5060043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4763546" y="5067903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6778349" y="5075780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8620846" y="5066329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11208640" y="3803612"/>
            <a:ext cx="796024" cy="255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Rectángulo 129"/>
          <p:cNvSpPr/>
          <p:nvPr/>
        </p:nvSpPr>
        <p:spPr>
          <a:xfrm>
            <a:off x="11223981" y="4427978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/>
          <p:cNvSpPr/>
          <p:nvPr/>
        </p:nvSpPr>
        <p:spPr>
          <a:xfrm>
            <a:off x="11236311" y="3814621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11256583" y="4428387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1243524" y="5080130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9" name="Rectángulo 138"/>
          <p:cNvSpPr/>
          <p:nvPr/>
        </p:nvSpPr>
        <p:spPr>
          <a:xfrm>
            <a:off x="2802307" y="2098288"/>
            <a:ext cx="59824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 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0" name="Rectángulo 139"/>
          <p:cNvSpPr/>
          <p:nvPr/>
        </p:nvSpPr>
        <p:spPr>
          <a:xfrm>
            <a:off x="2814337" y="2370610"/>
            <a:ext cx="95731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N° de cuenta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1" name="Rectángulo 140"/>
          <p:cNvSpPr/>
          <p:nvPr/>
        </p:nvSpPr>
        <p:spPr>
          <a:xfrm>
            <a:off x="2813562" y="2650211"/>
            <a:ext cx="67037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Nombre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2" name="Rectángulo 141"/>
          <p:cNvSpPr/>
          <p:nvPr/>
        </p:nvSpPr>
        <p:spPr>
          <a:xfrm>
            <a:off x="2800982" y="2918280"/>
            <a:ext cx="94128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Cedula o RIF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3" name="Rectángulo 142"/>
          <p:cNvSpPr/>
          <p:nvPr/>
        </p:nvSpPr>
        <p:spPr>
          <a:xfrm>
            <a:off x="2805821" y="3194710"/>
            <a:ext cx="130676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Correo Electronico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4" name="Cheurón 143"/>
          <p:cNvSpPr/>
          <p:nvPr/>
        </p:nvSpPr>
        <p:spPr>
          <a:xfrm rot="5400000">
            <a:off x="5154305" y="2959574"/>
            <a:ext cx="61328" cy="106594"/>
          </a:xfrm>
          <a:prstGeom prst="chevron">
            <a:avLst>
              <a:gd name="adj" fmla="val 670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4860376" y="2091428"/>
            <a:ext cx="16722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5088944" y="2921645"/>
            <a:ext cx="7873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25945260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4863866" y="2368874"/>
            <a:ext cx="18197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0175 0503 3600 7500 1608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6" name="Rectángulo 135"/>
          <p:cNvSpPr/>
          <p:nvPr/>
        </p:nvSpPr>
        <p:spPr>
          <a:xfrm>
            <a:off x="4860376" y="2640431"/>
            <a:ext cx="9188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Mike Hanlon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4860376" y="3186179"/>
            <a:ext cx="13580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Derry@hotmail.com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8" name="Rectángulo 137"/>
          <p:cNvSpPr/>
          <p:nvPr/>
        </p:nvSpPr>
        <p:spPr>
          <a:xfrm>
            <a:off x="4885058" y="2931567"/>
            <a:ext cx="30649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V-</a:t>
            </a:r>
            <a:endParaRPr lang="es-ES" sz="105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2377440" y="1354585"/>
            <a:ext cx="10103750" cy="22394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2335531" y="319667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Tus solicitudes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88" name="Grupo 87"/>
          <p:cNvGrpSpPr/>
          <p:nvPr/>
        </p:nvGrpSpPr>
        <p:grpSpPr>
          <a:xfrm>
            <a:off x="4118335" y="311488"/>
            <a:ext cx="1047693" cy="285846"/>
            <a:chOff x="2756512" y="1204218"/>
            <a:chExt cx="1047693" cy="285846"/>
          </a:xfrm>
          <a:solidFill>
            <a:srgbClr val="51118F"/>
          </a:solidFill>
        </p:grpSpPr>
        <p:sp>
          <p:nvSpPr>
            <p:cNvPr id="90" name="Rectángulo 89"/>
            <p:cNvSpPr/>
            <p:nvPr/>
          </p:nvSpPr>
          <p:spPr>
            <a:xfrm>
              <a:off x="2756512" y="1204218"/>
              <a:ext cx="1047693" cy="273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2970818" y="1213065"/>
              <a:ext cx="61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Nueva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5" name="Rectángulo redondeado 4"/>
          <p:cNvSpPr/>
          <p:nvPr/>
        </p:nvSpPr>
        <p:spPr>
          <a:xfrm>
            <a:off x="2371790" y="1091908"/>
            <a:ext cx="10123256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2740982" y="1129943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Fecha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591305" y="1142225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736575" y="1135802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747500" y="1142225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41" name="Conector recto 40"/>
          <p:cNvCxnSpPr/>
          <p:nvPr/>
        </p:nvCxnSpPr>
        <p:spPr>
          <a:xfrm>
            <a:off x="2367551" y="140000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/>
          <p:cNvSpPr/>
          <p:nvPr/>
        </p:nvSpPr>
        <p:spPr>
          <a:xfrm>
            <a:off x="11125810" y="1130895"/>
            <a:ext cx="65755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Estatus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11219660" y="3173949"/>
            <a:ext cx="9188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Revendedor</a:t>
            </a:r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6" name="Conector recto 95"/>
          <p:cNvCxnSpPr/>
          <p:nvPr/>
        </p:nvCxnSpPr>
        <p:spPr>
          <a:xfrm>
            <a:off x="2371790" y="5572248"/>
            <a:ext cx="10102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3017500" cy="620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10243509" y="314854"/>
            <a:ext cx="2223802" cy="232593"/>
          </a:xfrm>
          <a:prstGeom prst="roundRect">
            <a:avLst>
              <a:gd name="adj" fmla="val 445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2380081" y="1091908"/>
            <a:ext cx="10101109" cy="312959"/>
          </a:xfrm>
          <a:prstGeom prst="roundRect">
            <a:avLst>
              <a:gd name="adj" fmla="val 95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2740982" y="1129943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Fecha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591305" y="1142225"/>
            <a:ext cx="58381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Banco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736575" y="1135802"/>
            <a:ext cx="5661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Divisa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747500" y="1142225"/>
            <a:ext cx="75052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Cantidad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41" name="Conector recto 40"/>
          <p:cNvCxnSpPr/>
          <p:nvPr/>
        </p:nvCxnSpPr>
        <p:spPr>
          <a:xfrm>
            <a:off x="2367551" y="1400002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/>
          <p:cNvSpPr/>
          <p:nvPr/>
        </p:nvSpPr>
        <p:spPr>
          <a:xfrm>
            <a:off x="12233081" y="314854"/>
            <a:ext cx="250920" cy="2396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148" y="362513"/>
            <a:ext cx="143487" cy="143487"/>
          </a:xfrm>
          <a:prstGeom prst="rect">
            <a:avLst/>
          </a:prstGeom>
          <a:noFill/>
        </p:spPr>
      </p:pic>
      <p:sp>
        <p:nvSpPr>
          <p:cNvPr id="37" name="Rectángulo 36"/>
          <p:cNvSpPr/>
          <p:nvPr/>
        </p:nvSpPr>
        <p:spPr>
          <a:xfrm>
            <a:off x="2740982" y="1605702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736673" y="1600862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751476" y="1608739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593973" y="1599288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11125810" y="1130895"/>
            <a:ext cx="65755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Estatus</a:t>
            </a:r>
            <a:endParaRPr lang="es-ES" sz="11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0" y="587849"/>
            <a:ext cx="1850450" cy="56220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/>
          <p:cNvSpPr/>
          <p:nvPr/>
        </p:nvSpPr>
        <p:spPr>
          <a:xfrm>
            <a:off x="0" y="1923"/>
            <a:ext cx="1850450" cy="587850"/>
          </a:xfrm>
          <a:prstGeom prst="rect">
            <a:avLst/>
          </a:prstGeom>
          <a:solidFill>
            <a:srgbClr val="511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9" name="Imagen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6" y="175688"/>
            <a:ext cx="1052448" cy="219260"/>
          </a:xfrm>
          <a:prstGeom prst="rect">
            <a:avLst/>
          </a:prstGeom>
        </p:spPr>
      </p:pic>
      <p:sp>
        <p:nvSpPr>
          <p:cNvPr id="105" name="Rectángulo 104"/>
          <p:cNvSpPr/>
          <p:nvPr/>
        </p:nvSpPr>
        <p:spPr>
          <a:xfrm>
            <a:off x="517647" y="5669535"/>
            <a:ext cx="46038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Salir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0" y="898869"/>
            <a:ext cx="1850451" cy="393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Rectángulo 109"/>
          <p:cNvSpPr/>
          <p:nvPr/>
        </p:nvSpPr>
        <p:spPr>
          <a:xfrm>
            <a:off x="528492" y="1495809"/>
            <a:ext cx="65434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Bancos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517647" y="2011532"/>
            <a:ext cx="51488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Perfil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2" y="2022014"/>
            <a:ext cx="175227" cy="177798"/>
          </a:xfrm>
          <a:prstGeom prst="rect">
            <a:avLst/>
          </a:prstGeom>
        </p:spPr>
      </p:pic>
      <p:sp>
        <p:nvSpPr>
          <p:cNvPr id="114" name="Rectángulo 113"/>
          <p:cNvSpPr/>
          <p:nvPr/>
        </p:nvSpPr>
        <p:spPr>
          <a:xfrm>
            <a:off x="549911" y="964737"/>
            <a:ext cx="5229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  <a:endParaRPr lang="es-E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5" name="Imagen 114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2" y="980874"/>
            <a:ext cx="229447" cy="200169"/>
          </a:xfrm>
          <a:prstGeom prst="rect">
            <a:avLst/>
          </a:prstGeom>
        </p:spPr>
      </p:pic>
      <p:sp>
        <p:nvSpPr>
          <p:cNvPr id="123" name="Rectángulo 122"/>
          <p:cNvSpPr/>
          <p:nvPr/>
        </p:nvSpPr>
        <p:spPr>
          <a:xfrm>
            <a:off x="2371790" y="1406182"/>
            <a:ext cx="10102141" cy="430677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pic>
        <p:nvPicPr>
          <p:cNvPr id="124" name="Imagen 1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1" y="1484835"/>
            <a:ext cx="186523" cy="205175"/>
          </a:xfrm>
          <a:prstGeom prst="rect">
            <a:avLst/>
          </a:prstGeom>
        </p:spPr>
      </p:pic>
      <p:pic>
        <p:nvPicPr>
          <p:cNvPr id="125" name="Imagen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" y="5724934"/>
            <a:ext cx="146668" cy="14666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194351" y="1567100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11214542" y="1570519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2400228" y="5070317"/>
            <a:ext cx="10113639" cy="64955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ángulo redondeado 101"/>
          <p:cNvSpPr/>
          <p:nvPr/>
        </p:nvSpPr>
        <p:spPr>
          <a:xfrm>
            <a:off x="2380082" y="2054013"/>
            <a:ext cx="10099929" cy="22905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2353672" y="2101674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346418" y="2708283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2715446" y="2249783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4711137" y="2257643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25940" y="2265520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568437" y="2256069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6" name="Conector recto 75"/>
          <p:cNvCxnSpPr/>
          <p:nvPr/>
        </p:nvCxnSpPr>
        <p:spPr>
          <a:xfrm>
            <a:off x="2398827" y="5075083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2767855" y="4625655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4763546" y="4633515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6778349" y="4641392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8620846" y="4631941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2767855" y="5253394"/>
            <a:ext cx="89319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14/10/2018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4763546" y="5261254"/>
            <a:ext cx="63350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Dólares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6778349" y="5269131"/>
            <a:ext cx="4860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1000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8620846" y="5259680"/>
            <a:ext cx="167225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Banesco Banco Universal</a:t>
            </a:r>
            <a:endParaRPr lang="es-ES" sz="105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11168588" y="2236138"/>
            <a:ext cx="796024" cy="255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Rectángulo 129"/>
          <p:cNvSpPr/>
          <p:nvPr/>
        </p:nvSpPr>
        <p:spPr>
          <a:xfrm>
            <a:off x="11236338" y="4621329"/>
            <a:ext cx="796024" cy="255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/>
          <p:cNvSpPr/>
          <p:nvPr/>
        </p:nvSpPr>
        <p:spPr>
          <a:xfrm>
            <a:off x="11196259" y="2247147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11268940" y="4621738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Pendiente</a:t>
            </a:r>
            <a:endParaRPr lang="es-ES" sz="105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1255881" y="5273481"/>
            <a:ext cx="75693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Realizada</a:t>
            </a:r>
            <a:endParaRPr lang="es-ES" sz="1050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6" name="Conector recto 115"/>
          <p:cNvCxnSpPr/>
          <p:nvPr/>
        </p:nvCxnSpPr>
        <p:spPr>
          <a:xfrm>
            <a:off x="2301263" y="2399801"/>
            <a:ext cx="1011363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2754529" y="2804303"/>
            <a:ext cx="3882613" cy="1357198"/>
            <a:chOff x="2800982" y="2202641"/>
            <a:chExt cx="3882613" cy="1357198"/>
          </a:xfrm>
        </p:grpSpPr>
        <p:sp>
          <p:nvSpPr>
            <p:cNvPr id="139" name="Rectángulo 138"/>
            <p:cNvSpPr/>
            <p:nvPr/>
          </p:nvSpPr>
          <p:spPr>
            <a:xfrm>
              <a:off x="2802307" y="2209501"/>
              <a:ext cx="598241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Banco 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2814337" y="2481823"/>
              <a:ext cx="957313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N° de cuenta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2813562" y="2761424"/>
              <a:ext cx="670376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Nombre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2800982" y="3029493"/>
              <a:ext cx="941283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Cedula o RIF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3" name="Rectángulo 142"/>
            <p:cNvSpPr/>
            <p:nvPr/>
          </p:nvSpPr>
          <p:spPr>
            <a:xfrm>
              <a:off x="2805821" y="3305923"/>
              <a:ext cx="1306768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Correo Electronico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4" name="Cheurón 143"/>
            <p:cNvSpPr/>
            <p:nvPr/>
          </p:nvSpPr>
          <p:spPr>
            <a:xfrm rot="5400000">
              <a:off x="5154305" y="3070787"/>
              <a:ext cx="61328" cy="106594"/>
            </a:xfrm>
            <a:prstGeom prst="chevron">
              <a:avLst>
                <a:gd name="adj" fmla="val 670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31" name="Rectángulo 130"/>
            <p:cNvSpPr/>
            <p:nvPr/>
          </p:nvSpPr>
          <p:spPr>
            <a:xfrm>
              <a:off x="4860376" y="2202641"/>
              <a:ext cx="167225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Banesco Banco Universal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2" name="Rectángulo 131"/>
            <p:cNvSpPr/>
            <p:nvPr/>
          </p:nvSpPr>
          <p:spPr>
            <a:xfrm>
              <a:off x="5088944" y="3032858"/>
              <a:ext cx="78739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25945260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5" name="Rectángulo 134"/>
            <p:cNvSpPr/>
            <p:nvPr/>
          </p:nvSpPr>
          <p:spPr>
            <a:xfrm>
              <a:off x="4863866" y="2480087"/>
              <a:ext cx="181972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0175 0503 3600 7500 1608</a:t>
              </a:r>
              <a:endParaRPr lang="es-E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6" name="Rectángulo 135"/>
            <p:cNvSpPr/>
            <p:nvPr/>
          </p:nvSpPr>
          <p:spPr>
            <a:xfrm>
              <a:off x="4860376" y="2751644"/>
              <a:ext cx="91884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Mike Hanlon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4860376" y="3297392"/>
              <a:ext cx="135806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Derry@hotmail.com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8" name="Rectángulo 137"/>
            <p:cNvSpPr/>
            <p:nvPr/>
          </p:nvSpPr>
          <p:spPr>
            <a:xfrm>
              <a:off x="4885058" y="3042780"/>
              <a:ext cx="30649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V-</a:t>
              </a:r>
              <a:endParaRPr lang="es-E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81" name="Rectángulo 80"/>
          <p:cNvSpPr/>
          <p:nvPr/>
        </p:nvSpPr>
        <p:spPr>
          <a:xfrm>
            <a:off x="2371790" y="2062175"/>
            <a:ext cx="10102141" cy="22823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/>
          <p:cNvSpPr/>
          <p:nvPr/>
        </p:nvSpPr>
        <p:spPr>
          <a:xfrm>
            <a:off x="2335531" y="319667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Tus solicitudes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89" name="Grupo 88"/>
          <p:cNvGrpSpPr/>
          <p:nvPr/>
        </p:nvGrpSpPr>
        <p:grpSpPr>
          <a:xfrm>
            <a:off x="4118335" y="311488"/>
            <a:ext cx="1047693" cy="285846"/>
            <a:chOff x="2756512" y="1204218"/>
            <a:chExt cx="1047693" cy="285846"/>
          </a:xfrm>
          <a:solidFill>
            <a:srgbClr val="51118F"/>
          </a:solidFill>
        </p:grpSpPr>
        <p:sp>
          <p:nvSpPr>
            <p:cNvPr id="90" name="Rectángulo 89"/>
            <p:cNvSpPr/>
            <p:nvPr/>
          </p:nvSpPr>
          <p:spPr>
            <a:xfrm>
              <a:off x="2756512" y="1204218"/>
              <a:ext cx="1047693" cy="273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2970818" y="1213065"/>
              <a:ext cx="61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VE" sz="12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Nueva</a:t>
              </a:r>
              <a:endPara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2" name="Rectángulo 91"/>
          <p:cNvSpPr/>
          <p:nvPr/>
        </p:nvSpPr>
        <p:spPr>
          <a:xfrm>
            <a:off x="11219660" y="3910549"/>
            <a:ext cx="6222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VE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Cliente</a:t>
            </a:r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5" name="Conector recto 94"/>
          <p:cNvCxnSpPr/>
          <p:nvPr/>
        </p:nvCxnSpPr>
        <p:spPr>
          <a:xfrm>
            <a:off x="2371790" y="5724648"/>
            <a:ext cx="101021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3975</TotalTime>
  <Words>1136</Words>
  <Application>Microsoft Office PowerPoint</Application>
  <PresentationFormat>Personalizado</PresentationFormat>
  <Paragraphs>682</Paragraphs>
  <Slides>24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Roboto Light</vt:lpstr>
      <vt:lpstr>Roboto Medium</vt:lpstr>
      <vt:lpstr>Roboto Thin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Argenis José Castillo Reyes</dc:creator>
  <cp:lastModifiedBy>Alexis</cp:lastModifiedBy>
  <cp:revision>739</cp:revision>
  <dcterms:created xsi:type="dcterms:W3CDTF">2018-10-04T18:47:35Z</dcterms:created>
  <dcterms:modified xsi:type="dcterms:W3CDTF">2018-10-31T23:55:42Z</dcterms:modified>
</cp:coreProperties>
</file>