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1" r:id="rId2"/>
    <p:sldId id="309" r:id="rId3"/>
    <p:sldId id="268" r:id="rId4"/>
    <p:sldId id="310" r:id="rId5"/>
    <p:sldId id="291" r:id="rId6"/>
    <p:sldId id="300" r:id="rId7"/>
    <p:sldId id="296" r:id="rId8"/>
    <p:sldId id="287" r:id="rId9"/>
    <p:sldId id="295" r:id="rId10"/>
    <p:sldId id="312" r:id="rId11"/>
    <p:sldId id="307" r:id="rId12"/>
    <p:sldId id="311" r:id="rId13"/>
    <p:sldId id="314" r:id="rId14"/>
    <p:sldId id="315" r:id="rId15"/>
  </p:sldIdLst>
  <p:sldSz cx="13017500" cy="6181725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7" userDrawn="1">
          <p15:clr>
            <a:srgbClr val="A4A3A4"/>
          </p15:clr>
        </p15:guide>
        <p15:guide id="2" pos="41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118F"/>
    <a:srgbClr val="B4AABA"/>
    <a:srgbClr val="262626"/>
    <a:srgbClr val="BFBFBF"/>
    <a:srgbClr val="F5F5F5"/>
    <a:srgbClr val="D9D9D9"/>
    <a:srgbClr val="998BA1"/>
    <a:srgbClr val="6816BA"/>
    <a:srgbClr val="7318CE"/>
    <a:srgbClr val="381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90"/>
      </p:cViewPr>
      <p:guideLst>
        <p:guide orient="horz" pos="1947"/>
        <p:guide pos="41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364B9-CA33-4012-A54A-1EB7F145031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80975" y="1143000"/>
            <a:ext cx="6496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9E5C8-8B77-42CE-971F-69418AF553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10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9E5C8-8B77-42CE-971F-69418AF5534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05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188" y="1011686"/>
            <a:ext cx="9763125" cy="2152156"/>
          </a:xfrm>
        </p:spPr>
        <p:txBody>
          <a:bodyPr anchor="b"/>
          <a:lstStyle>
            <a:lvl1pPr algn="ctr">
              <a:defRPr sz="540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7188" y="3246837"/>
            <a:ext cx="9763125" cy="1492485"/>
          </a:xfrm>
        </p:spPr>
        <p:txBody>
          <a:bodyPr/>
          <a:lstStyle>
            <a:lvl1pPr marL="0" indent="0" algn="ctr">
              <a:buNone/>
              <a:defRPr sz="2163"/>
            </a:lvl1pPr>
            <a:lvl2pPr marL="412120" indent="0" algn="ctr">
              <a:buNone/>
              <a:defRPr sz="1803"/>
            </a:lvl2pPr>
            <a:lvl3pPr marL="824240" indent="0" algn="ctr">
              <a:buNone/>
              <a:defRPr sz="1623"/>
            </a:lvl3pPr>
            <a:lvl4pPr marL="1236360" indent="0" algn="ctr">
              <a:buNone/>
              <a:defRPr sz="1442"/>
            </a:lvl4pPr>
            <a:lvl5pPr marL="1648480" indent="0" algn="ctr">
              <a:buNone/>
              <a:defRPr sz="1442"/>
            </a:lvl5pPr>
            <a:lvl6pPr marL="2060600" indent="0" algn="ctr">
              <a:buNone/>
              <a:defRPr sz="1442"/>
            </a:lvl6pPr>
            <a:lvl7pPr marL="2472720" indent="0" algn="ctr">
              <a:buNone/>
              <a:defRPr sz="1442"/>
            </a:lvl7pPr>
            <a:lvl8pPr marL="2884841" indent="0" algn="ctr">
              <a:buNone/>
              <a:defRPr sz="1442"/>
            </a:lvl8pPr>
            <a:lvl9pPr marL="3296961" indent="0" algn="ctr">
              <a:buNone/>
              <a:defRPr sz="1442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1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18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15649" y="329120"/>
            <a:ext cx="2806898" cy="523872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953" y="329120"/>
            <a:ext cx="8257977" cy="523872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97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8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73" y="1541140"/>
            <a:ext cx="11227594" cy="2571425"/>
          </a:xfrm>
        </p:spPr>
        <p:txBody>
          <a:bodyPr anchor="b"/>
          <a:lstStyle>
            <a:lvl1pPr>
              <a:defRPr sz="540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173" y="4136891"/>
            <a:ext cx="11227594" cy="1352252"/>
          </a:xfrm>
        </p:spPr>
        <p:txBody>
          <a:bodyPr/>
          <a:lstStyle>
            <a:lvl1pPr marL="0" indent="0">
              <a:buNone/>
              <a:defRPr sz="2163">
                <a:solidFill>
                  <a:schemeClr val="tx1">
                    <a:tint val="75000"/>
                  </a:schemeClr>
                </a:solidFill>
              </a:defRPr>
            </a:lvl1pPr>
            <a:lvl2pPr marL="412120" indent="0">
              <a:buNone/>
              <a:defRPr sz="1803">
                <a:solidFill>
                  <a:schemeClr val="tx1">
                    <a:tint val="75000"/>
                  </a:schemeClr>
                </a:solidFill>
              </a:defRPr>
            </a:lvl2pPr>
            <a:lvl3pPr marL="824240" indent="0">
              <a:buNone/>
              <a:defRPr sz="1623">
                <a:solidFill>
                  <a:schemeClr val="tx1">
                    <a:tint val="75000"/>
                  </a:schemeClr>
                </a:solidFill>
              </a:defRPr>
            </a:lvl3pPr>
            <a:lvl4pPr marL="1236360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4pPr>
            <a:lvl5pPr marL="1648480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5pPr>
            <a:lvl6pPr marL="2060600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6pPr>
            <a:lvl7pPr marL="2472720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7pPr>
            <a:lvl8pPr marL="2884841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8pPr>
            <a:lvl9pPr marL="3296961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99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953" y="1645598"/>
            <a:ext cx="5532438" cy="392224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0109" y="1645598"/>
            <a:ext cx="5532438" cy="392224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61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649" y="329120"/>
            <a:ext cx="11227594" cy="11948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649" y="1515382"/>
            <a:ext cx="5507012" cy="742665"/>
          </a:xfrm>
        </p:spPr>
        <p:txBody>
          <a:bodyPr anchor="b"/>
          <a:lstStyle>
            <a:lvl1pPr marL="0" indent="0">
              <a:buNone/>
              <a:defRPr sz="2163" b="1"/>
            </a:lvl1pPr>
            <a:lvl2pPr marL="412120" indent="0">
              <a:buNone/>
              <a:defRPr sz="1803" b="1"/>
            </a:lvl2pPr>
            <a:lvl3pPr marL="824240" indent="0">
              <a:buNone/>
              <a:defRPr sz="1623" b="1"/>
            </a:lvl3pPr>
            <a:lvl4pPr marL="1236360" indent="0">
              <a:buNone/>
              <a:defRPr sz="1442" b="1"/>
            </a:lvl4pPr>
            <a:lvl5pPr marL="1648480" indent="0">
              <a:buNone/>
              <a:defRPr sz="1442" b="1"/>
            </a:lvl5pPr>
            <a:lvl6pPr marL="2060600" indent="0">
              <a:buNone/>
              <a:defRPr sz="1442" b="1"/>
            </a:lvl6pPr>
            <a:lvl7pPr marL="2472720" indent="0">
              <a:buNone/>
              <a:defRPr sz="1442" b="1"/>
            </a:lvl7pPr>
            <a:lvl8pPr marL="2884841" indent="0">
              <a:buNone/>
              <a:defRPr sz="1442" b="1"/>
            </a:lvl8pPr>
            <a:lvl9pPr marL="3296961" indent="0">
              <a:buNone/>
              <a:defRPr sz="1442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649" y="2258047"/>
            <a:ext cx="5507012" cy="332124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0109" y="1515382"/>
            <a:ext cx="5534133" cy="742665"/>
          </a:xfrm>
        </p:spPr>
        <p:txBody>
          <a:bodyPr anchor="b"/>
          <a:lstStyle>
            <a:lvl1pPr marL="0" indent="0">
              <a:buNone/>
              <a:defRPr sz="2163" b="1"/>
            </a:lvl1pPr>
            <a:lvl2pPr marL="412120" indent="0">
              <a:buNone/>
              <a:defRPr sz="1803" b="1"/>
            </a:lvl2pPr>
            <a:lvl3pPr marL="824240" indent="0">
              <a:buNone/>
              <a:defRPr sz="1623" b="1"/>
            </a:lvl3pPr>
            <a:lvl4pPr marL="1236360" indent="0">
              <a:buNone/>
              <a:defRPr sz="1442" b="1"/>
            </a:lvl4pPr>
            <a:lvl5pPr marL="1648480" indent="0">
              <a:buNone/>
              <a:defRPr sz="1442" b="1"/>
            </a:lvl5pPr>
            <a:lvl6pPr marL="2060600" indent="0">
              <a:buNone/>
              <a:defRPr sz="1442" b="1"/>
            </a:lvl6pPr>
            <a:lvl7pPr marL="2472720" indent="0">
              <a:buNone/>
              <a:defRPr sz="1442" b="1"/>
            </a:lvl7pPr>
            <a:lvl8pPr marL="2884841" indent="0">
              <a:buNone/>
              <a:defRPr sz="1442" b="1"/>
            </a:lvl8pPr>
            <a:lvl9pPr marL="3296961" indent="0">
              <a:buNone/>
              <a:defRPr sz="1442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0109" y="2258047"/>
            <a:ext cx="5534133" cy="332124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74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8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10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649" y="412115"/>
            <a:ext cx="4198482" cy="1442403"/>
          </a:xfrm>
        </p:spPr>
        <p:txBody>
          <a:bodyPr anchor="b"/>
          <a:lstStyle>
            <a:lvl1pPr>
              <a:defRPr sz="288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133" y="890055"/>
            <a:ext cx="6590109" cy="4393031"/>
          </a:xfrm>
        </p:spPr>
        <p:txBody>
          <a:bodyPr/>
          <a:lstStyle>
            <a:lvl1pPr>
              <a:defRPr sz="2884"/>
            </a:lvl1pPr>
            <a:lvl2pPr>
              <a:defRPr sz="2524"/>
            </a:lvl2pPr>
            <a:lvl3pPr>
              <a:defRPr sz="2163"/>
            </a:lvl3pPr>
            <a:lvl4pPr>
              <a:defRPr sz="1803"/>
            </a:lvl4pPr>
            <a:lvl5pPr>
              <a:defRPr sz="1803"/>
            </a:lvl5pPr>
            <a:lvl6pPr>
              <a:defRPr sz="1803"/>
            </a:lvl6pPr>
            <a:lvl7pPr>
              <a:defRPr sz="1803"/>
            </a:lvl7pPr>
            <a:lvl8pPr>
              <a:defRPr sz="1803"/>
            </a:lvl8pPr>
            <a:lvl9pPr>
              <a:defRPr sz="180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649" y="1854518"/>
            <a:ext cx="4198482" cy="3435723"/>
          </a:xfrm>
        </p:spPr>
        <p:txBody>
          <a:bodyPr/>
          <a:lstStyle>
            <a:lvl1pPr marL="0" indent="0">
              <a:buNone/>
              <a:defRPr sz="1442"/>
            </a:lvl1pPr>
            <a:lvl2pPr marL="412120" indent="0">
              <a:buNone/>
              <a:defRPr sz="1262"/>
            </a:lvl2pPr>
            <a:lvl3pPr marL="824240" indent="0">
              <a:buNone/>
              <a:defRPr sz="1082"/>
            </a:lvl3pPr>
            <a:lvl4pPr marL="1236360" indent="0">
              <a:buNone/>
              <a:defRPr sz="901"/>
            </a:lvl4pPr>
            <a:lvl5pPr marL="1648480" indent="0">
              <a:buNone/>
              <a:defRPr sz="901"/>
            </a:lvl5pPr>
            <a:lvl6pPr marL="2060600" indent="0">
              <a:buNone/>
              <a:defRPr sz="901"/>
            </a:lvl6pPr>
            <a:lvl7pPr marL="2472720" indent="0">
              <a:buNone/>
              <a:defRPr sz="901"/>
            </a:lvl7pPr>
            <a:lvl8pPr marL="2884841" indent="0">
              <a:buNone/>
              <a:defRPr sz="901"/>
            </a:lvl8pPr>
            <a:lvl9pPr marL="3296961" indent="0">
              <a:buNone/>
              <a:defRPr sz="90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82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649" y="412115"/>
            <a:ext cx="4198482" cy="1442403"/>
          </a:xfrm>
        </p:spPr>
        <p:txBody>
          <a:bodyPr anchor="b"/>
          <a:lstStyle>
            <a:lvl1pPr>
              <a:defRPr sz="288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4133" y="890055"/>
            <a:ext cx="6590109" cy="4393031"/>
          </a:xfrm>
        </p:spPr>
        <p:txBody>
          <a:bodyPr anchor="t"/>
          <a:lstStyle>
            <a:lvl1pPr marL="0" indent="0">
              <a:buNone/>
              <a:defRPr sz="2884"/>
            </a:lvl1pPr>
            <a:lvl2pPr marL="412120" indent="0">
              <a:buNone/>
              <a:defRPr sz="2524"/>
            </a:lvl2pPr>
            <a:lvl3pPr marL="824240" indent="0">
              <a:buNone/>
              <a:defRPr sz="2163"/>
            </a:lvl3pPr>
            <a:lvl4pPr marL="1236360" indent="0">
              <a:buNone/>
              <a:defRPr sz="1803"/>
            </a:lvl4pPr>
            <a:lvl5pPr marL="1648480" indent="0">
              <a:buNone/>
              <a:defRPr sz="1803"/>
            </a:lvl5pPr>
            <a:lvl6pPr marL="2060600" indent="0">
              <a:buNone/>
              <a:defRPr sz="1803"/>
            </a:lvl6pPr>
            <a:lvl7pPr marL="2472720" indent="0">
              <a:buNone/>
              <a:defRPr sz="1803"/>
            </a:lvl7pPr>
            <a:lvl8pPr marL="2884841" indent="0">
              <a:buNone/>
              <a:defRPr sz="1803"/>
            </a:lvl8pPr>
            <a:lvl9pPr marL="3296961" indent="0">
              <a:buNone/>
              <a:defRPr sz="180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649" y="1854518"/>
            <a:ext cx="4198482" cy="3435723"/>
          </a:xfrm>
        </p:spPr>
        <p:txBody>
          <a:bodyPr/>
          <a:lstStyle>
            <a:lvl1pPr marL="0" indent="0">
              <a:buNone/>
              <a:defRPr sz="1442"/>
            </a:lvl1pPr>
            <a:lvl2pPr marL="412120" indent="0">
              <a:buNone/>
              <a:defRPr sz="1262"/>
            </a:lvl2pPr>
            <a:lvl3pPr marL="824240" indent="0">
              <a:buNone/>
              <a:defRPr sz="1082"/>
            </a:lvl3pPr>
            <a:lvl4pPr marL="1236360" indent="0">
              <a:buNone/>
              <a:defRPr sz="901"/>
            </a:lvl4pPr>
            <a:lvl5pPr marL="1648480" indent="0">
              <a:buNone/>
              <a:defRPr sz="901"/>
            </a:lvl5pPr>
            <a:lvl6pPr marL="2060600" indent="0">
              <a:buNone/>
              <a:defRPr sz="901"/>
            </a:lvl6pPr>
            <a:lvl7pPr marL="2472720" indent="0">
              <a:buNone/>
              <a:defRPr sz="901"/>
            </a:lvl7pPr>
            <a:lvl8pPr marL="2884841" indent="0">
              <a:buNone/>
              <a:defRPr sz="901"/>
            </a:lvl8pPr>
            <a:lvl9pPr marL="3296961" indent="0">
              <a:buNone/>
              <a:defRPr sz="90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01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953" y="329120"/>
            <a:ext cx="11227594" cy="11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953" y="1645598"/>
            <a:ext cx="11227594" cy="392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953" y="5729544"/>
            <a:ext cx="2928938" cy="329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2047" y="5729544"/>
            <a:ext cx="4393406" cy="329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93609" y="5729544"/>
            <a:ext cx="2928938" cy="329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8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4240" rtl="0" eaLnBrk="1" latinLnBrk="0" hangingPunct="1">
        <a:lnSpc>
          <a:spcPct val="90000"/>
        </a:lnSpc>
        <a:spcBef>
          <a:spcPct val="0"/>
        </a:spcBef>
        <a:buNone/>
        <a:defRPr sz="3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6060" indent="-206060" algn="l" defTabSz="824240" rtl="0" eaLnBrk="1" latinLnBrk="0" hangingPunct="1">
        <a:lnSpc>
          <a:spcPct val="90000"/>
        </a:lnSpc>
        <a:spcBef>
          <a:spcPts val="901"/>
        </a:spcBef>
        <a:buFont typeface="Arial" panose="020B0604020202020204" pitchFamily="34" charset="0"/>
        <a:buChar char="•"/>
        <a:defRPr sz="2524" kern="1200">
          <a:solidFill>
            <a:schemeClr val="tx1"/>
          </a:solidFill>
          <a:latin typeface="+mn-lt"/>
          <a:ea typeface="+mn-ea"/>
          <a:cs typeface="+mn-cs"/>
        </a:defRPr>
      </a:lvl1pPr>
      <a:lvl2pPr marL="618180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2pPr>
      <a:lvl3pPr marL="1030300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3pPr>
      <a:lvl4pPr marL="1442420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4pPr>
      <a:lvl5pPr marL="1854540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5pPr>
      <a:lvl6pPr marL="2266660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6pPr>
      <a:lvl7pPr marL="2678781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7pPr>
      <a:lvl8pPr marL="3090901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8pPr>
      <a:lvl9pPr marL="3503021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1pPr>
      <a:lvl2pPr marL="41212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2pPr>
      <a:lvl3pPr marL="82424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3pPr>
      <a:lvl4pPr marL="123636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4pPr>
      <a:lvl5pPr marL="164848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5pPr>
      <a:lvl6pPr marL="206060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6pPr>
      <a:lvl7pPr marL="247272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7pPr>
      <a:lvl8pPr marL="2884841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8pPr>
      <a:lvl9pPr marL="3296961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/>
          <p:cNvGrpSpPr/>
          <p:nvPr/>
        </p:nvGrpSpPr>
        <p:grpSpPr>
          <a:xfrm>
            <a:off x="4292600" y="2540001"/>
            <a:ext cx="3802003" cy="691958"/>
            <a:chOff x="4699339" y="2746279"/>
            <a:chExt cx="3407581" cy="691958"/>
          </a:xfrm>
          <a:solidFill>
            <a:srgbClr val="51118F"/>
          </a:solidFill>
        </p:grpSpPr>
        <p:sp>
          <p:nvSpPr>
            <p:cNvPr id="7" name="Rectángulo 6"/>
            <p:cNvSpPr/>
            <p:nvPr/>
          </p:nvSpPr>
          <p:spPr>
            <a:xfrm>
              <a:off x="4699339" y="2746279"/>
              <a:ext cx="3407581" cy="691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342696" y="2892203"/>
              <a:ext cx="2120866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Bases / Estandares</a:t>
              </a:r>
              <a:endParaRPr lang="es-E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5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/>
          <p:cNvGrpSpPr/>
          <p:nvPr/>
        </p:nvGrpSpPr>
        <p:grpSpPr>
          <a:xfrm>
            <a:off x="4292600" y="2540001"/>
            <a:ext cx="3802003" cy="691958"/>
            <a:chOff x="4699339" y="2746279"/>
            <a:chExt cx="3407581" cy="691958"/>
          </a:xfrm>
          <a:solidFill>
            <a:srgbClr val="51118F"/>
          </a:solidFill>
        </p:grpSpPr>
        <p:sp>
          <p:nvSpPr>
            <p:cNvPr id="7" name="Rectángulo 6"/>
            <p:cNvSpPr/>
            <p:nvPr/>
          </p:nvSpPr>
          <p:spPr>
            <a:xfrm>
              <a:off x="4699339" y="2746279"/>
              <a:ext cx="3407581" cy="691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406731" y="2892203"/>
              <a:ext cx="1570608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lvl="1"/>
              <a:r>
                <a:rPr lang="es-VE" sz="2000" dirty="0" err="1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haaaaaaa</a:t>
              </a:r>
              <a:endParaRPr lang="es-E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4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/>
          <p:cNvGrpSpPr/>
          <p:nvPr/>
        </p:nvGrpSpPr>
        <p:grpSpPr>
          <a:xfrm>
            <a:off x="8055698" y="3375369"/>
            <a:ext cx="3184386" cy="443345"/>
            <a:chOff x="5070764" y="2867891"/>
            <a:chExt cx="2854036" cy="443345"/>
          </a:xfrm>
          <a:solidFill>
            <a:srgbClr val="51118F"/>
          </a:solidFill>
        </p:grpSpPr>
        <p:sp>
          <p:nvSpPr>
            <p:cNvPr id="7" name="Rectángulo 6"/>
            <p:cNvSpPr/>
            <p:nvPr/>
          </p:nvSpPr>
          <p:spPr>
            <a:xfrm>
              <a:off x="5070764" y="2867891"/>
              <a:ext cx="2854036" cy="443345"/>
            </a:xfrm>
            <a:prstGeom prst="rect">
              <a:avLst/>
            </a:prstGeom>
            <a:solidFill>
              <a:srgbClr val="B4A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911532" y="2920286"/>
              <a:ext cx="13676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Iniciar sesion</a:t>
              </a:r>
              <a:endParaRPr lang="es-E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8055697" y="2386124"/>
            <a:ext cx="3184387" cy="831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/>
          <p:cNvCxnSpPr>
            <a:stCxn id="9" idx="3"/>
            <a:endCxn id="9" idx="1"/>
          </p:cNvCxnSpPr>
          <p:nvPr/>
        </p:nvCxnSpPr>
        <p:spPr>
          <a:xfrm flipH="1">
            <a:off x="8055697" y="2801762"/>
            <a:ext cx="31843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8270271" y="2472367"/>
            <a:ext cx="6399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Correo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8270271" y="2901723"/>
            <a:ext cx="96372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Contraseña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Pentágono 14"/>
          <p:cNvSpPr/>
          <p:nvPr/>
        </p:nvSpPr>
        <p:spPr>
          <a:xfrm>
            <a:off x="0" y="-10841"/>
            <a:ext cx="6557611" cy="6192565"/>
          </a:xfrm>
          <a:prstGeom prst="homePlate">
            <a:avLst>
              <a:gd name="adj" fmla="val 19166"/>
            </a:avLst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05" y="2725172"/>
            <a:ext cx="3458574" cy="720537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8190823" y="3944121"/>
            <a:ext cx="872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Recordarme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8055698" y="3983240"/>
            <a:ext cx="171894" cy="154861"/>
          </a:xfrm>
          <a:prstGeom prst="roundRect">
            <a:avLst>
              <a:gd name="adj" fmla="val 1155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/>
          <p:cNvGrpSpPr/>
          <p:nvPr/>
        </p:nvGrpSpPr>
        <p:grpSpPr>
          <a:xfrm>
            <a:off x="8055698" y="3375369"/>
            <a:ext cx="3184386" cy="443345"/>
            <a:chOff x="5070764" y="2867891"/>
            <a:chExt cx="2854036" cy="443345"/>
          </a:xfrm>
          <a:solidFill>
            <a:srgbClr val="51118F"/>
          </a:solidFill>
        </p:grpSpPr>
        <p:sp>
          <p:nvSpPr>
            <p:cNvPr id="7" name="Rectángulo 6"/>
            <p:cNvSpPr/>
            <p:nvPr/>
          </p:nvSpPr>
          <p:spPr>
            <a:xfrm>
              <a:off x="5070764" y="2867891"/>
              <a:ext cx="2854036" cy="4433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911532" y="2920286"/>
              <a:ext cx="1367682" cy="338554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Iniciar sesion</a:t>
              </a:r>
              <a:endParaRPr lang="es-E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8055697" y="2386124"/>
            <a:ext cx="3184387" cy="831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/>
          <p:cNvCxnSpPr>
            <a:stCxn id="9" idx="3"/>
            <a:endCxn id="9" idx="1"/>
          </p:cNvCxnSpPr>
          <p:nvPr/>
        </p:nvCxnSpPr>
        <p:spPr>
          <a:xfrm flipH="1">
            <a:off x="8055697" y="2801762"/>
            <a:ext cx="31843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entágono 14"/>
          <p:cNvSpPr/>
          <p:nvPr/>
        </p:nvSpPr>
        <p:spPr>
          <a:xfrm>
            <a:off x="0" y="-10841"/>
            <a:ext cx="6557611" cy="6192565"/>
          </a:xfrm>
          <a:prstGeom prst="homePlate">
            <a:avLst>
              <a:gd name="adj" fmla="val 19166"/>
            </a:avLst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05" y="2725172"/>
            <a:ext cx="3458574" cy="720537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8190823" y="3944121"/>
            <a:ext cx="872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Recordarme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8055698" y="3983240"/>
            <a:ext cx="171894" cy="154861"/>
          </a:xfrm>
          <a:prstGeom prst="roundRect">
            <a:avLst>
              <a:gd name="adj" fmla="val 1155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190823" y="2480804"/>
            <a:ext cx="133241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Stan@hotmail.co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227592" y="2871081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*********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48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12233081" y="314854"/>
            <a:ext cx="250920" cy="2396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148" y="362513"/>
            <a:ext cx="143487" cy="143487"/>
          </a:xfrm>
          <a:prstGeom prst="rect">
            <a:avLst/>
          </a:prstGeom>
          <a:noFill/>
        </p:spPr>
      </p:pic>
      <p:sp>
        <p:nvSpPr>
          <p:cNvPr id="102" name="Rectángulo redondeado 101"/>
          <p:cNvSpPr/>
          <p:nvPr/>
        </p:nvSpPr>
        <p:spPr>
          <a:xfrm>
            <a:off x="2371954" y="2029969"/>
            <a:ext cx="10113639" cy="6507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2371954" y="202384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2740982" y="1605702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736673" y="1600862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751476" y="1608739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593973" y="1599288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733728" y="2225739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729419" y="2233599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44222" y="2241476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586719" y="2232025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2733728" y="2840786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4729419" y="2848646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6744222" y="2856523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8586719" y="2847072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105" name="Rectángulo 10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0" y="898869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Rectángulo 10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sp>
        <p:nvSpPr>
          <p:cNvPr id="114" name="Rectángulo 113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sp>
        <p:nvSpPr>
          <p:cNvPr id="123" name="Rectángulo 122"/>
          <p:cNvSpPr/>
          <p:nvPr/>
        </p:nvSpPr>
        <p:spPr>
          <a:xfrm>
            <a:off x="2370993" y="1429588"/>
            <a:ext cx="10102141" cy="195931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pic>
        <p:nvPicPr>
          <p:cNvPr id="124" name="Imagen 1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484835"/>
            <a:ext cx="186523" cy="20517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181994" y="1567100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Rectángulo 112"/>
          <p:cNvSpPr/>
          <p:nvPr/>
        </p:nvSpPr>
        <p:spPr>
          <a:xfrm>
            <a:off x="11174513" y="2212094"/>
            <a:ext cx="796024" cy="255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Rectángulo 129"/>
          <p:cNvSpPr/>
          <p:nvPr/>
        </p:nvSpPr>
        <p:spPr>
          <a:xfrm>
            <a:off x="11189854" y="2836460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11202185" y="1570519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11202184" y="2223103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11222456" y="2836869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2378942" y="1292216"/>
            <a:ext cx="10094192" cy="7249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6" name="Imagen 1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03" b="15203"/>
          <a:stretch/>
        </p:blipFill>
        <p:spPr>
          <a:xfrm>
            <a:off x="10452878" y="1831295"/>
            <a:ext cx="121294" cy="202686"/>
          </a:xfrm>
          <a:prstGeom prst="rect">
            <a:avLst/>
          </a:prstGeom>
        </p:spPr>
      </p:pic>
      <p:sp>
        <p:nvSpPr>
          <p:cNvPr id="135" name="Rectángulo 134"/>
          <p:cNvSpPr/>
          <p:nvPr/>
        </p:nvSpPr>
        <p:spPr>
          <a:xfrm>
            <a:off x="6017431" y="319044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Hover things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378942" y="1091908"/>
            <a:ext cx="10102249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33" name="Rectángulo 32"/>
          <p:cNvSpPr/>
          <p:nvPr/>
        </p:nvSpPr>
        <p:spPr>
          <a:xfrm>
            <a:off x="2740982" y="1129943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Fecha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591305" y="1142225"/>
            <a:ext cx="58381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736575" y="1135802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747500" y="1142225"/>
            <a:ext cx="75052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Cantidad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9" name="Rectángulo 138"/>
          <p:cNvSpPr/>
          <p:nvPr/>
        </p:nvSpPr>
        <p:spPr>
          <a:xfrm>
            <a:off x="11125810" y="1130895"/>
            <a:ext cx="65755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Estatus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7" name="Rectángulo redondeado 116"/>
          <p:cNvSpPr/>
          <p:nvPr/>
        </p:nvSpPr>
        <p:spPr>
          <a:xfrm>
            <a:off x="2315145" y="3597228"/>
            <a:ext cx="10116491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126" name="Conector recto 125"/>
          <p:cNvCxnSpPr/>
          <p:nvPr/>
        </p:nvCxnSpPr>
        <p:spPr>
          <a:xfrm>
            <a:off x="2317996" y="390532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ángulo redondeado 101"/>
          <p:cNvSpPr/>
          <p:nvPr/>
        </p:nvSpPr>
        <p:spPr>
          <a:xfrm>
            <a:off x="2322399" y="4535289"/>
            <a:ext cx="10113639" cy="650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Rectángulo 128"/>
          <p:cNvSpPr/>
          <p:nvPr/>
        </p:nvSpPr>
        <p:spPr>
          <a:xfrm>
            <a:off x="2675056" y="4119808"/>
            <a:ext cx="106792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Eddy Kaspbrak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8395883" y="4126048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2" name="Rectángulo 131"/>
          <p:cNvSpPr/>
          <p:nvPr/>
        </p:nvSpPr>
        <p:spPr>
          <a:xfrm>
            <a:off x="2675056" y="4726420"/>
            <a:ext cx="101662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Beverly Marsh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8395883" y="4732660"/>
            <a:ext cx="177324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 Nacional del Credito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2" name="Rectángulo 141"/>
          <p:cNvSpPr/>
          <p:nvPr/>
        </p:nvSpPr>
        <p:spPr>
          <a:xfrm>
            <a:off x="5284604" y="4129918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3" name="Rectángulo 142"/>
          <p:cNvSpPr/>
          <p:nvPr/>
        </p:nvSpPr>
        <p:spPr>
          <a:xfrm>
            <a:off x="5284604" y="4736530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5" name="Rectángulo 144"/>
          <p:cNvSpPr/>
          <p:nvPr/>
        </p:nvSpPr>
        <p:spPr>
          <a:xfrm>
            <a:off x="2685284" y="3629164"/>
            <a:ext cx="69281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8403443" y="3616000"/>
            <a:ext cx="58381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7" name="Rectángulo 146"/>
          <p:cNvSpPr/>
          <p:nvPr/>
        </p:nvSpPr>
        <p:spPr>
          <a:xfrm>
            <a:off x="5346679" y="3610324"/>
            <a:ext cx="63190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Cuenta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558" y="4684622"/>
            <a:ext cx="284456" cy="284330"/>
          </a:xfrm>
          <a:prstGeom prst="rect">
            <a:avLst/>
          </a:prstGeom>
        </p:spPr>
      </p:pic>
      <p:pic>
        <p:nvPicPr>
          <p:cNvPr id="149" name="Imagen 14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54" y="4721694"/>
            <a:ext cx="172516" cy="221654"/>
          </a:xfrm>
          <a:prstGeom prst="rect">
            <a:avLst/>
          </a:prstGeom>
        </p:spPr>
      </p:pic>
      <p:pic>
        <p:nvPicPr>
          <p:cNvPr id="150" name="Imagen 14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03" b="15203"/>
          <a:stretch/>
        </p:blipFill>
        <p:spPr>
          <a:xfrm>
            <a:off x="12091584" y="4980336"/>
            <a:ext cx="121294" cy="202686"/>
          </a:xfrm>
          <a:prstGeom prst="rect">
            <a:avLst/>
          </a:prstGeom>
        </p:spPr>
      </p:pic>
      <p:sp>
        <p:nvSpPr>
          <p:cNvPr id="151" name="Rectángulo 150"/>
          <p:cNvSpPr/>
          <p:nvPr/>
        </p:nvSpPr>
        <p:spPr>
          <a:xfrm>
            <a:off x="2317827" y="4525125"/>
            <a:ext cx="10106549" cy="6433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1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48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redondeado 101"/>
          <p:cNvSpPr/>
          <p:nvPr/>
        </p:nvSpPr>
        <p:spPr>
          <a:xfrm>
            <a:off x="2371954" y="2029969"/>
            <a:ext cx="10113639" cy="6507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2371954" y="202384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2740982" y="1605702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736673" y="1600862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751476" y="1608739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593973" y="1599288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733728" y="2225739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729419" y="2233599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44222" y="2241476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586719" y="2232025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2733728" y="2840786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4729419" y="2848646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6744222" y="2856523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8586719" y="2847072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105" name="Rectángulo 10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0" y="898869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Rectángulo 10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sp>
        <p:nvSpPr>
          <p:cNvPr id="114" name="Rectángulo 113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sp>
        <p:nvSpPr>
          <p:cNvPr id="123" name="Rectángulo 122"/>
          <p:cNvSpPr/>
          <p:nvPr/>
        </p:nvSpPr>
        <p:spPr>
          <a:xfrm>
            <a:off x="2370993" y="1429588"/>
            <a:ext cx="10102141" cy="195931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pic>
        <p:nvPicPr>
          <p:cNvPr id="124" name="Imagen 1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484835"/>
            <a:ext cx="186523" cy="20517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181994" y="1567100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Rectángulo 112"/>
          <p:cNvSpPr/>
          <p:nvPr/>
        </p:nvSpPr>
        <p:spPr>
          <a:xfrm>
            <a:off x="11174513" y="2212094"/>
            <a:ext cx="796024" cy="255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Rectángulo 129"/>
          <p:cNvSpPr/>
          <p:nvPr/>
        </p:nvSpPr>
        <p:spPr>
          <a:xfrm>
            <a:off x="11189854" y="2836460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11202185" y="1570519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11202184" y="2223103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11222456" y="2836869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2378942" y="1292216"/>
            <a:ext cx="10094192" cy="7249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6" name="Imagen 1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03" b="15203"/>
          <a:stretch/>
        </p:blipFill>
        <p:spPr>
          <a:xfrm>
            <a:off x="10452878" y="1831295"/>
            <a:ext cx="121294" cy="202686"/>
          </a:xfrm>
          <a:prstGeom prst="rect">
            <a:avLst/>
          </a:prstGeom>
        </p:spPr>
      </p:pic>
      <p:sp>
        <p:nvSpPr>
          <p:cNvPr id="135" name="Rectángulo 134"/>
          <p:cNvSpPr/>
          <p:nvPr/>
        </p:nvSpPr>
        <p:spPr>
          <a:xfrm>
            <a:off x="6017431" y="31904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clic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things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378942" y="1091908"/>
            <a:ext cx="10102249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33" name="Rectángulo 32"/>
          <p:cNvSpPr/>
          <p:nvPr/>
        </p:nvSpPr>
        <p:spPr>
          <a:xfrm>
            <a:off x="2740982" y="1129943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Fecha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591305" y="1142225"/>
            <a:ext cx="58381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736575" y="1135802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747500" y="1142225"/>
            <a:ext cx="75052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Cantidad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9" name="Rectángulo 138"/>
          <p:cNvSpPr/>
          <p:nvPr/>
        </p:nvSpPr>
        <p:spPr>
          <a:xfrm>
            <a:off x="11125810" y="1130895"/>
            <a:ext cx="65755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Estatus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7" name="Rectángulo redondeado 116"/>
          <p:cNvSpPr/>
          <p:nvPr/>
        </p:nvSpPr>
        <p:spPr>
          <a:xfrm>
            <a:off x="2373134" y="3952295"/>
            <a:ext cx="10116491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126" name="Conector recto 125"/>
          <p:cNvCxnSpPr/>
          <p:nvPr/>
        </p:nvCxnSpPr>
        <p:spPr>
          <a:xfrm>
            <a:off x="2375985" y="4260389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ángulo redondeado 101"/>
          <p:cNvSpPr/>
          <p:nvPr/>
        </p:nvSpPr>
        <p:spPr>
          <a:xfrm>
            <a:off x="2380388" y="4890356"/>
            <a:ext cx="10113639" cy="650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Rectángulo 128"/>
          <p:cNvSpPr/>
          <p:nvPr/>
        </p:nvSpPr>
        <p:spPr>
          <a:xfrm>
            <a:off x="2733045" y="4474875"/>
            <a:ext cx="106792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Eddy Kaspbrak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8453872" y="4481115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2" name="Rectángulo 131"/>
          <p:cNvSpPr/>
          <p:nvPr/>
        </p:nvSpPr>
        <p:spPr>
          <a:xfrm>
            <a:off x="2733045" y="5081487"/>
            <a:ext cx="101662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Beverly Marsh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8453872" y="5087727"/>
            <a:ext cx="177324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 Nacional del Credito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2" name="Rectángulo 141"/>
          <p:cNvSpPr/>
          <p:nvPr/>
        </p:nvSpPr>
        <p:spPr>
          <a:xfrm>
            <a:off x="5342593" y="4484985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3" name="Rectángulo 142"/>
          <p:cNvSpPr/>
          <p:nvPr/>
        </p:nvSpPr>
        <p:spPr>
          <a:xfrm>
            <a:off x="5342593" y="5091597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5" name="Rectángulo 144"/>
          <p:cNvSpPr/>
          <p:nvPr/>
        </p:nvSpPr>
        <p:spPr>
          <a:xfrm>
            <a:off x="2743273" y="3984231"/>
            <a:ext cx="69281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8461432" y="3971067"/>
            <a:ext cx="58381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7" name="Rectángulo 146"/>
          <p:cNvSpPr/>
          <p:nvPr/>
        </p:nvSpPr>
        <p:spPr>
          <a:xfrm>
            <a:off x="5404668" y="3965391"/>
            <a:ext cx="63190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Cuenta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47" y="5039689"/>
            <a:ext cx="284456" cy="284330"/>
          </a:xfrm>
          <a:prstGeom prst="rect">
            <a:avLst/>
          </a:prstGeom>
        </p:spPr>
      </p:pic>
      <p:pic>
        <p:nvPicPr>
          <p:cNvPr id="149" name="Imagen 148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343" y="5076761"/>
            <a:ext cx="172516" cy="221654"/>
          </a:xfrm>
          <a:prstGeom prst="rect">
            <a:avLst/>
          </a:prstGeom>
        </p:spPr>
      </p:pic>
      <p:pic>
        <p:nvPicPr>
          <p:cNvPr id="150" name="Imagen 14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03" b="15203"/>
          <a:stretch/>
        </p:blipFill>
        <p:spPr>
          <a:xfrm>
            <a:off x="12149573" y="5335403"/>
            <a:ext cx="121294" cy="202686"/>
          </a:xfrm>
          <a:prstGeom prst="rect">
            <a:avLst/>
          </a:prstGeom>
        </p:spPr>
      </p:pic>
      <p:sp>
        <p:nvSpPr>
          <p:cNvPr id="151" name="Rectángulo 150"/>
          <p:cNvSpPr/>
          <p:nvPr/>
        </p:nvSpPr>
        <p:spPr>
          <a:xfrm>
            <a:off x="2375816" y="4880192"/>
            <a:ext cx="10106549" cy="6433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2367281" y="2663432"/>
            <a:ext cx="10113639" cy="6495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ángulo redondeado 101"/>
          <p:cNvSpPr/>
          <p:nvPr/>
        </p:nvSpPr>
        <p:spPr>
          <a:xfrm>
            <a:off x="2373134" y="1407953"/>
            <a:ext cx="10113639" cy="6507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5" name="Conector recto 64"/>
          <p:cNvCxnSpPr/>
          <p:nvPr/>
        </p:nvCxnSpPr>
        <p:spPr>
          <a:xfrm>
            <a:off x="2373134" y="1401826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365880" y="2062223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/>
          <p:cNvSpPr/>
          <p:nvPr/>
        </p:nvSpPr>
        <p:spPr>
          <a:xfrm>
            <a:off x="2734908" y="1603723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730599" y="1611583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745402" y="1619460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8587899" y="1610009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5" name="Conector recto 74"/>
          <p:cNvCxnSpPr/>
          <p:nvPr/>
        </p:nvCxnSpPr>
        <p:spPr>
          <a:xfrm>
            <a:off x="2365880" y="2668198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/>
          <p:cNvSpPr/>
          <p:nvPr/>
        </p:nvSpPr>
        <p:spPr>
          <a:xfrm>
            <a:off x="2734908" y="2243484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4730599" y="2251344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6745402" y="2259221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8587899" y="2249770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4" name="Conector recto 83"/>
          <p:cNvCxnSpPr/>
          <p:nvPr/>
        </p:nvCxnSpPr>
        <p:spPr>
          <a:xfrm>
            <a:off x="2365880" y="3335678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84"/>
          <p:cNvSpPr/>
          <p:nvPr/>
        </p:nvSpPr>
        <p:spPr>
          <a:xfrm>
            <a:off x="2734908" y="2871223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4730599" y="2879083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6745402" y="2886960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8587899" y="2877509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11191007" y="1601087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1211279" y="2261601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11194920" y="2880983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6" name="Rectángulo redondeado 101"/>
          <p:cNvSpPr/>
          <p:nvPr/>
        </p:nvSpPr>
        <p:spPr>
          <a:xfrm>
            <a:off x="2378410" y="1444697"/>
            <a:ext cx="10102781" cy="22905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Conector recto 96"/>
          <p:cNvCxnSpPr/>
          <p:nvPr/>
        </p:nvCxnSpPr>
        <p:spPr>
          <a:xfrm>
            <a:off x="2354852" y="1479658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2347598" y="2086267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/>
          <p:cNvSpPr/>
          <p:nvPr/>
        </p:nvSpPr>
        <p:spPr>
          <a:xfrm>
            <a:off x="2716626" y="1627767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4712317" y="1635627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6727120" y="1643504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8569617" y="1634053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11197439" y="1625131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18" name="Grupo 117"/>
          <p:cNvGrpSpPr/>
          <p:nvPr/>
        </p:nvGrpSpPr>
        <p:grpSpPr>
          <a:xfrm>
            <a:off x="2755709" y="2156201"/>
            <a:ext cx="3882613" cy="1357198"/>
            <a:chOff x="2800982" y="2202641"/>
            <a:chExt cx="3882613" cy="1357198"/>
          </a:xfrm>
        </p:grpSpPr>
        <p:sp>
          <p:nvSpPr>
            <p:cNvPr id="119" name="Rectángulo 118"/>
            <p:cNvSpPr/>
            <p:nvPr/>
          </p:nvSpPr>
          <p:spPr>
            <a:xfrm>
              <a:off x="2802307" y="2209501"/>
              <a:ext cx="598241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Banco 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20" name="Rectángulo 119"/>
            <p:cNvSpPr/>
            <p:nvPr/>
          </p:nvSpPr>
          <p:spPr>
            <a:xfrm>
              <a:off x="2814337" y="2481823"/>
              <a:ext cx="957313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N° de cuenta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21" name="Rectángulo 120"/>
            <p:cNvSpPr/>
            <p:nvPr/>
          </p:nvSpPr>
          <p:spPr>
            <a:xfrm>
              <a:off x="2813562" y="2761424"/>
              <a:ext cx="670376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Nombre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22" name="Rectángulo 121"/>
            <p:cNvSpPr/>
            <p:nvPr/>
          </p:nvSpPr>
          <p:spPr>
            <a:xfrm>
              <a:off x="2800982" y="3029493"/>
              <a:ext cx="941283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Cedula o RIF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28" name="Rectángulo 127"/>
            <p:cNvSpPr/>
            <p:nvPr/>
          </p:nvSpPr>
          <p:spPr>
            <a:xfrm>
              <a:off x="2805821" y="3305923"/>
              <a:ext cx="1306768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Correo Electronico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4" name="Cheurón 133"/>
            <p:cNvSpPr/>
            <p:nvPr/>
          </p:nvSpPr>
          <p:spPr>
            <a:xfrm rot="5400000">
              <a:off x="5154305" y="3070787"/>
              <a:ext cx="61328" cy="106594"/>
            </a:xfrm>
            <a:prstGeom prst="chevron">
              <a:avLst>
                <a:gd name="adj" fmla="val 6701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36" name="Rectángulo 135"/>
            <p:cNvSpPr/>
            <p:nvPr/>
          </p:nvSpPr>
          <p:spPr>
            <a:xfrm>
              <a:off x="4860376" y="2202641"/>
              <a:ext cx="167225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Banesco Banco Universal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5088944" y="3032858"/>
              <a:ext cx="78739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25945260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8" name="Rectángulo 137"/>
            <p:cNvSpPr/>
            <p:nvPr/>
          </p:nvSpPr>
          <p:spPr>
            <a:xfrm>
              <a:off x="4863866" y="2480087"/>
              <a:ext cx="181972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0175 0503 3600 7500 1608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4860376" y="2751644"/>
              <a:ext cx="91884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Mike Hanlon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4860376" y="3297392"/>
              <a:ext cx="135806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Derry@hotmail.com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4" name="Rectángulo 143"/>
            <p:cNvSpPr/>
            <p:nvPr/>
          </p:nvSpPr>
          <p:spPr>
            <a:xfrm>
              <a:off x="4885058" y="3042780"/>
              <a:ext cx="30649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V-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52" name="Rectángulo 151"/>
          <p:cNvSpPr/>
          <p:nvPr/>
        </p:nvSpPr>
        <p:spPr>
          <a:xfrm>
            <a:off x="2388841" y="1420083"/>
            <a:ext cx="10073570" cy="23151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11366500" y="5382030"/>
            <a:ext cx="152164" cy="25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9951721" y="5688013"/>
            <a:ext cx="172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Se pone morado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/>
        </p:nvSpPr>
        <p:spPr>
          <a:xfrm>
            <a:off x="0" y="0"/>
            <a:ext cx="13017500" cy="6181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redondeado 1"/>
          <p:cNvSpPr/>
          <p:nvPr/>
        </p:nvSpPr>
        <p:spPr>
          <a:xfrm>
            <a:off x="1289050" y="1041400"/>
            <a:ext cx="2247900" cy="469900"/>
          </a:xfrm>
          <a:prstGeom prst="round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redondeado 16"/>
          <p:cNvSpPr/>
          <p:nvPr/>
        </p:nvSpPr>
        <p:spPr>
          <a:xfrm>
            <a:off x="4076700" y="1041400"/>
            <a:ext cx="2247900" cy="469900"/>
          </a:xfrm>
          <a:prstGeom prst="roundRect">
            <a:avLst/>
          </a:prstGeom>
          <a:solidFill>
            <a:srgbClr val="381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redondeado 17"/>
          <p:cNvSpPr/>
          <p:nvPr/>
        </p:nvSpPr>
        <p:spPr>
          <a:xfrm>
            <a:off x="9813925" y="1041400"/>
            <a:ext cx="2247900" cy="469900"/>
          </a:xfrm>
          <a:prstGeom prst="roundRect">
            <a:avLst/>
          </a:prstGeom>
          <a:solidFill>
            <a:srgbClr val="B4A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redondeado 18"/>
          <p:cNvSpPr/>
          <p:nvPr/>
        </p:nvSpPr>
        <p:spPr>
          <a:xfrm>
            <a:off x="6864350" y="1041400"/>
            <a:ext cx="2247900" cy="469900"/>
          </a:xfrm>
          <a:prstGeom prst="roundRect">
            <a:avLst/>
          </a:prstGeom>
          <a:solidFill>
            <a:srgbClr val="731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1328537" y="3131036"/>
            <a:ext cx="1850450" cy="74930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33"/>
          <p:cNvCxnSpPr/>
          <p:nvPr/>
        </p:nvCxnSpPr>
        <p:spPr>
          <a:xfrm>
            <a:off x="3640725" y="4521731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3640725" y="5177693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5095706" y="3486991"/>
            <a:ext cx="1850451" cy="393346"/>
            <a:chOff x="-1" y="2485941"/>
            <a:chExt cx="1850451" cy="393346"/>
          </a:xfrm>
        </p:grpSpPr>
        <p:sp>
          <p:nvSpPr>
            <p:cNvPr id="50" name="Rectángulo 49"/>
            <p:cNvSpPr/>
            <p:nvPr/>
          </p:nvSpPr>
          <p:spPr>
            <a:xfrm>
              <a:off x="-1" y="2485941"/>
              <a:ext cx="1850451" cy="39334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529923" y="2545855"/>
              <a:ext cx="79060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VE" sz="14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595959</a:t>
              </a:r>
              <a:endParaRPr lang="es-E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56" name="Rectángulo 55"/>
          <p:cNvSpPr/>
          <p:nvPr/>
        </p:nvSpPr>
        <p:spPr>
          <a:xfrm>
            <a:off x="11169637" y="1567100"/>
            <a:ext cx="796024" cy="25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CuadroTexto 74"/>
          <p:cNvSpPr txBox="1"/>
          <p:nvPr/>
        </p:nvSpPr>
        <p:spPr>
          <a:xfrm>
            <a:off x="4464538" y="565377"/>
            <a:ext cx="169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Morado de clic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9891831" y="553665"/>
            <a:ext cx="2471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>
                <a:solidFill>
                  <a:schemeClr val="bg1">
                    <a:lumMod val="65000"/>
                  </a:schemeClr>
                </a:solidFill>
              </a:rPr>
              <a:t>Morado de desactivado</a:t>
            </a:r>
            <a:endParaRPr lang="es-E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1704897" y="553665"/>
            <a:ext cx="141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Morado base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6946157" y="411489"/>
            <a:ext cx="187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solidFill>
                  <a:schemeClr val="bg1">
                    <a:lumMod val="65000"/>
                  </a:schemeClr>
                </a:solidFill>
              </a:rPr>
              <a:t>Morado de brillo en botones  (hover) </a:t>
            </a:r>
            <a:endParaRPr lang="es-E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1318133" y="2681952"/>
            <a:ext cx="141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Negro base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8207812" y="2733737"/>
            <a:ext cx="224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>
                <a:solidFill>
                  <a:schemeClr val="bg1">
                    <a:lumMod val="65000"/>
                  </a:schemeClr>
                </a:solidFill>
              </a:rPr>
              <a:t>Parte oscura en las listas</a:t>
            </a:r>
            <a:endParaRPr lang="es-E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ectángulo redondeado 101"/>
          <p:cNvSpPr/>
          <p:nvPr/>
        </p:nvSpPr>
        <p:spPr>
          <a:xfrm>
            <a:off x="7624119" y="3302339"/>
            <a:ext cx="5022112" cy="6507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5312828" y="2818275"/>
            <a:ext cx="1416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>
                <a:solidFill>
                  <a:schemeClr val="bg1">
                    <a:lumMod val="65000"/>
                  </a:schemeClr>
                </a:solidFill>
              </a:rPr>
              <a:t>Sombreado del menú </a:t>
            </a:r>
            <a:endParaRPr lang="es-E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811743" y="1107330"/>
            <a:ext cx="12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</a:rPr>
              <a:t>#51118f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4594091" y="1091684"/>
            <a:ext cx="12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</a:rPr>
              <a:t>#381c48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727742" y="3300684"/>
            <a:ext cx="12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</a:rPr>
              <a:t>#0d0d0d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8256317" y="3485350"/>
            <a:ext cx="12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#f5f5f5</a:t>
            </a:r>
            <a:endParaRPr lang="en-U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275941" y="1078023"/>
            <a:ext cx="12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</a:rPr>
              <a:t>#7318ce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0359583" y="1080864"/>
            <a:ext cx="12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</a:rPr>
              <a:t>#b4aaba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1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3017500" cy="6181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ector recto 33"/>
          <p:cNvCxnSpPr/>
          <p:nvPr/>
        </p:nvCxnSpPr>
        <p:spPr>
          <a:xfrm>
            <a:off x="901432" y="442774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901432" y="5083706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101"/>
          <p:cNvSpPr/>
          <p:nvPr/>
        </p:nvSpPr>
        <p:spPr>
          <a:xfrm>
            <a:off x="680714" y="2403094"/>
            <a:ext cx="4218619" cy="6507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000459" y="2605150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1000459" y="3220197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7773348" y="4502981"/>
            <a:ext cx="796024" cy="255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7823655" y="5408825"/>
            <a:ext cx="796024" cy="255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/>
          <p:cNvSpPr/>
          <p:nvPr/>
        </p:nvSpPr>
        <p:spPr>
          <a:xfrm>
            <a:off x="680714" y="2403094"/>
            <a:ext cx="4218619" cy="13873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cxnSp>
        <p:nvCxnSpPr>
          <p:cNvPr id="49" name="Conector recto 48"/>
          <p:cNvCxnSpPr/>
          <p:nvPr/>
        </p:nvCxnSpPr>
        <p:spPr>
          <a:xfrm>
            <a:off x="680713" y="3790486"/>
            <a:ext cx="421861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7800648" y="4526373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7835614" y="5418189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64" name="Grupo 63"/>
          <p:cNvGrpSpPr/>
          <p:nvPr/>
        </p:nvGrpSpPr>
        <p:grpSpPr>
          <a:xfrm>
            <a:off x="7721820" y="2585219"/>
            <a:ext cx="1526259" cy="267913"/>
            <a:chOff x="10391260" y="2656025"/>
            <a:chExt cx="1526259" cy="267913"/>
          </a:xfrm>
        </p:grpSpPr>
        <p:sp>
          <p:nvSpPr>
            <p:cNvPr id="59" name="Rectángulo 58"/>
            <p:cNvSpPr/>
            <p:nvPr/>
          </p:nvSpPr>
          <p:spPr>
            <a:xfrm>
              <a:off x="10391260" y="2656025"/>
              <a:ext cx="1526259" cy="243631"/>
            </a:xfrm>
            <a:prstGeom prst="rect">
              <a:avLst/>
            </a:prstGeom>
            <a:solidFill>
              <a:srgbClr val="F5F5F5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10539496" y="2662328"/>
              <a:ext cx="126028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VE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Cuentas Afiliadas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433824" y="5369909"/>
            <a:ext cx="342348" cy="270183"/>
            <a:chOff x="11558140" y="2218402"/>
            <a:chExt cx="342348" cy="270183"/>
          </a:xfrm>
        </p:grpSpPr>
        <p:sp>
          <p:nvSpPr>
            <p:cNvPr id="62" name="Redondear rectángulo de esquina del mismo lado 61"/>
            <p:cNvSpPr/>
            <p:nvPr/>
          </p:nvSpPr>
          <p:spPr>
            <a:xfrm rot="5400000">
              <a:off x="11594222" y="2182320"/>
              <a:ext cx="270183" cy="342348"/>
            </a:xfrm>
            <a:prstGeom prst="round2SameRect">
              <a:avLst>
                <a:gd name="adj1" fmla="val 14346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/>
            </a:p>
          </p:txBody>
        </p:sp>
        <p:sp>
          <p:nvSpPr>
            <p:cNvPr id="63" name="Cheurón 62"/>
            <p:cNvSpPr/>
            <p:nvPr/>
          </p:nvSpPr>
          <p:spPr>
            <a:xfrm rot="5400000">
              <a:off x="11681108" y="2293004"/>
              <a:ext cx="70496" cy="130621"/>
            </a:xfrm>
            <a:prstGeom prst="chevron">
              <a:avLst>
                <a:gd name="adj" fmla="val 6701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</p:grpSp>
      <p:sp>
        <p:nvSpPr>
          <p:cNvPr id="65" name="Rectángulo 64"/>
          <p:cNvSpPr/>
          <p:nvPr/>
        </p:nvSpPr>
        <p:spPr>
          <a:xfrm>
            <a:off x="691088" y="5369907"/>
            <a:ext cx="746508" cy="258837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691088" y="5397913"/>
            <a:ext cx="77457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Venezolano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696585" y="5631584"/>
            <a:ext cx="741011" cy="239467"/>
          </a:xfrm>
          <a:prstGeom prst="rect">
            <a:avLst/>
          </a:prstGeom>
          <a:solidFill>
            <a:srgbClr val="D9D9D9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714975" y="5640811"/>
            <a:ext cx="69602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Extranjero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7721820" y="3294882"/>
            <a:ext cx="1526259" cy="267913"/>
            <a:chOff x="10391260" y="2656025"/>
            <a:chExt cx="1526259" cy="267913"/>
          </a:xfrm>
        </p:grpSpPr>
        <p:sp>
          <p:nvSpPr>
            <p:cNvPr id="73" name="Rectángulo 72"/>
            <p:cNvSpPr/>
            <p:nvPr/>
          </p:nvSpPr>
          <p:spPr>
            <a:xfrm>
              <a:off x="10391260" y="2656025"/>
              <a:ext cx="1526259" cy="2436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10539496" y="2662328"/>
              <a:ext cx="126028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VE" sz="105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Cuentas Afiliadas</a:t>
              </a:r>
              <a:endParaRPr lang="es-ES" sz="10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84" name="Rectángulo 83"/>
          <p:cNvSpPr/>
          <p:nvPr/>
        </p:nvSpPr>
        <p:spPr>
          <a:xfrm>
            <a:off x="680713" y="4013968"/>
            <a:ext cx="3345378" cy="5919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97"/>
          <p:cNvSpPr/>
          <p:nvPr/>
        </p:nvSpPr>
        <p:spPr>
          <a:xfrm>
            <a:off x="7635827" y="1137024"/>
            <a:ext cx="3184387" cy="831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Conector recto 98"/>
          <p:cNvCxnSpPr>
            <a:stCxn id="98" idx="3"/>
            <a:endCxn id="98" idx="1"/>
          </p:cNvCxnSpPr>
          <p:nvPr/>
        </p:nvCxnSpPr>
        <p:spPr>
          <a:xfrm flipH="1">
            <a:off x="7635827" y="1552662"/>
            <a:ext cx="31843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/>
          <p:cNvSpPr/>
          <p:nvPr/>
        </p:nvSpPr>
        <p:spPr>
          <a:xfrm>
            <a:off x="7850401" y="1223267"/>
            <a:ext cx="6399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Correo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7850401" y="1652623"/>
            <a:ext cx="96372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Contraseña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2" name="Rectángulo redondeado 101"/>
          <p:cNvSpPr/>
          <p:nvPr/>
        </p:nvSpPr>
        <p:spPr>
          <a:xfrm flipV="1">
            <a:off x="7597097" y="681616"/>
            <a:ext cx="3386740" cy="370957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7721820" y="747186"/>
            <a:ext cx="176202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Thebullyone@hotmail.com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5" name="Rectángulo redondeado 104"/>
          <p:cNvSpPr/>
          <p:nvPr/>
        </p:nvSpPr>
        <p:spPr>
          <a:xfrm>
            <a:off x="686739" y="892363"/>
            <a:ext cx="3382549" cy="3204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268047" y="935783"/>
            <a:ext cx="79060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Stan Uris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7" name="Imagen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6" y="966448"/>
            <a:ext cx="177248" cy="177248"/>
          </a:xfrm>
          <a:prstGeom prst="rect">
            <a:avLst/>
          </a:prstGeom>
        </p:spPr>
      </p:pic>
      <p:sp>
        <p:nvSpPr>
          <p:cNvPr id="108" name="Rectángulo redondeado 107"/>
          <p:cNvSpPr/>
          <p:nvPr/>
        </p:nvSpPr>
        <p:spPr>
          <a:xfrm>
            <a:off x="669730" y="1348564"/>
            <a:ext cx="3399558" cy="3204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1238337" y="1391984"/>
            <a:ext cx="79060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Stan Uris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10" name="Imagen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26" y="1422649"/>
            <a:ext cx="177248" cy="177248"/>
          </a:xfrm>
          <a:prstGeom prst="rect">
            <a:avLst/>
          </a:prstGeom>
        </p:spPr>
      </p:pic>
      <p:cxnSp>
        <p:nvCxnSpPr>
          <p:cNvPr id="112" name="Conector recto de flecha 111"/>
          <p:cNvCxnSpPr>
            <a:stCxn id="105" idx="3"/>
          </p:cNvCxnSpPr>
          <p:nvPr/>
        </p:nvCxnSpPr>
        <p:spPr>
          <a:xfrm>
            <a:off x="4069288" y="1052573"/>
            <a:ext cx="30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08" idx="3"/>
          </p:cNvCxnSpPr>
          <p:nvPr/>
        </p:nvCxnSpPr>
        <p:spPr>
          <a:xfrm flipV="1">
            <a:off x="4069288" y="1500266"/>
            <a:ext cx="317973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02" idx="3"/>
          </p:cNvCxnSpPr>
          <p:nvPr/>
        </p:nvCxnSpPr>
        <p:spPr>
          <a:xfrm>
            <a:off x="10983837" y="867094"/>
            <a:ext cx="487352" cy="18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98" idx="3"/>
          </p:cNvCxnSpPr>
          <p:nvPr/>
        </p:nvCxnSpPr>
        <p:spPr>
          <a:xfrm flipV="1">
            <a:off x="10820214" y="1102933"/>
            <a:ext cx="669945" cy="44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/>
          <p:nvPr/>
        </p:nvCxnSpPr>
        <p:spPr>
          <a:xfrm>
            <a:off x="3933568" y="3790486"/>
            <a:ext cx="877329" cy="46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>
            <a:stCxn id="84" idx="3"/>
          </p:cNvCxnSpPr>
          <p:nvPr/>
        </p:nvCxnSpPr>
        <p:spPr>
          <a:xfrm flipV="1">
            <a:off x="4026091" y="4249537"/>
            <a:ext cx="784806" cy="6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/>
          <p:cNvCxnSpPr/>
          <p:nvPr/>
        </p:nvCxnSpPr>
        <p:spPr>
          <a:xfrm>
            <a:off x="4899332" y="3220197"/>
            <a:ext cx="356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65" idx="0"/>
          </p:cNvCxnSpPr>
          <p:nvPr/>
        </p:nvCxnSpPr>
        <p:spPr>
          <a:xfrm flipV="1">
            <a:off x="1064342" y="5281203"/>
            <a:ext cx="1275204" cy="8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69" idx="3"/>
          </p:cNvCxnSpPr>
          <p:nvPr/>
        </p:nvCxnSpPr>
        <p:spPr>
          <a:xfrm>
            <a:off x="1410999" y="5756227"/>
            <a:ext cx="1064471" cy="5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59" idx="3"/>
          </p:cNvCxnSpPr>
          <p:nvPr/>
        </p:nvCxnSpPr>
        <p:spPr>
          <a:xfrm>
            <a:off x="9248079" y="2707035"/>
            <a:ext cx="431380" cy="3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73" idx="3"/>
          </p:cNvCxnSpPr>
          <p:nvPr/>
        </p:nvCxnSpPr>
        <p:spPr>
          <a:xfrm>
            <a:off x="9248079" y="3416698"/>
            <a:ext cx="431380" cy="2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de flecha 135"/>
          <p:cNvCxnSpPr>
            <a:stCxn id="58" idx="3"/>
          </p:cNvCxnSpPr>
          <p:nvPr/>
        </p:nvCxnSpPr>
        <p:spPr>
          <a:xfrm flipV="1">
            <a:off x="8606979" y="5539521"/>
            <a:ext cx="588380" cy="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4496643" y="902310"/>
            <a:ext cx="9076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#e5e5e5</a:t>
            </a:r>
            <a:endParaRPr lang="en-US" sz="1600" dirty="0"/>
          </a:p>
        </p:txBody>
      </p:sp>
      <p:sp>
        <p:nvSpPr>
          <p:cNvPr id="54" name="Rectángulo 53"/>
          <p:cNvSpPr/>
          <p:nvPr/>
        </p:nvSpPr>
        <p:spPr>
          <a:xfrm>
            <a:off x="4462702" y="1363335"/>
            <a:ext cx="922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#d9d9d9</a:t>
            </a:r>
            <a:endParaRPr lang="en-US" sz="1600" dirty="0"/>
          </a:p>
        </p:txBody>
      </p:sp>
      <p:sp>
        <p:nvSpPr>
          <p:cNvPr id="55" name="Rectángulo 54"/>
          <p:cNvSpPr/>
          <p:nvPr/>
        </p:nvSpPr>
        <p:spPr>
          <a:xfrm>
            <a:off x="11571404" y="867094"/>
            <a:ext cx="859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#c9c9c9</a:t>
            </a:r>
            <a:endParaRPr lang="en-US" sz="1600" dirty="0"/>
          </a:p>
        </p:txBody>
      </p:sp>
      <p:sp>
        <p:nvSpPr>
          <p:cNvPr id="56" name="Rectángulo 55"/>
          <p:cNvSpPr/>
          <p:nvPr/>
        </p:nvSpPr>
        <p:spPr>
          <a:xfrm>
            <a:off x="5352343" y="3050920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#f7f7f7</a:t>
            </a:r>
            <a:endParaRPr lang="en-US" sz="1600" dirty="0"/>
          </a:p>
        </p:txBody>
      </p:sp>
      <p:sp>
        <p:nvSpPr>
          <p:cNvPr id="66" name="Rectángulo 65"/>
          <p:cNvSpPr/>
          <p:nvPr/>
        </p:nvSpPr>
        <p:spPr>
          <a:xfrm>
            <a:off x="4918916" y="4140683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#f2f2f2</a:t>
            </a:r>
            <a:endParaRPr lang="en-US" sz="1600" dirty="0"/>
          </a:p>
        </p:txBody>
      </p:sp>
      <p:sp>
        <p:nvSpPr>
          <p:cNvPr id="67" name="Rectángulo 66"/>
          <p:cNvSpPr/>
          <p:nvPr/>
        </p:nvSpPr>
        <p:spPr>
          <a:xfrm>
            <a:off x="9803695" y="2612274"/>
            <a:ext cx="15115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Relleno</a:t>
            </a:r>
            <a:r>
              <a:rPr lang="en-US" sz="1600" dirty="0" smtClean="0"/>
              <a:t>: #f5f5f5</a:t>
            </a:r>
            <a:endParaRPr lang="en-US" sz="1600" dirty="0"/>
          </a:p>
        </p:txBody>
      </p:sp>
      <p:sp>
        <p:nvSpPr>
          <p:cNvPr id="70" name="Rectángulo 69"/>
          <p:cNvSpPr/>
          <p:nvPr/>
        </p:nvSpPr>
        <p:spPr>
          <a:xfrm>
            <a:off x="9810189" y="2365360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#595959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9840346" y="3256249"/>
            <a:ext cx="1515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Relleno</a:t>
            </a:r>
            <a:r>
              <a:rPr lang="en-US" sz="1600" dirty="0" smtClean="0"/>
              <a:t>: #</a:t>
            </a:r>
            <a:r>
              <a:rPr lang="en-US" sz="1600" dirty="0" err="1" smtClean="0"/>
              <a:t>bfbfbf</a:t>
            </a:r>
            <a:endParaRPr lang="en-US" sz="1600" dirty="0"/>
          </a:p>
        </p:txBody>
      </p:sp>
      <p:sp>
        <p:nvSpPr>
          <p:cNvPr id="77" name="Rectángulo 76"/>
          <p:cNvSpPr/>
          <p:nvPr/>
        </p:nvSpPr>
        <p:spPr>
          <a:xfrm>
            <a:off x="9344305" y="4523765"/>
            <a:ext cx="819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d4d4d4</a:t>
            </a:r>
            <a:endParaRPr lang="en-US" sz="1600" dirty="0"/>
          </a:p>
        </p:txBody>
      </p:sp>
      <p:sp>
        <p:nvSpPr>
          <p:cNvPr id="78" name="Rectángulo 77"/>
          <p:cNvSpPr/>
          <p:nvPr/>
        </p:nvSpPr>
        <p:spPr>
          <a:xfrm>
            <a:off x="9422564" y="5487355"/>
            <a:ext cx="16462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Relleno</a:t>
            </a:r>
            <a:r>
              <a:rPr lang="en-US" sz="1600" dirty="0" smtClean="0"/>
              <a:t>: #d9d9d9</a:t>
            </a:r>
            <a:endParaRPr lang="en-US" sz="1600" dirty="0"/>
          </a:p>
        </p:txBody>
      </p:sp>
      <p:sp>
        <p:nvSpPr>
          <p:cNvPr id="79" name="Rectángulo 78"/>
          <p:cNvSpPr/>
          <p:nvPr/>
        </p:nvSpPr>
        <p:spPr>
          <a:xfrm>
            <a:off x="2475470" y="5169042"/>
            <a:ext cx="917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#</a:t>
            </a:r>
            <a:r>
              <a:rPr lang="en-US" sz="1600" dirty="0" err="1" smtClean="0"/>
              <a:t>dedede</a:t>
            </a:r>
            <a:endParaRPr lang="en-US" sz="1600" dirty="0"/>
          </a:p>
        </p:txBody>
      </p:sp>
      <p:sp>
        <p:nvSpPr>
          <p:cNvPr id="80" name="Rectángulo 79"/>
          <p:cNvSpPr/>
          <p:nvPr/>
        </p:nvSpPr>
        <p:spPr>
          <a:xfrm>
            <a:off x="2651572" y="5688176"/>
            <a:ext cx="1538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Relleno</a:t>
            </a:r>
            <a:r>
              <a:rPr lang="en-US" sz="1600" dirty="0" smtClean="0"/>
              <a:t>: #d99d9</a:t>
            </a:r>
            <a:endParaRPr lang="en-US" sz="1600" dirty="0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9314249" y="2534637"/>
            <a:ext cx="456214" cy="7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8632886" y="4707716"/>
            <a:ext cx="625190" cy="1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5070764" y="3594803"/>
            <a:ext cx="1717963" cy="4191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Esa línea esta solo al final de la lista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>
            <a:stCxn id="9" idx="2"/>
          </p:cNvCxnSpPr>
          <p:nvPr/>
        </p:nvCxnSpPr>
        <p:spPr>
          <a:xfrm flipH="1" flipV="1">
            <a:off x="4918916" y="3790486"/>
            <a:ext cx="151848" cy="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614145" y="168998"/>
            <a:ext cx="1789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Colores de marcos </a:t>
            </a:r>
            <a:endParaRPr lang="en-US" sz="11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603953" y="3054126"/>
            <a:ext cx="1421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 smtClean="0">
                <a:solidFill>
                  <a:srgbClr val="51118F"/>
                </a:solidFill>
              </a:rPr>
              <a:t>Presionado</a:t>
            </a:r>
            <a:endParaRPr lang="en-US" sz="1050" dirty="0">
              <a:solidFill>
                <a:srgbClr val="51118F"/>
              </a:solidFill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-75376" y="5716857"/>
            <a:ext cx="1421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 smtClean="0">
                <a:solidFill>
                  <a:srgbClr val="51118F"/>
                </a:solidFill>
              </a:rPr>
              <a:t>Presionado</a:t>
            </a:r>
            <a:endParaRPr lang="en-US" sz="1050" dirty="0">
              <a:solidFill>
                <a:srgbClr val="51118F"/>
              </a:solidFill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7603953" y="5200650"/>
            <a:ext cx="1421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 smtClean="0">
                <a:solidFill>
                  <a:srgbClr val="51118F"/>
                </a:solidFill>
              </a:rPr>
              <a:t>Presionado</a:t>
            </a:r>
            <a:endParaRPr lang="en-US" sz="1050" dirty="0">
              <a:solidFill>
                <a:srgbClr val="5111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/>
          <p:cNvGrpSpPr/>
          <p:nvPr/>
        </p:nvGrpSpPr>
        <p:grpSpPr>
          <a:xfrm>
            <a:off x="4292600" y="2540001"/>
            <a:ext cx="3802003" cy="691958"/>
            <a:chOff x="4699339" y="2746279"/>
            <a:chExt cx="3407581" cy="691958"/>
          </a:xfrm>
          <a:solidFill>
            <a:srgbClr val="51118F"/>
          </a:solidFill>
        </p:grpSpPr>
        <p:sp>
          <p:nvSpPr>
            <p:cNvPr id="7" name="Rectángulo 6"/>
            <p:cNvSpPr/>
            <p:nvPr/>
          </p:nvSpPr>
          <p:spPr>
            <a:xfrm>
              <a:off x="4699339" y="2746279"/>
              <a:ext cx="3407581" cy="691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366402" y="2892203"/>
              <a:ext cx="2073455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Tipografia, tamaño</a:t>
              </a:r>
              <a:endParaRPr lang="es-E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2223865" y="4606506"/>
            <a:ext cx="263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Color general de las leras</a:t>
            </a:r>
            <a:endParaRPr lang="en-US" sz="1400" dirty="0"/>
          </a:p>
        </p:txBody>
      </p:sp>
      <p:sp>
        <p:nvSpPr>
          <p:cNvPr id="9" name="Rectángulo 8"/>
          <p:cNvSpPr/>
          <p:nvPr/>
        </p:nvSpPr>
        <p:spPr>
          <a:xfrm>
            <a:off x="7696096" y="4652673"/>
            <a:ext cx="79701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10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6089" y="4631761"/>
            <a:ext cx="78418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10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632426" y="5223546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#3f3f3f</a:t>
            </a:r>
            <a:endParaRPr lang="en-US" sz="1600" dirty="0"/>
          </a:p>
        </p:txBody>
      </p:sp>
      <p:sp>
        <p:nvSpPr>
          <p:cNvPr id="13" name="Rectángulo 12"/>
          <p:cNvSpPr/>
          <p:nvPr/>
        </p:nvSpPr>
        <p:spPr>
          <a:xfrm>
            <a:off x="7625883" y="5182098"/>
            <a:ext cx="894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#c00000</a:t>
            </a:r>
            <a:endParaRPr lang="en-US" sz="1600" dirty="0"/>
          </a:p>
        </p:txBody>
      </p:sp>
      <p:sp>
        <p:nvSpPr>
          <p:cNvPr id="14" name="Rectángulo 13"/>
          <p:cNvSpPr/>
          <p:nvPr/>
        </p:nvSpPr>
        <p:spPr>
          <a:xfrm>
            <a:off x="9384372" y="5152832"/>
            <a:ext cx="811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#70d47</a:t>
            </a:r>
            <a:endParaRPr lang="en-US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877419" y="4606506"/>
            <a:ext cx="263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>
                <a:solidFill>
                  <a:schemeClr val="bg1">
                    <a:lumMod val="50000"/>
                  </a:schemeClr>
                </a:solidFill>
              </a:rPr>
              <a:t>En cuadros inactivos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264852" y="5152832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#7f7f7f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78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/>
          <p:cNvSpPr/>
          <p:nvPr/>
        </p:nvSpPr>
        <p:spPr>
          <a:xfrm>
            <a:off x="10243509" y="314854"/>
            <a:ext cx="2223802" cy="232593"/>
          </a:xfrm>
          <a:prstGeom prst="roundRect">
            <a:avLst>
              <a:gd name="adj" fmla="val 445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2374600" y="1824144"/>
            <a:ext cx="10109401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33" name="Rectángulo 32"/>
          <p:cNvSpPr/>
          <p:nvPr/>
        </p:nvSpPr>
        <p:spPr>
          <a:xfrm>
            <a:off x="2743792" y="1862179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Fecha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594115" y="1874461"/>
            <a:ext cx="58381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739385" y="1868038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750310" y="1874461"/>
            <a:ext cx="75052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Cantidad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12233081" y="314854"/>
            <a:ext cx="250920" cy="2396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148" y="362513"/>
            <a:ext cx="143487" cy="143487"/>
          </a:xfrm>
          <a:prstGeom prst="rect">
            <a:avLst/>
          </a:prstGeom>
          <a:noFill/>
        </p:spPr>
      </p:pic>
      <p:sp>
        <p:nvSpPr>
          <p:cNvPr id="37" name="Rectángulo 36"/>
          <p:cNvSpPr/>
          <p:nvPr/>
        </p:nvSpPr>
        <p:spPr>
          <a:xfrm>
            <a:off x="2743628" y="2706841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739319" y="2702001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754122" y="2709878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596619" y="2700427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105" name="Rectángulo 10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0" y="898869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Rectángulo 10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sp>
        <p:nvSpPr>
          <p:cNvPr id="114" name="Rectángulo 113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sp>
        <p:nvSpPr>
          <p:cNvPr id="123" name="Rectángulo 122"/>
          <p:cNvSpPr/>
          <p:nvPr/>
        </p:nvSpPr>
        <p:spPr>
          <a:xfrm>
            <a:off x="2374436" y="2507321"/>
            <a:ext cx="10102141" cy="234945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pic>
        <p:nvPicPr>
          <p:cNvPr id="124" name="Imagen 1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484835"/>
            <a:ext cx="186523" cy="20517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126" name="Rectángulo 125"/>
          <p:cNvSpPr/>
          <p:nvPr/>
        </p:nvSpPr>
        <p:spPr>
          <a:xfrm>
            <a:off x="2335531" y="319667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Tus solicitudes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27" name="Grupo 126"/>
          <p:cNvGrpSpPr/>
          <p:nvPr/>
        </p:nvGrpSpPr>
        <p:grpSpPr>
          <a:xfrm>
            <a:off x="4118335" y="311488"/>
            <a:ext cx="1047693" cy="283639"/>
            <a:chOff x="2756512" y="1204218"/>
            <a:chExt cx="1047693" cy="283639"/>
          </a:xfrm>
          <a:solidFill>
            <a:srgbClr val="51118F"/>
          </a:solidFill>
        </p:grpSpPr>
        <p:sp>
          <p:nvSpPr>
            <p:cNvPr id="128" name="Rectángulo 127"/>
            <p:cNvSpPr/>
            <p:nvPr/>
          </p:nvSpPr>
          <p:spPr>
            <a:xfrm>
              <a:off x="2756512" y="1204218"/>
              <a:ext cx="1047693" cy="273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2974949" y="1212397"/>
              <a:ext cx="614271" cy="27546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Nueva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3" name="Rectángulo 2"/>
          <p:cNvSpPr/>
          <p:nvPr/>
        </p:nvSpPr>
        <p:spPr>
          <a:xfrm>
            <a:off x="11172283" y="2668239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11192474" y="2671658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6" name="Rectángulo 135"/>
          <p:cNvSpPr/>
          <p:nvPr/>
        </p:nvSpPr>
        <p:spPr>
          <a:xfrm>
            <a:off x="11128620" y="1863131"/>
            <a:ext cx="65755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Estatus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2816649" y="3376624"/>
            <a:ext cx="59824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 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2828679" y="3648946"/>
            <a:ext cx="95731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N° de cuenta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7" name="Rectángulo 116"/>
          <p:cNvSpPr/>
          <p:nvPr/>
        </p:nvSpPr>
        <p:spPr>
          <a:xfrm>
            <a:off x="2827904" y="3928547"/>
            <a:ext cx="67037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2815324" y="4196616"/>
            <a:ext cx="94128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Cedula o RIF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2" name="Rectángulo 131"/>
          <p:cNvSpPr/>
          <p:nvPr/>
        </p:nvSpPr>
        <p:spPr>
          <a:xfrm>
            <a:off x="2820163" y="4473046"/>
            <a:ext cx="130676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Correo Electronico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3" name="Cheurón 132"/>
          <p:cNvSpPr/>
          <p:nvPr/>
        </p:nvSpPr>
        <p:spPr>
          <a:xfrm rot="5400000">
            <a:off x="5168647" y="4237910"/>
            <a:ext cx="61328" cy="106594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134" name="Rectángulo 133"/>
          <p:cNvSpPr/>
          <p:nvPr/>
        </p:nvSpPr>
        <p:spPr>
          <a:xfrm>
            <a:off x="4874718" y="3369764"/>
            <a:ext cx="16722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5103286" y="4199981"/>
            <a:ext cx="78739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25945260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4" name="Rectángulo 143"/>
          <p:cNvSpPr/>
          <p:nvPr/>
        </p:nvSpPr>
        <p:spPr>
          <a:xfrm>
            <a:off x="4878208" y="3647210"/>
            <a:ext cx="18197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5" name="Rectángulo 144"/>
          <p:cNvSpPr/>
          <p:nvPr/>
        </p:nvSpPr>
        <p:spPr>
          <a:xfrm>
            <a:off x="4874718" y="3918767"/>
            <a:ext cx="9188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Mike Hanlon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4874718" y="4464515"/>
            <a:ext cx="13580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Derry@hotmail.com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7" name="Rectángulo 146"/>
          <p:cNvSpPr/>
          <p:nvPr/>
        </p:nvSpPr>
        <p:spPr>
          <a:xfrm>
            <a:off x="4899400" y="4209903"/>
            <a:ext cx="30649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V-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11234002" y="4452285"/>
            <a:ext cx="9188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Revendedor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9" name="Rectángulo 148"/>
          <p:cNvSpPr/>
          <p:nvPr/>
        </p:nvSpPr>
        <p:spPr>
          <a:xfrm>
            <a:off x="10243509" y="330439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32872" y="2804881"/>
            <a:ext cx="1210629" cy="27744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>
                <a:solidFill>
                  <a:sysClr val="windowText" lastClr="000000"/>
                </a:solidFill>
              </a:rPr>
              <a:t>Roboto, 11</a:t>
            </a:r>
            <a:r>
              <a:rPr lang="es-VE" sz="1600" dirty="0" smtClean="0"/>
              <a:t>t</a:t>
            </a:r>
            <a:endParaRPr lang="en-US" sz="1600" dirty="0"/>
          </a:p>
        </p:txBody>
      </p:sp>
      <p:sp>
        <p:nvSpPr>
          <p:cNvPr id="57" name="Rectángulo 56"/>
          <p:cNvSpPr/>
          <p:nvPr/>
        </p:nvSpPr>
        <p:spPr>
          <a:xfrm>
            <a:off x="5606839" y="133117"/>
            <a:ext cx="1111293" cy="644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ysClr val="windowText" lastClr="000000"/>
                </a:solidFill>
              </a:rPr>
              <a:t>Roboto, 12 (todos los botones)</a:t>
            </a:r>
            <a:endParaRPr lang="en-US" sz="1400" dirty="0"/>
          </a:p>
        </p:txBody>
      </p:sp>
      <p:cxnSp>
        <p:nvCxnSpPr>
          <p:cNvPr id="8" name="Conector recto de flecha 7"/>
          <p:cNvCxnSpPr>
            <a:stCxn id="57" idx="1"/>
          </p:cNvCxnSpPr>
          <p:nvPr/>
        </p:nvCxnSpPr>
        <p:spPr>
          <a:xfrm flipH="1">
            <a:off x="5317448" y="455148"/>
            <a:ext cx="28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7291477" y="547447"/>
            <a:ext cx="2585892" cy="644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ysClr val="windowText" lastClr="000000"/>
                </a:solidFill>
              </a:rPr>
              <a:t>Roboto médium , 11 (todos los </a:t>
            </a:r>
            <a:r>
              <a:rPr lang="es-VE" sz="1400" dirty="0" err="1" smtClean="0">
                <a:solidFill>
                  <a:sysClr val="windowText" lastClr="000000"/>
                </a:solidFill>
              </a:rPr>
              <a:t>titulos</a:t>
            </a:r>
            <a:r>
              <a:rPr lang="es-VE" sz="1400" dirty="0" smtClean="0">
                <a:solidFill>
                  <a:sysClr val="windowText" lastClr="000000"/>
                </a:solidFill>
              </a:rPr>
              <a:t> en barras)</a:t>
            </a:r>
            <a:endParaRPr lang="en-US" sz="1400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7235073" y="928459"/>
            <a:ext cx="427953" cy="39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2242329" y="869477"/>
            <a:ext cx="2462435" cy="644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ysClr val="windowText" lastClr="000000"/>
                </a:solidFill>
              </a:rPr>
              <a:t>Roboto light, 14 - todos los </a:t>
            </a:r>
            <a:r>
              <a:rPr lang="es-VE" sz="1200" dirty="0" err="1" smtClean="0">
                <a:solidFill>
                  <a:sysClr val="windowText" lastClr="000000"/>
                </a:solidFill>
              </a:rPr>
              <a:t>titulos</a:t>
            </a:r>
            <a:endParaRPr lang="en-US" sz="1200" dirty="0"/>
          </a:p>
        </p:txBody>
      </p:sp>
      <p:cxnSp>
        <p:nvCxnSpPr>
          <p:cNvPr id="14" name="Conector recto de flecha 13"/>
          <p:cNvCxnSpPr>
            <a:stCxn id="126" idx="2"/>
          </p:cNvCxnSpPr>
          <p:nvPr/>
        </p:nvCxnSpPr>
        <p:spPr>
          <a:xfrm flipH="1">
            <a:off x="3007434" y="627444"/>
            <a:ext cx="14343" cy="33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3307335" y="4726962"/>
            <a:ext cx="329486" cy="41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/>
          <p:cNvSpPr/>
          <p:nvPr/>
        </p:nvSpPr>
        <p:spPr>
          <a:xfrm>
            <a:off x="3729529" y="5397186"/>
            <a:ext cx="2585892" cy="644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ysClr val="windowText" lastClr="000000"/>
                </a:solidFill>
              </a:rPr>
              <a:t>Roboto médium , 10,5 </a:t>
            </a:r>
            <a:endParaRPr lang="en-US" sz="1400" dirty="0"/>
          </a:p>
        </p:txBody>
      </p:sp>
      <p:sp>
        <p:nvSpPr>
          <p:cNvPr id="17" name="Rectángulo 16"/>
          <p:cNvSpPr/>
          <p:nvPr/>
        </p:nvSpPr>
        <p:spPr>
          <a:xfrm>
            <a:off x="7813964" y="4684171"/>
            <a:ext cx="2915575" cy="11140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8301729" y="4903826"/>
            <a:ext cx="214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</a:rPr>
              <a:t>El resto es roboto light 10,5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1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-1" y="2485941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38343"/>
            <a:ext cx="175227" cy="17779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517493"/>
            <a:ext cx="186523" cy="20517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528492" y="2564361"/>
            <a:ext cx="75052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2366155" y="317724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Resgistrados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2" name="Grupo 131"/>
          <p:cNvGrpSpPr/>
          <p:nvPr/>
        </p:nvGrpSpPr>
        <p:grpSpPr>
          <a:xfrm>
            <a:off x="4118443" y="324855"/>
            <a:ext cx="1047693" cy="282080"/>
            <a:chOff x="2624985" y="796298"/>
            <a:chExt cx="1047693" cy="282080"/>
          </a:xfrm>
        </p:grpSpPr>
        <p:sp>
          <p:nvSpPr>
            <p:cNvPr id="133" name="Rectángulo 132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831524" y="801379"/>
              <a:ext cx="6238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Nuevo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cxnSp>
        <p:nvCxnSpPr>
          <p:cNvPr id="136" name="Conector recto 135"/>
          <p:cNvCxnSpPr/>
          <p:nvPr/>
        </p:nvCxnSpPr>
        <p:spPr>
          <a:xfrm>
            <a:off x="2367551" y="140000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2364700" y="2684239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2364700" y="329021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2364700" y="395769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2365880" y="4605210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146"/>
          <p:cNvSpPr/>
          <p:nvPr/>
        </p:nvSpPr>
        <p:spPr>
          <a:xfrm>
            <a:off x="11332180" y="352620"/>
            <a:ext cx="1148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Revendedores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10263698" y="350484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Clientes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8" y="2626684"/>
            <a:ext cx="246051" cy="138129"/>
          </a:xfrm>
          <a:prstGeom prst="rect">
            <a:avLst/>
          </a:prstGeom>
        </p:spPr>
      </p:pic>
      <p:sp>
        <p:nvSpPr>
          <p:cNvPr id="65" name="Rectángulo 64"/>
          <p:cNvSpPr/>
          <p:nvPr/>
        </p:nvSpPr>
        <p:spPr>
          <a:xfrm flipV="1">
            <a:off x="10050537" y="613186"/>
            <a:ext cx="1148071" cy="45719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6" name="Conector recto 65"/>
          <p:cNvCxnSpPr/>
          <p:nvPr/>
        </p:nvCxnSpPr>
        <p:spPr>
          <a:xfrm>
            <a:off x="2371790" y="5165848"/>
            <a:ext cx="10102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V="1">
            <a:off x="11083636" y="658905"/>
            <a:ext cx="651164" cy="83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9423947" y="1976404"/>
            <a:ext cx="214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roboto light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-74282" y="-14681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-1" y="2485941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38343"/>
            <a:ext cx="175227" cy="17779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517493"/>
            <a:ext cx="186523" cy="20517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528492" y="2564361"/>
            <a:ext cx="75052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8" y="2626684"/>
            <a:ext cx="246051" cy="138129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2350528" y="312935"/>
            <a:ext cx="13195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Nueva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usuario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68" name="Grupo 67"/>
          <p:cNvGrpSpPr/>
          <p:nvPr/>
        </p:nvGrpSpPr>
        <p:grpSpPr>
          <a:xfrm>
            <a:off x="4114800" y="320066"/>
            <a:ext cx="1047693" cy="281410"/>
            <a:chOff x="2624985" y="796298"/>
            <a:chExt cx="1047693" cy="281410"/>
          </a:xfrm>
        </p:grpSpPr>
        <p:sp>
          <p:nvSpPr>
            <p:cNvPr id="69" name="Rectángulo 68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2755934" y="800709"/>
              <a:ext cx="7857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Cancelar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11348971" y="4533324"/>
            <a:ext cx="1047693" cy="276999"/>
            <a:chOff x="2624985" y="793736"/>
            <a:chExt cx="1047693" cy="276999"/>
          </a:xfrm>
        </p:grpSpPr>
        <p:sp>
          <p:nvSpPr>
            <p:cNvPr id="72" name="Rectángulo 71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2783987" y="793736"/>
              <a:ext cx="72968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6" name="Rectángulo 75"/>
          <p:cNvSpPr/>
          <p:nvPr/>
        </p:nvSpPr>
        <p:spPr>
          <a:xfrm>
            <a:off x="2696770" y="1939460"/>
            <a:ext cx="67037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4739352" y="1925753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4739352" y="2308834"/>
            <a:ext cx="7181956" cy="261191"/>
          </a:xfrm>
          <a:prstGeom prst="roundRect">
            <a:avLst>
              <a:gd name="adj" fmla="val 1059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Rectángulo redondeado 78"/>
          <p:cNvSpPr/>
          <p:nvPr/>
        </p:nvSpPr>
        <p:spPr>
          <a:xfrm>
            <a:off x="4739352" y="2673881"/>
            <a:ext cx="7181956" cy="263888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2720887" y="2334448"/>
            <a:ext cx="59503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Correo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2712137" y="2697350"/>
            <a:ext cx="87876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Contraseña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2702284" y="3084603"/>
            <a:ext cx="100059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Confirmación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2400360" y="1151288"/>
            <a:ext cx="10067230" cy="4060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/>
          <p:cNvSpPr/>
          <p:nvPr/>
        </p:nvSpPr>
        <p:spPr>
          <a:xfrm>
            <a:off x="2581708" y="1236516"/>
            <a:ext cx="119936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Tipo de usuario: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7" name="Cheurón 86"/>
          <p:cNvSpPr/>
          <p:nvPr/>
        </p:nvSpPr>
        <p:spPr>
          <a:xfrm rot="5400000">
            <a:off x="5247041" y="3107356"/>
            <a:ext cx="70496" cy="13062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4738601" y="3030302"/>
            <a:ext cx="7181956" cy="263888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 flipV="1">
            <a:off x="2378238" y="3642915"/>
            <a:ext cx="10067934" cy="111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4789265" y="1954531"/>
            <a:ext cx="100380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Henry Bowers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4789265" y="2343959"/>
            <a:ext cx="176202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Thebullyone@hotmail.com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4789265" y="2704233"/>
            <a:ext cx="63671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123456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789265" y="3058152"/>
            <a:ext cx="63671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123456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4838394" y="1232145"/>
            <a:ext cx="6062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Cliente</a:t>
            </a:r>
            <a:endParaRPr lang="es-ES" sz="1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5878376" y="1229944"/>
            <a:ext cx="9188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Revendedor</a:t>
            </a:r>
            <a:endParaRPr lang="es-ES" sz="1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219" y="1284810"/>
            <a:ext cx="147836" cy="153762"/>
          </a:xfrm>
          <a:prstGeom prst="rect">
            <a:avLst/>
          </a:prstGeom>
        </p:spPr>
      </p:pic>
      <p:sp>
        <p:nvSpPr>
          <p:cNvPr id="103" name="Elipse 102"/>
          <p:cNvSpPr/>
          <p:nvPr/>
        </p:nvSpPr>
        <p:spPr>
          <a:xfrm>
            <a:off x="5733326" y="1294102"/>
            <a:ext cx="145049" cy="1444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/>
        </p:nvSpPr>
        <p:spPr>
          <a:xfrm>
            <a:off x="3570109" y="271567"/>
            <a:ext cx="2585892" cy="644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ysClr val="windowText" lastClr="000000"/>
                </a:solidFill>
              </a:rPr>
              <a:t>Roboto médium , 11 (todos los </a:t>
            </a:r>
            <a:r>
              <a:rPr lang="es-VE" sz="1400" dirty="0" err="1" smtClean="0">
                <a:solidFill>
                  <a:sysClr val="windowText" lastClr="000000"/>
                </a:solidFill>
              </a:rPr>
              <a:t>titulos</a:t>
            </a:r>
            <a:r>
              <a:rPr lang="es-VE" sz="1400" dirty="0" smtClean="0">
                <a:solidFill>
                  <a:sysClr val="windowText" lastClr="000000"/>
                </a:solidFill>
              </a:rPr>
              <a:t> en barras)</a:t>
            </a:r>
            <a:endParaRPr lang="en-US" sz="1400" dirty="0"/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3491345" y="762497"/>
            <a:ext cx="754404" cy="41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6885689" y="204407"/>
            <a:ext cx="2585892" cy="644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ysClr val="windowText" lastClr="000000"/>
                </a:solidFill>
              </a:rPr>
              <a:t>Roboto light , 11 </a:t>
            </a:r>
            <a:endParaRPr lang="en-US" sz="1400" dirty="0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5386265" y="762497"/>
            <a:ext cx="2233735" cy="42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6797217" y="750937"/>
            <a:ext cx="836638" cy="57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 rot="19869477">
            <a:off x="6696126" y="2394298"/>
            <a:ext cx="2007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/>
              <a:t>es roboto light 10,5</a:t>
            </a:r>
            <a:endParaRPr lang="en-US" dirty="0"/>
          </a:p>
        </p:txBody>
      </p:sp>
      <p:sp>
        <p:nvSpPr>
          <p:cNvPr id="53" name="Rectángulo 52"/>
          <p:cNvSpPr/>
          <p:nvPr/>
        </p:nvSpPr>
        <p:spPr>
          <a:xfrm rot="19869477">
            <a:off x="2081735" y="2202609"/>
            <a:ext cx="237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/>
              <a:t>es roboto </a:t>
            </a:r>
            <a:r>
              <a:rPr lang="es-VE" dirty="0" err="1" smtClean="0"/>
              <a:t>medium</a:t>
            </a:r>
            <a:r>
              <a:rPr lang="es-VE" dirty="0" smtClean="0"/>
              <a:t> </a:t>
            </a:r>
            <a:r>
              <a:rPr lang="es-VE" dirty="0"/>
              <a:t>10,5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0" y="898869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82" name="Rectángulo 81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4" name="Imagen 83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484835"/>
            <a:ext cx="186523" cy="205175"/>
          </a:xfrm>
          <a:prstGeom prst="rect">
            <a:avLst/>
          </a:prstGeom>
        </p:spPr>
      </p:pic>
      <p:sp>
        <p:nvSpPr>
          <p:cNvPr id="137" name="Rectángulo 136"/>
          <p:cNvSpPr/>
          <p:nvPr/>
        </p:nvSpPr>
        <p:spPr>
          <a:xfrm>
            <a:off x="2762012" y="1624635"/>
            <a:ext cx="1526259" cy="243631"/>
          </a:xfrm>
          <a:prstGeom prst="rect">
            <a:avLst/>
          </a:prstGeom>
          <a:solidFill>
            <a:srgbClr val="F5F5F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Rectángulo 137"/>
          <p:cNvSpPr/>
          <p:nvPr/>
        </p:nvSpPr>
        <p:spPr>
          <a:xfrm>
            <a:off x="2910248" y="1630938"/>
            <a:ext cx="12602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Cuentas Afiliadas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9" name="Rectángulo 138"/>
          <p:cNvSpPr/>
          <p:nvPr/>
        </p:nvSpPr>
        <p:spPr>
          <a:xfrm>
            <a:off x="2669699" y="2154839"/>
            <a:ext cx="6190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 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0" name="Rectángulo redondeado 139"/>
          <p:cNvSpPr/>
          <p:nvPr/>
        </p:nvSpPr>
        <p:spPr>
          <a:xfrm>
            <a:off x="4781556" y="2141132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Rectángulo redondeado 140"/>
          <p:cNvSpPr/>
          <p:nvPr/>
        </p:nvSpPr>
        <p:spPr>
          <a:xfrm>
            <a:off x="4781556" y="2524213"/>
            <a:ext cx="7181956" cy="261191"/>
          </a:xfrm>
          <a:prstGeom prst="roundRect">
            <a:avLst>
              <a:gd name="adj" fmla="val 1059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Rectángulo redondeado 141"/>
          <p:cNvSpPr/>
          <p:nvPr/>
        </p:nvSpPr>
        <p:spPr>
          <a:xfrm>
            <a:off x="4781556" y="2889260"/>
            <a:ext cx="7181956" cy="263888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3" name="Rectángulo redondeado 142"/>
          <p:cNvSpPr/>
          <p:nvPr/>
        </p:nvSpPr>
        <p:spPr>
          <a:xfrm>
            <a:off x="5566769" y="3261665"/>
            <a:ext cx="6396743" cy="256651"/>
          </a:xfrm>
          <a:prstGeom prst="roundRect">
            <a:avLst>
              <a:gd name="adj" fmla="val 792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4" name="Rectángulo 143"/>
          <p:cNvSpPr/>
          <p:nvPr/>
        </p:nvSpPr>
        <p:spPr>
          <a:xfrm>
            <a:off x="2693816" y="2549827"/>
            <a:ext cx="99257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N° de cuenta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5" name="Rectángulo 144"/>
          <p:cNvSpPr/>
          <p:nvPr/>
        </p:nvSpPr>
        <p:spPr>
          <a:xfrm>
            <a:off x="2685066" y="2912729"/>
            <a:ext cx="69281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2675213" y="3299982"/>
            <a:ext cx="97815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Cedula o RIF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7" name="Rectángulo redondeado 146"/>
          <p:cNvSpPr/>
          <p:nvPr/>
        </p:nvSpPr>
        <p:spPr>
          <a:xfrm>
            <a:off x="4767636" y="3255815"/>
            <a:ext cx="729673" cy="262501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2668016" y="3679615"/>
            <a:ext cx="135485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Correo Electronico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9" name="Rectángulo redondeado 148"/>
          <p:cNvSpPr/>
          <p:nvPr/>
        </p:nvSpPr>
        <p:spPr>
          <a:xfrm>
            <a:off x="4781556" y="3625865"/>
            <a:ext cx="7181956" cy="264310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Rectángulo redondeado 149"/>
          <p:cNvSpPr/>
          <p:nvPr/>
        </p:nvSpPr>
        <p:spPr>
          <a:xfrm>
            <a:off x="2825044" y="4127630"/>
            <a:ext cx="149186" cy="144857"/>
          </a:xfrm>
          <a:prstGeom prst="roundRect">
            <a:avLst>
              <a:gd name="adj" fmla="val 11554"/>
            </a:avLst>
          </a:prstGeom>
          <a:noFill/>
          <a:ln>
            <a:solidFill>
              <a:srgbClr val="511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1" name="Rectángulo 150"/>
          <p:cNvSpPr/>
          <p:nvPr/>
        </p:nvSpPr>
        <p:spPr>
          <a:xfrm>
            <a:off x="2988455" y="4079836"/>
            <a:ext cx="93807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Afiliar cuenta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2" name="Rectángulo 151"/>
          <p:cNvSpPr/>
          <p:nvPr/>
        </p:nvSpPr>
        <p:spPr>
          <a:xfrm>
            <a:off x="2376297" y="1098408"/>
            <a:ext cx="10097592" cy="32223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3" name="Rectángulo 152"/>
          <p:cNvSpPr/>
          <p:nvPr/>
        </p:nvSpPr>
        <p:spPr>
          <a:xfrm>
            <a:off x="2578783" y="1129586"/>
            <a:ext cx="145264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Datos de transacción</a:t>
            </a:r>
            <a:endParaRPr lang="es-ES" sz="105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7" name="Redondear rectángulo de esquina del mismo lado 156"/>
          <p:cNvSpPr/>
          <p:nvPr/>
        </p:nvSpPr>
        <p:spPr>
          <a:xfrm rot="5400000">
            <a:off x="5206200" y="3215891"/>
            <a:ext cx="262501" cy="342348"/>
          </a:xfrm>
          <a:prstGeom prst="round2SameRect">
            <a:avLst>
              <a:gd name="adj1" fmla="val 14346"/>
              <a:gd name="adj2" fmla="val 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58" name="Cheurón 157"/>
          <p:cNvSpPr/>
          <p:nvPr/>
        </p:nvSpPr>
        <p:spPr>
          <a:xfrm rot="5400000">
            <a:off x="5289245" y="3322735"/>
            <a:ext cx="70496" cy="13062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161" name="Rectángulo 160"/>
          <p:cNvSpPr/>
          <p:nvPr/>
        </p:nvSpPr>
        <p:spPr>
          <a:xfrm>
            <a:off x="4808729" y="2148169"/>
            <a:ext cx="16722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2" name="Rectángulo 161"/>
          <p:cNvSpPr/>
          <p:nvPr/>
        </p:nvSpPr>
        <p:spPr>
          <a:xfrm>
            <a:off x="5576838" y="3272248"/>
            <a:ext cx="8130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25945260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3" name="Rectángulo 162"/>
          <p:cNvSpPr/>
          <p:nvPr/>
        </p:nvSpPr>
        <p:spPr>
          <a:xfrm>
            <a:off x="4812219" y="2539532"/>
            <a:ext cx="18902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4" name="Rectángulo 163"/>
          <p:cNvSpPr/>
          <p:nvPr/>
        </p:nvSpPr>
        <p:spPr>
          <a:xfrm>
            <a:off x="4808729" y="2904392"/>
            <a:ext cx="9525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Mike Hanlon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6" name="Rectángulo 165"/>
          <p:cNvSpPr/>
          <p:nvPr/>
        </p:nvSpPr>
        <p:spPr>
          <a:xfrm>
            <a:off x="4837096" y="3268328"/>
            <a:ext cx="311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V-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7" name="Rectángulo 186"/>
          <p:cNvSpPr/>
          <p:nvPr/>
        </p:nvSpPr>
        <p:spPr>
          <a:xfrm>
            <a:off x="1850451" y="-1"/>
            <a:ext cx="11167050" cy="6952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1640478" y="2152647"/>
            <a:ext cx="342348" cy="262501"/>
            <a:chOff x="11558140" y="2226083"/>
            <a:chExt cx="342348" cy="262501"/>
          </a:xfrm>
        </p:grpSpPr>
        <p:sp>
          <p:nvSpPr>
            <p:cNvPr id="56" name="Redondear rectángulo de esquina del mismo lado 55"/>
            <p:cNvSpPr/>
            <p:nvPr/>
          </p:nvSpPr>
          <p:spPr>
            <a:xfrm rot="5400000">
              <a:off x="11598063" y="2186160"/>
              <a:ext cx="262501" cy="342348"/>
            </a:xfrm>
            <a:prstGeom prst="round2SameRect">
              <a:avLst>
                <a:gd name="adj1" fmla="val 14346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/>
            </a:p>
          </p:txBody>
        </p:sp>
        <p:sp>
          <p:nvSpPr>
            <p:cNvPr id="57" name="Cheurón 56"/>
            <p:cNvSpPr/>
            <p:nvPr/>
          </p:nvSpPr>
          <p:spPr>
            <a:xfrm rot="5400000">
              <a:off x="11681108" y="2293004"/>
              <a:ext cx="70496" cy="130621"/>
            </a:xfrm>
            <a:prstGeom prst="chevron">
              <a:avLst>
                <a:gd name="adj" fmla="val 6701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</p:grpSp>
      <p:sp>
        <p:nvSpPr>
          <p:cNvPr id="60" name="Rectángulo 59"/>
          <p:cNvSpPr/>
          <p:nvPr/>
        </p:nvSpPr>
        <p:spPr>
          <a:xfrm>
            <a:off x="2736291" y="5204891"/>
            <a:ext cx="55656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Divisa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2371789" y="4650550"/>
            <a:ext cx="10109402" cy="3156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/>
          <p:cNvSpPr/>
          <p:nvPr/>
        </p:nvSpPr>
        <p:spPr>
          <a:xfrm>
            <a:off x="2715801" y="5565576"/>
            <a:ext cx="73770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Cantidad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3" name="Cheurón 62"/>
          <p:cNvSpPr/>
          <p:nvPr/>
        </p:nvSpPr>
        <p:spPr>
          <a:xfrm rot="5400000">
            <a:off x="11841304" y="5236124"/>
            <a:ext cx="61328" cy="13539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4782680" y="5171875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Rectángulo redondeado 64"/>
          <p:cNvSpPr/>
          <p:nvPr/>
        </p:nvSpPr>
        <p:spPr>
          <a:xfrm>
            <a:off x="4782680" y="5534977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Redondear rectángulo de esquina del mismo lado 65"/>
          <p:cNvSpPr/>
          <p:nvPr/>
        </p:nvSpPr>
        <p:spPr>
          <a:xfrm rot="5400000">
            <a:off x="11672810" y="5133612"/>
            <a:ext cx="262501" cy="342348"/>
          </a:xfrm>
          <a:prstGeom prst="round2SameRect">
            <a:avLst>
              <a:gd name="adj1" fmla="val 14346"/>
              <a:gd name="adj2" fmla="val 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67" name="Cheurón 66"/>
          <p:cNvSpPr/>
          <p:nvPr/>
        </p:nvSpPr>
        <p:spPr>
          <a:xfrm rot="5400000">
            <a:off x="11769922" y="5233850"/>
            <a:ext cx="70496" cy="13062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43" y="4152279"/>
            <a:ext cx="135944" cy="103678"/>
          </a:xfrm>
          <a:prstGeom prst="rect">
            <a:avLst/>
          </a:prstGeom>
        </p:spPr>
      </p:pic>
      <p:sp>
        <p:nvSpPr>
          <p:cNvPr id="93" name="Rectángulo 92"/>
          <p:cNvSpPr/>
          <p:nvPr/>
        </p:nvSpPr>
        <p:spPr>
          <a:xfrm>
            <a:off x="2591857" y="4695202"/>
            <a:ext cx="106150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Monto y divisa</a:t>
            </a:r>
            <a:endParaRPr lang="es-ES" sz="105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4850766" y="3194030"/>
            <a:ext cx="729673" cy="262501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Redondear rectángulo de esquina del mismo lado 68"/>
          <p:cNvSpPr/>
          <p:nvPr/>
        </p:nvSpPr>
        <p:spPr>
          <a:xfrm rot="5400000">
            <a:off x="5289330" y="3154106"/>
            <a:ext cx="262501" cy="342348"/>
          </a:xfrm>
          <a:prstGeom prst="round2SameRect">
            <a:avLst>
              <a:gd name="adj1" fmla="val 14346"/>
              <a:gd name="adj2" fmla="val 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70" name="Cheurón 69"/>
          <p:cNvSpPr/>
          <p:nvPr/>
        </p:nvSpPr>
        <p:spPr>
          <a:xfrm rot="5400000">
            <a:off x="5372375" y="3260950"/>
            <a:ext cx="70496" cy="13062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4920226" y="3206543"/>
            <a:ext cx="311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V-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4850765" y="3461816"/>
            <a:ext cx="729673" cy="725579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4850766" y="3475987"/>
            <a:ext cx="77457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Venezolano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4874653" y="3718885"/>
            <a:ext cx="69602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Extranjero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6" name="Conector recto 85"/>
          <p:cNvCxnSpPr/>
          <p:nvPr/>
        </p:nvCxnSpPr>
        <p:spPr>
          <a:xfrm>
            <a:off x="4850765" y="3706855"/>
            <a:ext cx="729673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4892060" y="3951825"/>
            <a:ext cx="5902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Jurídico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8" name="Conector recto 87"/>
          <p:cNvCxnSpPr/>
          <p:nvPr/>
        </p:nvCxnSpPr>
        <p:spPr>
          <a:xfrm>
            <a:off x="4861955" y="3949717"/>
            <a:ext cx="729673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/>
          <p:cNvSpPr/>
          <p:nvPr/>
        </p:nvSpPr>
        <p:spPr>
          <a:xfrm rot="19869477">
            <a:off x="6403398" y="2506786"/>
            <a:ext cx="275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/>
              <a:t>El resto es </a:t>
            </a:r>
            <a:r>
              <a:rPr lang="es-VE" dirty="0"/>
              <a:t>roboto light 10,5</a:t>
            </a:r>
            <a:endParaRPr lang="en-US" dirty="0"/>
          </a:p>
        </p:txBody>
      </p:sp>
      <p:sp>
        <p:nvSpPr>
          <p:cNvPr id="77" name="Rectángulo 76"/>
          <p:cNvSpPr/>
          <p:nvPr/>
        </p:nvSpPr>
        <p:spPr>
          <a:xfrm rot="19869477">
            <a:off x="2274484" y="2591414"/>
            <a:ext cx="237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/>
              <a:t>es roboto </a:t>
            </a:r>
            <a:r>
              <a:rPr lang="es-VE" dirty="0" err="1" smtClean="0"/>
              <a:t>medium</a:t>
            </a:r>
            <a:r>
              <a:rPr lang="es-VE" dirty="0" smtClean="0"/>
              <a:t> </a:t>
            </a:r>
            <a:r>
              <a:rPr lang="es-VE" dirty="0"/>
              <a:t>10,5</a:t>
            </a:r>
            <a:endParaRPr lang="en-US" dirty="0"/>
          </a:p>
        </p:txBody>
      </p:sp>
      <p:grpSp>
        <p:nvGrpSpPr>
          <p:cNvPr id="91" name="Grupo 90"/>
          <p:cNvGrpSpPr/>
          <p:nvPr/>
        </p:nvGrpSpPr>
        <p:grpSpPr>
          <a:xfrm>
            <a:off x="4114800" y="320066"/>
            <a:ext cx="1047693" cy="281410"/>
            <a:chOff x="2624985" y="796298"/>
            <a:chExt cx="1047693" cy="281410"/>
          </a:xfrm>
        </p:grpSpPr>
        <p:sp>
          <p:nvSpPr>
            <p:cNvPr id="92" name="Rectángulo 91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Rectángulo 93"/>
            <p:cNvSpPr/>
            <p:nvPr/>
          </p:nvSpPr>
          <p:spPr>
            <a:xfrm>
              <a:off x="2755934" y="800709"/>
              <a:ext cx="7857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Cancelar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5" name="Rectángulo 94"/>
          <p:cNvSpPr/>
          <p:nvPr/>
        </p:nvSpPr>
        <p:spPr>
          <a:xfrm>
            <a:off x="3570109" y="271567"/>
            <a:ext cx="2585892" cy="644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ysClr val="windowText" lastClr="000000"/>
                </a:solidFill>
              </a:rPr>
              <a:t>Roboto médium , 11 (todos los </a:t>
            </a:r>
            <a:r>
              <a:rPr lang="es-VE" sz="1400" dirty="0" err="1" smtClean="0">
                <a:solidFill>
                  <a:sysClr val="windowText" lastClr="000000"/>
                </a:solidFill>
              </a:rPr>
              <a:t>titulos</a:t>
            </a:r>
            <a:r>
              <a:rPr lang="es-VE" sz="1400" dirty="0" smtClean="0">
                <a:solidFill>
                  <a:sysClr val="windowText" lastClr="000000"/>
                </a:solidFill>
              </a:rPr>
              <a:t> en barras)</a:t>
            </a:r>
            <a:endParaRPr lang="en-US" sz="1400" dirty="0"/>
          </a:p>
        </p:txBody>
      </p:sp>
      <p:cxnSp>
        <p:nvCxnSpPr>
          <p:cNvPr id="96" name="Conector recto de flecha 95"/>
          <p:cNvCxnSpPr/>
          <p:nvPr/>
        </p:nvCxnSpPr>
        <p:spPr>
          <a:xfrm flipH="1">
            <a:off x="3491345" y="762497"/>
            <a:ext cx="754404" cy="41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o 96"/>
          <p:cNvGrpSpPr/>
          <p:nvPr/>
        </p:nvGrpSpPr>
        <p:grpSpPr>
          <a:xfrm>
            <a:off x="5485410" y="4683836"/>
            <a:ext cx="1047693" cy="281410"/>
            <a:chOff x="2624985" y="796298"/>
            <a:chExt cx="1047693" cy="281410"/>
          </a:xfrm>
        </p:grpSpPr>
        <p:sp>
          <p:nvSpPr>
            <p:cNvPr id="98" name="Rectángulo 97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Rectángulo 98"/>
            <p:cNvSpPr/>
            <p:nvPr/>
          </p:nvSpPr>
          <p:spPr>
            <a:xfrm>
              <a:off x="2755934" y="800709"/>
              <a:ext cx="7857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Cancelar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4940719" y="4635337"/>
            <a:ext cx="2585892" cy="644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ysClr val="windowText" lastClr="000000"/>
                </a:solidFill>
              </a:rPr>
              <a:t>Roboto light , 9 (en las cascadas)</a:t>
            </a:r>
            <a:endParaRPr lang="en-US" sz="1400" dirty="0"/>
          </a:p>
        </p:txBody>
      </p:sp>
      <p:cxnSp>
        <p:nvCxnSpPr>
          <p:cNvPr id="101" name="Conector recto de flecha 100"/>
          <p:cNvCxnSpPr/>
          <p:nvPr/>
        </p:nvCxnSpPr>
        <p:spPr>
          <a:xfrm flipH="1" flipV="1">
            <a:off x="5472935" y="4227641"/>
            <a:ext cx="288299" cy="3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-16933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389081" y="755256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Hola Stan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4104631" y="3725356"/>
            <a:ext cx="11063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Hola Juannis </a:t>
            </a:r>
            <a:endParaRPr lang="es-ES" sz="12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-1" y="1964217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38343"/>
            <a:ext cx="175227" cy="17779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sp>
        <p:nvSpPr>
          <p:cNvPr id="77" name="Rectángulo redondeado 76"/>
          <p:cNvSpPr/>
          <p:nvPr/>
        </p:nvSpPr>
        <p:spPr>
          <a:xfrm>
            <a:off x="2368097" y="2803768"/>
            <a:ext cx="3410403" cy="3204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2378942" y="1653215"/>
            <a:ext cx="3399558" cy="3204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2368097" y="2212834"/>
            <a:ext cx="3410403" cy="3204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2947549" y="1696635"/>
            <a:ext cx="79060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Stan Uris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947549" y="2844878"/>
            <a:ext cx="69442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123456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935973" y="2244140"/>
            <a:ext cx="133241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Stan@hotmail.co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517493"/>
            <a:ext cx="186523" cy="20517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grpSp>
        <p:nvGrpSpPr>
          <p:cNvPr id="29" name="Grupo 28"/>
          <p:cNvGrpSpPr/>
          <p:nvPr/>
        </p:nvGrpSpPr>
        <p:grpSpPr>
          <a:xfrm>
            <a:off x="4730807" y="3488349"/>
            <a:ext cx="1047693" cy="276999"/>
            <a:chOff x="2507707" y="1189749"/>
            <a:chExt cx="1047693" cy="276999"/>
          </a:xfrm>
          <a:solidFill>
            <a:srgbClr val="51118F"/>
          </a:solidFill>
        </p:grpSpPr>
        <p:sp>
          <p:nvSpPr>
            <p:cNvPr id="30" name="Rectángulo 29"/>
            <p:cNvSpPr/>
            <p:nvPr/>
          </p:nvSpPr>
          <p:spPr>
            <a:xfrm>
              <a:off x="2507707" y="1191778"/>
              <a:ext cx="1047693" cy="273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2671212" y="1189749"/>
              <a:ext cx="72968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06430" y="2311893"/>
            <a:ext cx="177139" cy="146942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>
          <a:xfrm flipH="1">
            <a:off x="4171780" y="2273142"/>
            <a:ext cx="3125" cy="199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n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38" y="1727300"/>
            <a:ext cx="177248" cy="177248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44" y="2868967"/>
            <a:ext cx="150417" cy="1974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3570109" y="271567"/>
            <a:ext cx="2585892" cy="644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ysClr val="windowText" lastClr="000000"/>
                </a:solidFill>
              </a:rPr>
              <a:t>Roboto light , 16</a:t>
            </a:r>
            <a:endParaRPr lang="en-US" sz="1400" dirty="0"/>
          </a:p>
        </p:txBody>
      </p:sp>
      <p:sp>
        <p:nvSpPr>
          <p:cNvPr id="39" name="Rectángulo 38"/>
          <p:cNvSpPr/>
          <p:nvPr/>
        </p:nvSpPr>
        <p:spPr>
          <a:xfrm>
            <a:off x="6611583" y="2212834"/>
            <a:ext cx="2585892" cy="644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ysClr val="windowText" lastClr="000000"/>
                </a:solidFill>
              </a:rPr>
              <a:t>Roboto light , 12</a:t>
            </a:r>
            <a:endParaRPr lang="en-US" sz="1400" dirty="0"/>
          </a:p>
        </p:txBody>
      </p:sp>
      <p:cxnSp>
        <p:nvCxnSpPr>
          <p:cNvPr id="3" name="Conector recto de flecha 2"/>
          <p:cNvCxnSpPr/>
          <p:nvPr/>
        </p:nvCxnSpPr>
        <p:spPr>
          <a:xfrm flipH="1">
            <a:off x="3570109" y="915628"/>
            <a:ext cx="1010189" cy="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errar llave 3"/>
          <p:cNvSpPr/>
          <p:nvPr/>
        </p:nvSpPr>
        <p:spPr>
          <a:xfrm>
            <a:off x="5985164" y="1877949"/>
            <a:ext cx="818477" cy="1285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4119</TotalTime>
  <Words>549</Words>
  <Application>Microsoft Office PowerPoint</Application>
  <PresentationFormat>Personalizado</PresentationFormat>
  <Paragraphs>274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Roboto Light</vt:lpstr>
      <vt:lpstr>Roboto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Argenis José Castillo Reyes</dc:creator>
  <cp:lastModifiedBy>Alexis</cp:lastModifiedBy>
  <cp:revision>798</cp:revision>
  <dcterms:created xsi:type="dcterms:W3CDTF">2018-10-04T18:47:35Z</dcterms:created>
  <dcterms:modified xsi:type="dcterms:W3CDTF">2018-10-31T21:30:59Z</dcterms:modified>
</cp:coreProperties>
</file>