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Default Extension="jpg" ContentType="image/jpg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x="14630400" cy="8229600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3763" y="403859"/>
            <a:ext cx="11802872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A4001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A4001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" y="0"/>
            <a:ext cx="4861560" cy="8229600"/>
          </a:xfrm>
          <a:custGeom>
            <a:avLst/>
            <a:gdLst/>
            <a:ahLst/>
            <a:cxnLst/>
            <a:rect l="l" t="t" r="r" b="b"/>
            <a:pathLst>
              <a:path w="4861560" h="8229600">
                <a:moveTo>
                  <a:pt x="4860949" y="0"/>
                </a:moveTo>
                <a:lnTo>
                  <a:pt x="0" y="0"/>
                </a:lnTo>
                <a:lnTo>
                  <a:pt x="0" y="8229599"/>
                </a:lnTo>
                <a:lnTo>
                  <a:pt x="4860949" y="8229599"/>
                </a:lnTo>
                <a:lnTo>
                  <a:pt x="4860949" y="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848085" y="0"/>
            <a:ext cx="76835" cy="8229600"/>
          </a:xfrm>
          <a:custGeom>
            <a:avLst/>
            <a:gdLst/>
            <a:ahLst/>
            <a:cxnLst/>
            <a:rect l="l" t="t" r="r" b="b"/>
            <a:pathLst>
              <a:path w="76835" h="8229600">
                <a:moveTo>
                  <a:pt x="76809" y="0"/>
                </a:moveTo>
                <a:lnTo>
                  <a:pt x="0" y="0"/>
                </a:lnTo>
                <a:lnTo>
                  <a:pt x="0" y="8229599"/>
                </a:lnTo>
                <a:lnTo>
                  <a:pt x="76809" y="8229599"/>
                </a:lnTo>
                <a:lnTo>
                  <a:pt x="76809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A4001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0180" cy="8229600"/>
          </a:xfrm>
          <a:custGeom>
            <a:avLst/>
            <a:gdLst/>
            <a:ahLst/>
            <a:cxnLst/>
            <a:rect l="l" t="t" r="r" b="b"/>
            <a:pathLst>
              <a:path w="170180" h="8229600">
                <a:moveTo>
                  <a:pt x="0" y="8229600"/>
                </a:moveTo>
                <a:lnTo>
                  <a:pt x="170059" y="8229600"/>
                </a:lnTo>
                <a:lnTo>
                  <a:pt x="170059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0059" y="17989"/>
            <a:ext cx="73660" cy="8211820"/>
          </a:xfrm>
          <a:custGeom>
            <a:avLst/>
            <a:gdLst/>
            <a:ahLst/>
            <a:cxnLst/>
            <a:rect l="l" t="t" r="r" b="b"/>
            <a:pathLst>
              <a:path w="73660" h="8211820">
                <a:moveTo>
                  <a:pt x="73150" y="0"/>
                </a:moveTo>
                <a:lnTo>
                  <a:pt x="0" y="0"/>
                </a:lnTo>
                <a:lnTo>
                  <a:pt x="0" y="8211610"/>
                </a:lnTo>
                <a:lnTo>
                  <a:pt x="73150" y="8211610"/>
                </a:lnTo>
                <a:lnTo>
                  <a:pt x="7315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8128" y="807211"/>
            <a:ext cx="11874142" cy="1418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A4001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4042" y="1750059"/>
            <a:ext cx="10915650" cy="2551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Relationship Id="rId25" Type="http://schemas.openxmlformats.org/officeDocument/2006/relationships/image" Target="../media/image49.png"/><Relationship Id="rId26" Type="http://schemas.openxmlformats.org/officeDocument/2006/relationships/image" Target="../media/image50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Relationship Id="rId21" Type="http://schemas.openxmlformats.org/officeDocument/2006/relationships/image" Target="../media/image71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jpg"/><Relationship Id="rId3" Type="http://schemas.openxmlformats.org/officeDocument/2006/relationships/image" Target="../media/image73.jpg"/><Relationship Id="rId4" Type="http://schemas.openxmlformats.org/officeDocument/2006/relationships/image" Target="../media/image74.jp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Relationship Id="rId4" Type="http://schemas.openxmlformats.org/officeDocument/2006/relationships/image" Target="../media/image77.jpg"/><Relationship Id="rId5" Type="http://schemas.openxmlformats.org/officeDocument/2006/relationships/image" Target="../media/image78.jp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jpg"/><Relationship Id="rId3" Type="http://schemas.openxmlformats.org/officeDocument/2006/relationships/image" Target="../media/image81.jp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2.jp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4239895" marR="5080" indent="-82550">
              <a:lnSpc>
                <a:spcPts val="5210"/>
              </a:lnSpc>
              <a:spcBef>
                <a:spcPts val="730"/>
              </a:spcBef>
            </a:pPr>
            <a:r>
              <a:rPr dirty="0" spc="-15"/>
              <a:t>Introduction </a:t>
            </a:r>
            <a:r>
              <a:rPr dirty="0" spc="-25"/>
              <a:t>to </a:t>
            </a:r>
            <a:r>
              <a:rPr dirty="0" spc="-20"/>
              <a:t>Large </a:t>
            </a:r>
            <a:r>
              <a:rPr dirty="0" spc="-10"/>
              <a:t>Language </a:t>
            </a:r>
            <a:r>
              <a:rPr dirty="0" spc="-1075"/>
              <a:t> </a:t>
            </a:r>
            <a:r>
              <a:rPr dirty="0" spc="-5"/>
              <a:t>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85363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This</a:t>
            </a:r>
            <a:r>
              <a:rPr dirty="0" sz="5000" spc="-8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lecture:</a:t>
            </a:r>
            <a:r>
              <a:rPr dirty="0" sz="5000" spc="-9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decoder-only</a:t>
            </a:r>
            <a:r>
              <a:rPr dirty="0" sz="5000" spc="-8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models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751584"/>
            <a:ext cx="6250305" cy="457644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called:</a:t>
            </a:r>
            <a:endParaRPr sz="43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86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Causal</a:t>
            </a:r>
            <a:r>
              <a:rPr dirty="0" sz="43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LLMs</a:t>
            </a:r>
            <a:endParaRPr sz="43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74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Autoregressive</a:t>
            </a:r>
            <a:r>
              <a:rPr dirty="0" sz="43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LLMs</a:t>
            </a:r>
            <a:endParaRPr sz="43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84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Left-to-right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LLMs</a:t>
            </a:r>
            <a:endParaRPr sz="4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48312"/>
              </a:buClr>
              <a:buFont typeface="Arial MT"/>
              <a:buChar char="•"/>
            </a:pPr>
            <a:endParaRPr sz="55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Predict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right</a:t>
            </a:r>
            <a:endParaRPr sz="4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77798" y="1489083"/>
            <a:ext cx="2520315" cy="1674495"/>
            <a:chOff x="9077798" y="1489083"/>
            <a:chExt cx="2520315" cy="1674495"/>
          </a:xfrm>
        </p:grpSpPr>
        <p:sp>
          <p:nvSpPr>
            <p:cNvPr id="5" name="object 5"/>
            <p:cNvSpPr/>
            <p:nvPr/>
          </p:nvSpPr>
          <p:spPr>
            <a:xfrm>
              <a:off x="9085518" y="149680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259806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3"/>
                  </a:lnTo>
                  <a:lnTo>
                    <a:pt x="4083" y="31536"/>
                  </a:lnTo>
                  <a:lnTo>
                    <a:pt x="0" y="51634"/>
                  </a:lnTo>
                  <a:lnTo>
                    <a:pt x="0" y="562808"/>
                  </a:lnTo>
                  <a:lnTo>
                    <a:pt x="4083" y="582906"/>
                  </a:lnTo>
                  <a:lnTo>
                    <a:pt x="15219" y="599318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6" y="614441"/>
                  </a:lnTo>
                  <a:lnTo>
                    <a:pt x="280032" y="610383"/>
                  </a:lnTo>
                  <a:lnTo>
                    <a:pt x="296549" y="599318"/>
                  </a:lnTo>
                  <a:lnTo>
                    <a:pt x="307685" y="582906"/>
                  </a:lnTo>
                  <a:lnTo>
                    <a:pt x="311768" y="562808"/>
                  </a:lnTo>
                  <a:lnTo>
                    <a:pt x="311768" y="51634"/>
                  </a:lnTo>
                  <a:lnTo>
                    <a:pt x="307685" y="31536"/>
                  </a:lnTo>
                  <a:lnTo>
                    <a:pt x="296549" y="15123"/>
                  </a:lnTo>
                  <a:lnTo>
                    <a:pt x="280032" y="4057"/>
                  </a:lnTo>
                  <a:lnTo>
                    <a:pt x="259806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85518" y="149680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085518" y="254135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259806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2"/>
                  </a:lnTo>
                  <a:lnTo>
                    <a:pt x="4083" y="31535"/>
                  </a:lnTo>
                  <a:lnTo>
                    <a:pt x="0" y="51633"/>
                  </a:lnTo>
                  <a:lnTo>
                    <a:pt x="0" y="562806"/>
                  </a:lnTo>
                  <a:lnTo>
                    <a:pt x="4083" y="582905"/>
                  </a:lnTo>
                  <a:lnTo>
                    <a:pt x="15219" y="599317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6" y="614441"/>
                  </a:lnTo>
                  <a:lnTo>
                    <a:pt x="280032" y="610383"/>
                  </a:lnTo>
                  <a:lnTo>
                    <a:pt x="296549" y="599317"/>
                  </a:lnTo>
                  <a:lnTo>
                    <a:pt x="307685" y="582905"/>
                  </a:lnTo>
                  <a:lnTo>
                    <a:pt x="311768" y="562806"/>
                  </a:lnTo>
                  <a:lnTo>
                    <a:pt x="311768" y="51633"/>
                  </a:lnTo>
                  <a:lnTo>
                    <a:pt x="307685" y="31535"/>
                  </a:lnTo>
                  <a:lnTo>
                    <a:pt x="296549" y="15122"/>
                  </a:lnTo>
                  <a:lnTo>
                    <a:pt x="280032" y="4057"/>
                  </a:lnTo>
                  <a:lnTo>
                    <a:pt x="259806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85518" y="254135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79569" y="2111244"/>
              <a:ext cx="123825" cy="430530"/>
            </a:xfrm>
            <a:custGeom>
              <a:avLst/>
              <a:gdLst/>
              <a:ahLst/>
              <a:cxnLst/>
              <a:rect l="l" t="t" r="r" b="b"/>
              <a:pathLst>
                <a:path w="123825" h="430530">
                  <a:moveTo>
                    <a:pt x="69565" y="102407"/>
                  </a:moveTo>
                  <a:lnTo>
                    <a:pt x="54105" y="102407"/>
                  </a:lnTo>
                  <a:lnTo>
                    <a:pt x="54104" y="430108"/>
                  </a:lnTo>
                  <a:lnTo>
                    <a:pt x="69564" y="430108"/>
                  </a:lnTo>
                  <a:lnTo>
                    <a:pt x="69565" y="102407"/>
                  </a:lnTo>
                  <a:close/>
                </a:path>
                <a:path w="123825" h="430530">
                  <a:moveTo>
                    <a:pt x="61836" y="0"/>
                  </a:moveTo>
                  <a:lnTo>
                    <a:pt x="0" y="122889"/>
                  </a:lnTo>
                  <a:lnTo>
                    <a:pt x="54105" y="122889"/>
                  </a:lnTo>
                  <a:lnTo>
                    <a:pt x="54105" y="102407"/>
                  </a:lnTo>
                  <a:lnTo>
                    <a:pt x="113364" y="102407"/>
                  </a:lnTo>
                  <a:lnTo>
                    <a:pt x="61836" y="0"/>
                  </a:lnTo>
                  <a:close/>
                </a:path>
                <a:path w="123825" h="430530">
                  <a:moveTo>
                    <a:pt x="113364" y="102407"/>
                  </a:moveTo>
                  <a:lnTo>
                    <a:pt x="69565" y="102407"/>
                  </a:lnTo>
                  <a:lnTo>
                    <a:pt x="69565" y="122889"/>
                  </a:lnTo>
                  <a:lnTo>
                    <a:pt x="123670" y="122889"/>
                  </a:lnTo>
                  <a:lnTo>
                    <a:pt x="113364" y="1024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44628" y="149680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259805" y="0"/>
                  </a:moveTo>
                  <a:lnTo>
                    <a:pt x="51963" y="0"/>
                  </a:lnTo>
                  <a:lnTo>
                    <a:pt x="31737" y="4057"/>
                  </a:lnTo>
                  <a:lnTo>
                    <a:pt x="15219" y="15123"/>
                  </a:lnTo>
                  <a:lnTo>
                    <a:pt x="4083" y="31536"/>
                  </a:lnTo>
                  <a:lnTo>
                    <a:pt x="0" y="51634"/>
                  </a:lnTo>
                  <a:lnTo>
                    <a:pt x="0" y="562808"/>
                  </a:lnTo>
                  <a:lnTo>
                    <a:pt x="4083" y="582906"/>
                  </a:lnTo>
                  <a:lnTo>
                    <a:pt x="15219" y="599318"/>
                  </a:lnTo>
                  <a:lnTo>
                    <a:pt x="31737" y="610383"/>
                  </a:lnTo>
                  <a:lnTo>
                    <a:pt x="51963" y="614441"/>
                  </a:lnTo>
                  <a:lnTo>
                    <a:pt x="259805" y="614441"/>
                  </a:lnTo>
                  <a:lnTo>
                    <a:pt x="280031" y="610383"/>
                  </a:lnTo>
                  <a:lnTo>
                    <a:pt x="296548" y="599318"/>
                  </a:lnTo>
                  <a:lnTo>
                    <a:pt x="307684" y="582906"/>
                  </a:lnTo>
                  <a:lnTo>
                    <a:pt x="311768" y="562808"/>
                  </a:lnTo>
                  <a:lnTo>
                    <a:pt x="311768" y="51634"/>
                  </a:lnTo>
                  <a:lnTo>
                    <a:pt x="307684" y="31536"/>
                  </a:lnTo>
                  <a:lnTo>
                    <a:pt x="296548" y="15123"/>
                  </a:lnTo>
                  <a:lnTo>
                    <a:pt x="280031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44628" y="149680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44628" y="254135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259805" y="0"/>
                  </a:moveTo>
                  <a:lnTo>
                    <a:pt x="51963" y="0"/>
                  </a:lnTo>
                  <a:lnTo>
                    <a:pt x="31737" y="4057"/>
                  </a:lnTo>
                  <a:lnTo>
                    <a:pt x="15219" y="15122"/>
                  </a:lnTo>
                  <a:lnTo>
                    <a:pt x="4083" y="31535"/>
                  </a:lnTo>
                  <a:lnTo>
                    <a:pt x="0" y="51633"/>
                  </a:lnTo>
                  <a:lnTo>
                    <a:pt x="0" y="562806"/>
                  </a:lnTo>
                  <a:lnTo>
                    <a:pt x="4083" y="582905"/>
                  </a:lnTo>
                  <a:lnTo>
                    <a:pt x="15219" y="599317"/>
                  </a:lnTo>
                  <a:lnTo>
                    <a:pt x="31737" y="610383"/>
                  </a:lnTo>
                  <a:lnTo>
                    <a:pt x="51963" y="614441"/>
                  </a:lnTo>
                  <a:lnTo>
                    <a:pt x="259805" y="614441"/>
                  </a:lnTo>
                  <a:lnTo>
                    <a:pt x="280031" y="610383"/>
                  </a:lnTo>
                  <a:lnTo>
                    <a:pt x="296548" y="599317"/>
                  </a:lnTo>
                  <a:lnTo>
                    <a:pt x="307684" y="582905"/>
                  </a:lnTo>
                  <a:lnTo>
                    <a:pt x="311768" y="562806"/>
                  </a:lnTo>
                  <a:lnTo>
                    <a:pt x="311768" y="51633"/>
                  </a:lnTo>
                  <a:lnTo>
                    <a:pt x="307684" y="31535"/>
                  </a:lnTo>
                  <a:lnTo>
                    <a:pt x="296548" y="15122"/>
                  </a:lnTo>
                  <a:lnTo>
                    <a:pt x="280031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44628" y="254135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36672" y="2111244"/>
              <a:ext cx="563880" cy="436245"/>
            </a:xfrm>
            <a:custGeom>
              <a:avLst/>
              <a:gdLst/>
              <a:ahLst/>
              <a:cxnLst/>
              <a:rect l="l" t="t" r="r" b="b"/>
              <a:pathLst>
                <a:path w="563879" h="436244">
                  <a:moveTo>
                    <a:pt x="461319" y="69154"/>
                  </a:moveTo>
                  <a:lnTo>
                    <a:pt x="0" y="424035"/>
                  </a:lnTo>
                  <a:lnTo>
                    <a:pt x="9462" y="436181"/>
                  </a:lnTo>
                  <a:lnTo>
                    <a:pt x="470782" y="81301"/>
                  </a:lnTo>
                  <a:lnTo>
                    <a:pt x="461319" y="69154"/>
                  </a:lnTo>
                  <a:close/>
                </a:path>
                <a:path w="563879" h="436244">
                  <a:moveTo>
                    <a:pt x="536433" y="56616"/>
                  </a:moveTo>
                  <a:lnTo>
                    <a:pt x="477617" y="56616"/>
                  </a:lnTo>
                  <a:lnTo>
                    <a:pt x="487080" y="68764"/>
                  </a:lnTo>
                  <a:lnTo>
                    <a:pt x="470782" y="81301"/>
                  </a:lnTo>
                  <a:lnTo>
                    <a:pt x="503904" y="123813"/>
                  </a:lnTo>
                  <a:lnTo>
                    <a:pt x="536433" y="56616"/>
                  </a:lnTo>
                  <a:close/>
                </a:path>
                <a:path w="563879" h="436244">
                  <a:moveTo>
                    <a:pt x="477617" y="56616"/>
                  </a:moveTo>
                  <a:lnTo>
                    <a:pt x="461319" y="69154"/>
                  </a:lnTo>
                  <a:lnTo>
                    <a:pt x="470782" y="81301"/>
                  </a:lnTo>
                  <a:lnTo>
                    <a:pt x="487080" y="68764"/>
                  </a:lnTo>
                  <a:lnTo>
                    <a:pt x="477617" y="56616"/>
                  </a:lnTo>
                  <a:close/>
                </a:path>
                <a:path w="563879" h="436244">
                  <a:moveTo>
                    <a:pt x="563840" y="0"/>
                  </a:moveTo>
                  <a:lnTo>
                    <a:pt x="428197" y="26642"/>
                  </a:lnTo>
                  <a:lnTo>
                    <a:pt x="461319" y="69154"/>
                  </a:lnTo>
                  <a:lnTo>
                    <a:pt x="477617" y="56616"/>
                  </a:lnTo>
                  <a:lnTo>
                    <a:pt x="536433" y="56616"/>
                  </a:lnTo>
                  <a:lnTo>
                    <a:pt x="563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03736" y="149680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259807" y="0"/>
                  </a:moveTo>
                  <a:lnTo>
                    <a:pt x="51963" y="0"/>
                  </a:lnTo>
                  <a:lnTo>
                    <a:pt x="31737" y="4057"/>
                  </a:lnTo>
                  <a:lnTo>
                    <a:pt x="15219" y="15123"/>
                  </a:lnTo>
                  <a:lnTo>
                    <a:pt x="4083" y="31536"/>
                  </a:lnTo>
                  <a:lnTo>
                    <a:pt x="0" y="51634"/>
                  </a:lnTo>
                  <a:lnTo>
                    <a:pt x="0" y="562808"/>
                  </a:lnTo>
                  <a:lnTo>
                    <a:pt x="4083" y="582906"/>
                  </a:lnTo>
                  <a:lnTo>
                    <a:pt x="15219" y="599318"/>
                  </a:lnTo>
                  <a:lnTo>
                    <a:pt x="31737" y="610383"/>
                  </a:lnTo>
                  <a:lnTo>
                    <a:pt x="51963" y="614441"/>
                  </a:lnTo>
                  <a:lnTo>
                    <a:pt x="259807" y="614441"/>
                  </a:lnTo>
                  <a:lnTo>
                    <a:pt x="280033" y="610383"/>
                  </a:lnTo>
                  <a:lnTo>
                    <a:pt x="296550" y="599318"/>
                  </a:lnTo>
                  <a:lnTo>
                    <a:pt x="307686" y="582906"/>
                  </a:lnTo>
                  <a:lnTo>
                    <a:pt x="311769" y="562808"/>
                  </a:lnTo>
                  <a:lnTo>
                    <a:pt x="311769" y="51634"/>
                  </a:lnTo>
                  <a:lnTo>
                    <a:pt x="307686" y="31536"/>
                  </a:lnTo>
                  <a:lnTo>
                    <a:pt x="296550" y="15123"/>
                  </a:lnTo>
                  <a:lnTo>
                    <a:pt x="280033" y="4057"/>
                  </a:lnTo>
                  <a:lnTo>
                    <a:pt x="259807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203736" y="149680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203736" y="254135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259807" y="0"/>
                  </a:moveTo>
                  <a:lnTo>
                    <a:pt x="51963" y="0"/>
                  </a:lnTo>
                  <a:lnTo>
                    <a:pt x="31737" y="4057"/>
                  </a:lnTo>
                  <a:lnTo>
                    <a:pt x="15219" y="15122"/>
                  </a:lnTo>
                  <a:lnTo>
                    <a:pt x="4083" y="31535"/>
                  </a:lnTo>
                  <a:lnTo>
                    <a:pt x="0" y="51633"/>
                  </a:lnTo>
                  <a:lnTo>
                    <a:pt x="0" y="562806"/>
                  </a:lnTo>
                  <a:lnTo>
                    <a:pt x="4083" y="582905"/>
                  </a:lnTo>
                  <a:lnTo>
                    <a:pt x="15219" y="599317"/>
                  </a:lnTo>
                  <a:lnTo>
                    <a:pt x="31737" y="610383"/>
                  </a:lnTo>
                  <a:lnTo>
                    <a:pt x="51963" y="614441"/>
                  </a:lnTo>
                  <a:lnTo>
                    <a:pt x="259807" y="614441"/>
                  </a:lnTo>
                  <a:lnTo>
                    <a:pt x="280033" y="610383"/>
                  </a:lnTo>
                  <a:lnTo>
                    <a:pt x="296550" y="599317"/>
                  </a:lnTo>
                  <a:lnTo>
                    <a:pt x="307686" y="582905"/>
                  </a:lnTo>
                  <a:lnTo>
                    <a:pt x="311769" y="562806"/>
                  </a:lnTo>
                  <a:lnTo>
                    <a:pt x="311769" y="51633"/>
                  </a:lnTo>
                  <a:lnTo>
                    <a:pt x="307686" y="31535"/>
                  </a:lnTo>
                  <a:lnTo>
                    <a:pt x="296550" y="15122"/>
                  </a:lnTo>
                  <a:lnTo>
                    <a:pt x="280033" y="4057"/>
                  </a:lnTo>
                  <a:lnTo>
                    <a:pt x="259807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203736" y="254135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38612" y="2098304"/>
              <a:ext cx="1121410" cy="450215"/>
            </a:xfrm>
            <a:custGeom>
              <a:avLst/>
              <a:gdLst/>
              <a:ahLst/>
              <a:cxnLst/>
              <a:rect l="l" t="t" r="r" b="b"/>
              <a:pathLst>
                <a:path w="1121409" h="450214">
                  <a:moveTo>
                    <a:pt x="1002888" y="50138"/>
                  </a:moveTo>
                  <a:lnTo>
                    <a:pt x="0" y="435885"/>
                  </a:lnTo>
                  <a:lnTo>
                    <a:pt x="5580" y="450211"/>
                  </a:lnTo>
                  <a:lnTo>
                    <a:pt x="1008469" y="64464"/>
                  </a:lnTo>
                  <a:lnTo>
                    <a:pt x="1002888" y="50138"/>
                  </a:lnTo>
                  <a:close/>
                </a:path>
                <a:path w="1121409" h="450214">
                  <a:moveTo>
                    <a:pt x="1093741" y="42745"/>
                  </a:moveTo>
                  <a:lnTo>
                    <a:pt x="1022109" y="42745"/>
                  </a:lnTo>
                  <a:lnTo>
                    <a:pt x="1027691" y="57071"/>
                  </a:lnTo>
                  <a:lnTo>
                    <a:pt x="1008469" y="64464"/>
                  </a:lnTo>
                  <a:lnTo>
                    <a:pt x="1028000" y="114602"/>
                  </a:lnTo>
                  <a:lnTo>
                    <a:pt x="1093741" y="42745"/>
                  </a:lnTo>
                  <a:close/>
                </a:path>
                <a:path w="1121409" h="450214">
                  <a:moveTo>
                    <a:pt x="1022109" y="42745"/>
                  </a:moveTo>
                  <a:lnTo>
                    <a:pt x="1002888" y="50138"/>
                  </a:lnTo>
                  <a:lnTo>
                    <a:pt x="1008469" y="64464"/>
                  </a:lnTo>
                  <a:lnTo>
                    <a:pt x="1027691" y="57071"/>
                  </a:lnTo>
                  <a:lnTo>
                    <a:pt x="1022109" y="42745"/>
                  </a:lnTo>
                  <a:close/>
                </a:path>
                <a:path w="1121409" h="450214">
                  <a:moveTo>
                    <a:pt x="983357" y="0"/>
                  </a:moveTo>
                  <a:lnTo>
                    <a:pt x="1002888" y="50138"/>
                  </a:lnTo>
                  <a:lnTo>
                    <a:pt x="1022109" y="42745"/>
                  </a:lnTo>
                  <a:lnTo>
                    <a:pt x="1093741" y="42745"/>
                  </a:lnTo>
                  <a:lnTo>
                    <a:pt x="1121011" y="12940"/>
                  </a:lnTo>
                  <a:lnTo>
                    <a:pt x="9833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762847" y="149680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259805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3"/>
                  </a:lnTo>
                  <a:lnTo>
                    <a:pt x="4083" y="31536"/>
                  </a:lnTo>
                  <a:lnTo>
                    <a:pt x="0" y="51634"/>
                  </a:lnTo>
                  <a:lnTo>
                    <a:pt x="0" y="562808"/>
                  </a:lnTo>
                  <a:lnTo>
                    <a:pt x="4083" y="582906"/>
                  </a:lnTo>
                  <a:lnTo>
                    <a:pt x="15219" y="599318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5" y="614441"/>
                  </a:lnTo>
                  <a:lnTo>
                    <a:pt x="280031" y="610383"/>
                  </a:lnTo>
                  <a:lnTo>
                    <a:pt x="296548" y="599318"/>
                  </a:lnTo>
                  <a:lnTo>
                    <a:pt x="307683" y="582906"/>
                  </a:lnTo>
                  <a:lnTo>
                    <a:pt x="311767" y="562808"/>
                  </a:lnTo>
                  <a:lnTo>
                    <a:pt x="311767" y="51634"/>
                  </a:lnTo>
                  <a:lnTo>
                    <a:pt x="307683" y="31536"/>
                  </a:lnTo>
                  <a:lnTo>
                    <a:pt x="296548" y="15123"/>
                  </a:lnTo>
                  <a:lnTo>
                    <a:pt x="280031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762847" y="149680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762847" y="254135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259805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2"/>
                  </a:lnTo>
                  <a:lnTo>
                    <a:pt x="4083" y="31535"/>
                  </a:lnTo>
                  <a:lnTo>
                    <a:pt x="0" y="51633"/>
                  </a:lnTo>
                  <a:lnTo>
                    <a:pt x="0" y="562806"/>
                  </a:lnTo>
                  <a:lnTo>
                    <a:pt x="4083" y="582905"/>
                  </a:lnTo>
                  <a:lnTo>
                    <a:pt x="15219" y="599317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5" y="614441"/>
                  </a:lnTo>
                  <a:lnTo>
                    <a:pt x="280031" y="610383"/>
                  </a:lnTo>
                  <a:lnTo>
                    <a:pt x="296548" y="599317"/>
                  </a:lnTo>
                  <a:lnTo>
                    <a:pt x="307683" y="582905"/>
                  </a:lnTo>
                  <a:lnTo>
                    <a:pt x="311767" y="562806"/>
                  </a:lnTo>
                  <a:lnTo>
                    <a:pt x="311767" y="51633"/>
                  </a:lnTo>
                  <a:lnTo>
                    <a:pt x="307683" y="31535"/>
                  </a:lnTo>
                  <a:lnTo>
                    <a:pt x="296548" y="15122"/>
                  </a:lnTo>
                  <a:lnTo>
                    <a:pt x="280031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762847" y="254135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797722" y="2098304"/>
              <a:ext cx="1121410" cy="450215"/>
            </a:xfrm>
            <a:custGeom>
              <a:avLst/>
              <a:gdLst/>
              <a:ahLst/>
              <a:cxnLst/>
              <a:rect l="l" t="t" r="r" b="b"/>
              <a:pathLst>
                <a:path w="1121409" h="450214">
                  <a:moveTo>
                    <a:pt x="1002887" y="50139"/>
                  </a:moveTo>
                  <a:lnTo>
                    <a:pt x="0" y="435885"/>
                  </a:lnTo>
                  <a:lnTo>
                    <a:pt x="5581" y="450211"/>
                  </a:lnTo>
                  <a:lnTo>
                    <a:pt x="1008468" y="64464"/>
                  </a:lnTo>
                  <a:lnTo>
                    <a:pt x="1002887" y="50139"/>
                  </a:lnTo>
                  <a:close/>
                </a:path>
                <a:path w="1121409" h="450214">
                  <a:moveTo>
                    <a:pt x="1093740" y="42745"/>
                  </a:moveTo>
                  <a:lnTo>
                    <a:pt x="1022111" y="42745"/>
                  </a:lnTo>
                  <a:lnTo>
                    <a:pt x="1027690" y="57071"/>
                  </a:lnTo>
                  <a:lnTo>
                    <a:pt x="1008468" y="64464"/>
                  </a:lnTo>
                  <a:lnTo>
                    <a:pt x="1027998" y="114602"/>
                  </a:lnTo>
                  <a:lnTo>
                    <a:pt x="1093740" y="42745"/>
                  </a:lnTo>
                  <a:close/>
                </a:path>
                <a:path w="1121409" h="450214">
                  <a:moveTo>
                    <a:pt x="1022111" y="42745"/>
                  </a:moveTo>
                  <a:lnTo>
                    <a:pt x="1002887" y="50139"/>
                  </a:lnTo>
                  <a:lnTo>
                    <a:pt x="1008468" y="64464"/>
                  </a:lnTo>
                  <a:lnTo>
                    <a:pt x="1027690" y="57071"/>
                  </a:lnTo>
                  <a:lnTo>
                    <a:pt x="1022111" y="42745"/>
                  </a:lnTo>
                  <a:close/>
                </a:path>
                <a:path w="1121409" h="450214">
                  <a:moveTo>
                    <a:pt x="983355" y="0"/>
                  </a:moveTo>
                  <a:lnTo>
                    <a:pt x="1002887" y="50139"/>
                  </a:lnTo>
                  <a:lnTo>
                    <a:pt x="1022111" y="42745"/>
                  </a:lnTo>
                  <a:lnTo>
                    <a:pt x="1093740" y="42745"/>
                  </a:lnTo>
                  <a:lnTo>
                    <a:pt x="1121009" y="12940"/>
                  </a:lnTo>
                  <a:lnTo>
                    <a:pt x="9833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278156" y="149680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259805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3"/>
                  </a:lnTo>
                  <a:lnTo>
                    <a:pt x="4083" y="31536"/>
                  </a:lnTo>
                  <a:lnTo>
                    <a:pt x="0" y="51634"/>
                  </a:lnTo>
                  <a:lnTo>
                    <a:pt x="0" y="562808"/>
                  </a:lnTo>
                  <a:lnTo>
                    <a:pt x="4083" y="582906"/>
                  </a:lnTo>
                  <a:lnTo>
                    <a:pt x="15219" y="599318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5" y="614441"/>
                  </a:lnTo>
                  <a:lnTo>
                    <a:pt x="280031" y="610383"/>
                  </a:lnTo>
                  <a:lnTo>
                    <a:pt x="296548" y="599318"/>
                  </a:lnTo>
                  <a:lnTo>
                    <a:pt x="307684" y="582906"/>
                  </a:lnTo>
                  <a:lnTo>
                    <a:pt x="311767" y="562808"/>
                  </a:lnTo>
                  <a:lnTo>
                    <a:pt x="311767" y="51634"/>
                  </a:lnTo>
                  <a:lnTo>
                    <a:pt x="307684" y="31536"/>
                  </a:lnTo>
                  <a:lnTo>
                    <a:pt x="296548" y="15123"/>
                  </a:lnTo>
                  <a:lnTo>
                    <a:pt x="280031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278156" y="149680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278156" y="254135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259805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2"/>
                  </a:lnTo>
                  <a:lnTo>
                    <a:pt x="4083" y="31535"/>
                  </a:lnTo>
                  <a:lnTo>
                    <a:pt x="0" y="51633"/>
                  </a:lnTo>
                  <a:lnTo>
                    <a:pt x="0" y="562806"/>
                  </a:lnTo>
                  <a:lnTo>
                    <a:pt x="4083" y="582905"/>
                  </a:lnTo>
                  <a:lnTo>
                    <a:pt x="15219" y="599317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5" y="614441"/>
                  </a:lnTo>
                  <a:lnTo>
                    <a:pt x="280031" y="610383"/>
                  </a:lnTo>
                  <a:lnTo>
                    <a:pt x="296548" y="599317"/>
                  </a:lnTo>
                  <a:lnTo>
                    <a:pt x="307684" y="582905"/>
                  </a:lnTo>
                  <a:lnTo>
                    <a:pt x="311767" y="562806"/>
                  </a:lnTo>
                  <a:lnTo>
                    <a:pt x="311767" y="51633"/>
                  </a:lnTo>
                  <a:lnTo>
                    <a:pt x="307684" y="31535"/>
                  </a:lnTo>
                  <a:lnTo>
                    <a:pt x="296548" y="15122"/>
                  </a:lnTo>
                  <a:lnTo>
                    <a:pt x="280031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278156" y="2541352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4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239898" y="2074773"/>
              <a:ext cx="2256155" cy="474345"/>
            </a:xfrm>
            <a:custGeom>
              <a:avLst/>
              <a:gdLst/>
              <a:ahLst/>
              <a:cxnLst/>
              <a:rect l="l" t="t" r="r" b="b"/>
              <a:pathLst>
                <a:path w="2256154" h="474344">
                  <a:moveTo>
                    <a:pt x="2255977" y="159359"/>
                  </a:moveTo>
                  <a:lnTo>
                    <a:pt x="2245664" y="138887"/>
                  </a:lnTo>
                  <a:lnTo>
                    <a:pt x="2194141" y="36474"/>
                  </a:lnTo>
                  <a:lnTo>
                    <a:pt x="2084285" y="6426"/>
                  </a:lnTo>
                  <a:lnTo>
                    <a:pt x="2084285" y="118135"/>
                  </a:lnTo>
                  <a:lnTo>
                    <a:pt x="1686560" y="450113"/>
                  </a:lnTo>
                  <a:lnTo>
                    <a:pt x="1686560" y="247954"/>
                  </a:lnTo>
                  <a:lnTo>
                    <a:pt x="2078697" y="90982"/>
                  </a:lnTo>
                  <a:lnTo>
                    <a:pt x="2078939" y="91274"/>
                  </a:lnTo>
                  <a:lnTo>
                    <a:pt x="2084285" y="118135"/>
                  </a:lnTo>
                  <a:lnTo>
                    <a:pt x="2084285" y="6426"/>
                  </a:lnTo>
                  <a:lnTo>
                    <a:pt x="2068233" y="2032"/>
                  </a:lnTo>
                  <a:lnTo>
                    <a:pt x="2068233" y="78600"/>
                  </a:lnTo>
                  <a:lnTo>
                    <a:pt x="1686560" y="231394"/>
                  </a:lnTo>
                  <a:lnTo>
                    <a:pt x="1686560" y="178079"/>
                  </a:lnTo>
                  <a:lnTo>
                    <a:pt x="2067521" y="77774"/>
                  </a:lnTo>
                  <a:lnTo>
                    <a:pt x="2068233" y="78600"/>
                  </a:lnTo>
                  <a:lnTo>
                    <a:pt x="2068233" y="2032"/>
                  </a:lnTo>
                  <a:lnTo>
                    <a:pt x="2060829" y="0"/>
                  </a:lnTo>
                  <a:lnTo>
                    <a:pt x="2062683" y="9372"/>
                  </a:lnTo>
                  <a:lnTo>
                    <a:pt x="2058758" y="8559"/>
                  </a:lnTo>
                  <a:lnTo>
                    <a:pt x="2063394" y="25971"/>
                  </a:lnTo>
                  <a:lnTo>
                    <a:pt x="2056320" y="25400"/>
                  </a:lnTo>
                  <a:lnTo>
                    <a:pt x="2067687" y="53467"/>
                  </a:lnTo>
                  <a:lnTo>
                    <a:pt x="1959051" y="74790"/>
                  </a:lnTo>
                  <a:lnTo>
                    <a:pt x="1959051" y="90436"/>
                  </a:lnTo>
                  <a:lnTo>
                    <a:pt x="1735582" y="149275"/>
                  </a:lnTo>
                  <a:lnTo>
                    <a:pt x="1730362" y="138887"/>
                  </a:lnTo>
                  <a:lnTo>
                    <a:pt x="1728711" y="135636"/>
                  </a:lnTo>
                  <a:lnTo>
                    <a:pt x="1959051" y="90436"/>
                  </a:lnTo>
                  <a:lnTo>
                    <a:pt x="1959051" y="74790"/>
                  </a:lnTo>
                  <a:lnTo>
                    <a:pt x="1721535" y="121373"/>
                  </a:lnTo>
                  <a:lnTo>
                    <a:pt x="1697278" y="73164"/>
                  </a:lnTo>
                  <a:lnTo>
                    <a:pt x="1697278" y="159359"/>
                  </a:lnTo>
                  <a:lnTo>
                    <a:pt x="1686560" y="162191"/>
                  </a:lnTo>
                  <a:lnTo>
                    <a:pt x="1686560" y="159359"/>
                  </a:lnTo>
                  <a:lnTo>
                    <a:pt x="1697278" y="159359"/>
                  </a:lnTo>
                  <a:lnTo>
                    <a:pt x="1697278" y="73164"/>
                  </a:lnTo>
                  <a:lnTo>
                    <a:pt x="1678825" y="36474"/>
                  </a:lnTo>
                  <a:lnTo>
                    <a:pt x="1671104" y="35750"/>
                  </a:lnTo>
                  <a:lnTo>
                    <a:pt x="1671104" y="159359"/>
                  </a:lnTo>
                  <a:lnTo>
                    <a:pt x="1671104" y="166255"/>
                  </a:lnTo>
                  <a:lnTo>
                    <a:pt x="1671104" y="182156"/>
                  </a:lnTo>
                  <a:lnTo>
                    <a:pt x="1671104" y="237578"/>
                  </a:lnTo>
                  <a:lnTo>
                    <a:pt x="1168476" y="438785"/>
                  </a:lnTo>
                  <a:lnTo>
                    <a:pt x="1414132" y="249809"/>
                  </a:lnTo>
                  <a:lnTo>
                    <a:pt x="1671104" y="182156"/>
                  </a:lnTo>
                  <a:lnTo>
                    <a:pt x="1671104" y="166255"/>
                  </a:lnTo>
                  <a:lnTo>
                    <a:pt x="1445552" y="225640"/>
                  </a:lnTo>
                  <a:lnTo>
                    <a:pt x="1505699" y="179374"/>
                  </a:lnTo>
                  <a:lnTo>
                    <a:pt x="1616773" y="157581"/>
                  </a:lnTo>
                  <a:lnTo>
                    <a:pt x="1617446" y="158457"/>
                  </a:lnTo>
                  <a:lnTo>
                    <a:pt x="1617002" y="159359"/>
                  </a:lnTo>
                  <a:lnTo>
                    <a:pt x="1618157" y="159359"/>
                  </a:lnTo>
                  <a:lnTo>
                    <a:pt x="1618894" y="160286"/>
                  </a:lnTo>
                  <a:lnTo>
                    <a:pt x="1619338" y="159359"/>
                  </a:lnTo>
                  <a:lnTo>
                    <a:pt x="1671104" y="159359"/>
                  </a:lnTo>
                  <a:lnTo>
                    <a:pt x="1671104" y="35750"/>
                  </a:lnTo>
                  <a:lnTo>
                    <a:pt x="1606194" y="29654"/>
                  </a:lnTo>
                  <a:lnTo>
                    <a:pt x="1606194" y="143992"/>
                  </a:lnTo>
                  <a:lnTo>
                    <a:pt x="1533042" y="158343"/>
                  </a:lnTo>
                  <a:lnTo>
                    <a:pt x="1579702" y="122453"/>
                  </a:lnTo>
                  <a:lnTo>
                    <a:pt x="1585823" y="138137"/>
                  </a:lnTo>
                  <a:lnTo>
                    <a:pt x="1594358" y="128816"/>
                  </a:lnTo>
                  <a:lnTo>
                    <a:pt x="1606194" y="143992"/>
                  </a:lnTo>
                  <a:lnTo>
                    <a:pt x="1606194" y="29654"/>
                  </a:lnTo>
                  <a:lnTo>
                    <a:pt x="1573872" y="26619"/>
                  </a:lnTo>
                  <a:lnTo>
                    <a:pt x="1573872" y="107492"/>
                  </a:lnTo>
                  <a:lnTo>
                    <a:pt x="1499133" y="164998"/>
                  </a:lnTo>
                  <a:lnTo>
                    <a:pt x="1471790" y="170370"/>
                  </a:lnTo>
                  <a:lnTo>
                    <a:pt x="1471790" y="186029"/>
                  </a:lnTo>
                  <a:lnTo>
                    <a:pt x="1407160" y="235750"/>
                  </a:lnTo>
                  <a:lnTo>
                    <a:pt x="1375740" y="244030"/>
                  </a:lnTo>
                  <a:lnTo>
                    <a:pt x="1375740" y="259930"/>
                  </a:lnTo>
                  <a:lnTo>
                    <a:pt x="1127442" y="450938"/>
                  </a:lnTo>
                  <a:lnTo>
                    <a:pt x="1127442" y="325297"/>
                  </a:lnTo>
                  <a:lnTo>
                    <a:pt x="1375740" y="259930"/>
                  </a:lnTo>
                  <a:lnTo>
                    <a:pt x="1375740" y="244030"/>
                  </a:lnTo>
                  <a:lnTo>
                    <a:pt x="1127442" y="309397"/>
                  </a:lnTo>
                  <a:lnTo>
                    <a:pt x="1127442" y="256806"/>
                  </a:lnTo>
                  <a:lnTo>
                    <a:pt x="1144574" y="250215"/>
                  </a:lnTo>
                  <a:lnTo>
                    <a:pt x="1471790" y="186029"/>
                  </a:lnTo>
                  <a:lnTo>
                    <a:pt x="1471790" y="170370"/>
                  </a:lnTo>
                  <a:lnTo>
                    <a:pt x="1227709" y="218236"/>
                  </a:lnTo>
                  <a:lnTo>
                    <a:pt x="1563420" y="89103"/>
                  </a:lnTo>
                  <a:lnTo>
                    <a:pt x="1569999" y="97536"/>
                  </a:lnTo>
                  <a:lnTo>
                    <a:pt x="1573872" y="107492"/>
                  </a:lnTo>
                  <a:lnTo>
                    <a:pt x="1573872" y="26619"/>
                  </a:lnTo>
                  <a:lnTo>
                    <a:pt x="1541170" y="23533"/>
                  </a:lnTo>
                  <a:lnTo>
                    <a:pt x="1555635" y="60680"/>
                  </a:lnTo>
                  <a:lnTo>
                    <a:pt x="1543189" y="63119"/>
                  </a:lnTo>
                  <a:lnTo>
                    <a:pt x="1553552" y="76428"/>
                  </a:lnTo>
                  <a:lnTo>
                    <a:pt x="1140307" y="235381"/>
                  </a:lnTo>
                  <a:lnTo>
                    <a:pt x="1127442" y="237909"/>
                  </a:lnTo>
                  <a:lnTo>
                    <a:pt x="1127442" y="159359"/>
                  </a:lnTo>
                  <a:lnTo>
                    <a:pt x="1181557" y="159359"/>
                  </a:lnTo>
                  <a:lnTo>
                    <a:pt x="1171244" y="138887"/>
                  </a:lnTo>
                  <a:lnTo>
                    <a:pt x="1119720" y="36474"/>
                  </a:lnTo>
                  <a:lnTo>
                    <a:pt x="1111986" y="37998"/>
                  </a:lnTo>
                  <a:lnTo>
                    <a:pt x="1111986" y="159359"/>
                  </a:lnTo>
                  <a:lnTo>
                    <a:pt x="1111986" y="240944"/>
                  </a:lnTo>
                  <a:lnTo>
                    <a:pt x="1111986" y="262750"/>
                  </a:lnTo>
                  <a:lnTo>
                    <a:pt x="1111986" y="313474"/>
                  </a:lnTo>
                  <a:lnTo>
                    <a:pt x="694004" y="423519"/>
                  </a:lnTo>
                  <a:lnTo>
                    <a:pt x="1111986" y="262750"/>
                  </a:lnTo>
                  <a:lnTo>
                    <a:pt x="1111986" y="240944"/>
                  </a:lnTo>
                  <a:lnTo>
                    <a:pt x="1057173" y="251701"/>
                  </a:lnTo>
                  <a:lnTo>
                    <a:pt x="1057173" y="267360"/>
                  </a:lnTo>
                  <a:lnTo>
                    <a:pt x="607263" y="440410"/>
                  </a:lnTo>
                  <a:lnTo>
                    <a:pt x="755243" y="326580"/>
                  </a:lnTo>
                  <a:lnTo>
                    <a:pt x="1057173" y="267360"/>
                  </a:lnTo>
                  <a:lnTo>
                    <a:pt x="1057173" y="251701"/>
                  </a:lnTo>
                  <a:lnTo>
                    <a:pt x="782561" y="305549"/>
                  </a:lnTo>
                  <a:lnTo>
                    <a:pt x="1026655" y="117779"/>
                  </a:lnTo>
                  <a:lnTo>
                    <a:pt x="1058341" y="158457"/>
                  </a:lnTo>
                  <a:lnTo>
                    <a:pt x="1057884" y="159359"/>
                  </a:lnTo>
                  <a:lnTo>
                    <a:pt x="1059053" y="159359"/>
                  </a:lnTo>
                  <a:lnTo>
                    <a:pt x="1059776" y="160286"/>
                  </a:lnTo>
                  <a:lnTo>
                    <a:pt x="1060221" y="159359"/>
                  </a:lnTo>
                  <a:lnTo>
                    <a:pt x="1111986" y="159359"/>
                  </a:lnTo>
                  <a:lnTo>
                    <a:pt x="1111986" y="37998"/>
                  </a:lnTo>
                  <a:lnTo>
                    <a:pt x="984072" y="63119"/>
                  </a:lnTo>
                  <a:lnTo>
                    <a:pt x="1017193" y="105625"/>
                  </a:lnTo>
                  <a:lnTo>
                    <a:pt x="748665" y="312204"/>
                  </a:lnTo>
                  <a:lnTo>
                    <a:pt x="721347" y="317563"/>
                  </a:lnTo>
                  <a:lnTo>
                    <a:pt x="721347" y="333222"/>
                  </a:lnTo>
                  <a:lnTo>
                    <a:pt x="568337" y="450938"/>
                  </a:lnTo>
                  <a:lnTo>
                    <a:pt x="568337" y="363232"/>
                  </a:lnTo>
                  <a:lnTo>
                    <a:pt x="721347" y="333222"/>
                  </a:lnTo>
                  <a:lnTo>
                    <a:pt x="721347" y="317563"/>
                  </a:lnTo>
                  <a:lnTo>
                    <a:pt x="568337" y="347573"/>
                  </a:lnTo>
                  <a:lnTo>
                    <a:pt x="568337" y="159359"/>
                  </a:lnTo>
                  <a:lnTo>
                    <a:pt x="622452" y="159359"/>
                  </a:lnTo>
                  <a:lnTo>
                    <a:pt x="612140" y="138887"/>
                  </a:lnTo>
                  <a:lnTo>
                    <a:pt x="560616" y="36474"/>
                  </a:lnTo>
                  <a:lnTo>
                    <a:pt x="498779" y="159359"/>
                  </a:lnTo>
                  <a:lnTo>
                    <a:pt x="552881" y="159359"/>
                  </a:lnTo>
                  <a:lnTo>
                    <a:pt x="552881" y="350608"/>
                  </a:lnTo>
                  <a:lnTo>
                    <a:pt x="0" y="459054"/>
                  </a:lnTo>
                  <a:lnTo>
                    <a:pt x="2997" y="474116"/>
                  </a:lnTo>
                  <a:lnTo>
                    <a:pt x="552881" y="366255"/>
                  </a:lnTo>
                  <a:lnTo>
                    <a:pt x="552881" y="466585"/>
                  </a:lnTo>
                  <a:lnTo>
                    <a:pt x="560603" y="466585"/>
                  </a:lnTo>
                  <a:lnTo>
                    <a:pt x="560641" y="466725"/>
                  </a:lnTo>
                  <a:lnTo>
                    <a:pt x="562584" y="474014"/>
                  </a:lnTo>
                  <a:lnTo>
                    <a:pt x="1111986" y="329361"/>
                  </a:lnTo>
                  <a:lnTo>
                    <a:pt x="1111986" y="466585"/>
                  </a:lnTo>
                  <a:lnTo>
                    <a:pt x="1119708" y="466585"/>
                  </a:lnTo>
                  <a:lnTo>
                    <a:pt x="1122603" y="473710"/>
                  </a:lnTo>
                  <a:lnTo>
                    <a:pt x="1671104" y="254152"/>
                  </a:lnTo>
                  <a:lnTo>
                    <a:pt x="1671104" y="466585"/>
                  </a:lnTo>
                  <a:lnTo>
                    <a:pt x="1678825" y="466585"/>
                  </a:lnTo>
                  <a:lnTo>
                    <a:pt x="1683804" y="472465"/>
                  </a:lnTo>
                  <a:lnTo>
                    <a:pt x="2097544" y="127127"/>
                  </a:lnTo>
                  <a:lnTo>
                    <a:pt x="2102535" y="139395"/>
                  </a:lnTo>
                  <a:lnTo>
                    <a:pt x="2111298" y="129552"/>
                  </a:lnTo>
                  <a:lnTo>
                    <a:pt x="2133866" y="156248"/>
                  </a:lnTo>
                  <a:lnTo>
                    <a:pt x="2132304" y="159359"/>
                  </a:lnTo>
                  <a:lnTo>
                    <a:pt x="2136495" y="159359"/>
                  </a:lnTo>
                  <a:lnTo>
                    <a:pt x="2139213" y="162560"/>
                  </a:lnTo>
                  <a:lnTo>
                    <a:pt x="2140597" y="159359"/>
                  </a:lnTo>
                  <a:lnTo>
                    <a:pt x="2186406" y="159359"/>
                  </a:lnTo>
                  <a:lnTo>
                    <a:pt x="2186406" y="466585"/>
                  </a:lnTo>
                  <a:lnTo>
                    <a:pt x="2201862" y="466585"/>
                  </a:lnTo>
                  <a:lnTo>
                    <a:pt x="2201862" y="159359"/>
                  </a:lnTo>
                  <a:lnTo>
                    <a:pt x="2255977" y="1593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188" y="97027"/>
            <a:ext cx="9306560" cy="1366520"/>
          </a:xfrm>
          <a:prstGeom prst="rect"/>
        </p:spPr>
        <p:txBody>
          <a:bodyPr wrap="square" lIns="0" tIns="1346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</a:pPr>
            <a:r>
              <a:rPr dirty="0" sz="4600" spc="-60">
                <a:solidFill>
                  <a:srgbClr val="595959"/>
                </a:solidFill>
                <a:latin typeface="Calibri Light"/>
                <a:cs typeface="Calibri Light"/>
              </a:rPr>
              <a:t>Conditional</a:t>
            </a:r>
            <a:r>
              <a:rPr dirty="0" sz="4600" spc="-114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z="4600" spc="-70">
                <a:solidFill>
                  <a:srgbClr val="595959"/>
                </a:solidFill>
                <a:latin typeface="Calibri Light"/>
                <a:cs typeface="Calibri Light"/>
              </a:rPr>
              <a:t>Generation:</a:t>
            </a:r>
            <a:r>
              <a:rPr dirty="0" sz="4600" spc="-125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pc="-60">
                <a:solidFill>
                  <a:srgbClr val="595959"/>
                </a:solidFill>
                <a:latin typeface="Calibri Light"/>
                <a:cs typeface="Calibri Light"/>
              </a:rPr>
              <a:t>Generating</a:t>
            </a:r>
            <a:r>
              <a:rPr dirty="0" spc="-95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pc="-60">
                <a:solidFill>
                  <a:srgbClr val="595959"/>
                </a:solidFill>
                <a:latin typeface="Calibri Light"/>
                <a:cs typeface="Calibri Light"/>
              </a:rPr>
              <a:t>text </a:t>
            </a:r>
            <a:r>
              <a:rPr dirty="0" spc="-107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pc="-50">
                <a:solidFill>
                  <a:srgbClr val="595959"/>
                </a:solidFill>
                <a:latin typeface="Calibri Light"/>
                <a:cs typeface="Calibri Light"/>
              </a:rPr>
              <a:t>conditioned</a:t>
            </a:r>
            <a:r>
              <a:rPr dirty="0" spc="-10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pc="-25">
                <a:solidFill>
                  <a:srgbClr val="595959"/>
                </a:solidFill>
                <a:latin typeface="Calibri Light"/>
                <a:cs typeface="Calibri Light"/>
              </a:rPr>
              <a:t>on</a:t>
            </a:r>
            <a:r>
              <a:rPr dirty="0" spc="-95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pc="-55">
                <a:solidFill>
                  <a:srgbClr val="595959"/>
                </a:solidFill>
                <a:latin typeface="Calibri Light"/>
                <a:cs typeface="Calibri Light"/>
              </a:rPr>
              <a:t>previous</a:t>
            </a:r>
            <a:r>
              <a:rPr dirty="0" spc="-95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pc="-60">
                <a:solidFill>
                  <a:srgbClr val="595959"/>
                </a:solidFill>
                <a:latin typeface="Calibri Light"/>
                <a:cs typeface="Calibri Light"/>
              </a:rPr>
              <a:t>text!</a:t>
            </a:r>
            <a:endParaRPr sz="46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22957" y="2569422"/>
            <a:ext cx="7778750" cy="5106035"/>
            <a:chOff x="4022957" y="2569422"/>
            <a:chExt cx="7778750" cy="5106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8510" y="3156168"/>
              <a:ext cx="4150989" cy="9972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78371" y="3181098"/>
              <a:ext cx="4051300" cy="897890"/>
            </a:xfrm>
            <a:custGeom>
              <a:avLst/>
              <a:gdLst/>
              <a:ahLst/>
              <a:cxnLst/>
              <a:rect l="l" t="t" r="r" b="b"/>
              <a:pathLst>
                <a:path w="4051300" h="897889">
                  <a:moveTo>
                    <a:pt x="3801957" y="0"/>
                  </a:moveTo>
                  <a:lnTo>
                    <a:pt x="249308" y="0"/>
                  </a:lnTo>
                  <a:lnTo>
                    <a:pt x="204495" y="4016"/>
                  </a:lnTo>
                  <a:lnTo>
                    <a:pt x="162316" y="15597"/>
                  </a:lnTo>
                  <a:lnTo>
                    <a:pt x="123477" y="34037"/>
                  </a:lnTo>
                  <a:lnTo>
                    <a:pt x="88682" y="58634"/>
                  </a:lnTo>
                  <a:lnTo>
                    <a:pt x="58634" y="88682"/>
                  </a:lnTo>
                  <a:lnTo>
                    <a:pt x="34037" y="123477"/>
                  </a:lnTo>
                  <a:lnTo>
                    <a:pt x="15597" y="162316"/>
                  </a:lnTo>
                  <a:lnTo>
                    <a:pt x="4016" y="204495"/>
                  </a:lnTo>
                  <a:lnTo>
                    <a:pt x="0" y="249308"/>
                  </a:lnTo>
                  <a:lnTo>
                    <a:pt x="0" y="648202"/>
                  </a:lnTo>
                  <a:lnTo>
                    <a:pt x="4016" y="693016"/>
                  </a:lnTo>
                  <a:lnTo>
                    <a:pt x="15597" y="735194"/>
                  </a:lnTo>
                  <a:lnTo>
                    <a:pt x="34037" y="774033"/>
                  </a:lnTo>
                  <a:lnTo>
                    <a:pt x="58634" y="808829"/>
                  </a:lnTo>
                  <a:lnTo>
                    <a:pt x="88682" y="838877"/>
                  </a:lnTo>
                  <a:lnTo>
                    <a:pt x="123477" y="863473"/>
                  </a:lnTo>
                  <a:lnTo>
                    <a:pt x="162316" y="881914"/>
                  </a:lnTo>
                  <a:lnTo>
                    <a:pt x="204495" y="893494"/>
                  </a:lnTo>
                  <a:lnTo>
                    <a:pt x="249308" y="897511"/>
                  </a:lnTo>
                  <a:lnTo>
                    <a:pt x="3801957" y="897511"/>
                  </a:lnTo>
                  <a:lnTo>
                    <a:pt x="3846770" y="893494"/>
                  </a:lnTo>
                  <a:lnTo>
                    <a:pt x="3888949" y="881914"/>
                  </a:lnTo>
                  <a:lnTo>
                    <a:pt x="3927788" y="863473"/>
                  </a:lnTo>
                  <a:lnTo>
                    <a:pt x="3962583" y="838877"/>
                  </a:lnTo>
                  <a:lnTo>
                    <a:pt x="3992631" y="808829"/>
                  </a:lnTo>
                  <a:lnTo>
                    <a:pt x="4017227" y="774033"/>
                  </a:lnTo>
                  <a:lnTo>
                    <a:pt x="4035668" y="735194"/>
                  </a:lnTo>
                  <a:lnTo>
                    <a:pt x="4047249" y="693016"/>
                  </a:lnTo>
                  <a:lnTo>
                    <a:pt x="4051265" y="648202"/>
                  </a:lnTo>
                  <a:lnTo>
                    <a:pt x="4051265" y="249308"/>
                  </a:lnTo>
                  <a:lnTo>
                    <a:pt x="4047249" y="204495"/>
                  </a:lnTo>
                  <a:lnTo>
                    <a:pt x="4035668" y="162316"/>
                  </a:lnTo>
                  <a:lnTo>
                    <a:pt x="4017227" y="123477"/>
                  </a:lnTo>
                  <a:lnTo>
                    <a:pt x="3992631" y="88682"/>
                  </a:lnTo>
                  <a:lnTo>
                    <a:pt x="3962583" y="58634"/>
                  </a:lnTo>
                  <a:lnTo>
                    <a:pt x="3927788" y="34037"/>
                  </a:lnTo>
                  <a:lnTo>
                    <a:pt x="3888949" y="15597"/>
                  </a:lnTo>
                  <a:lnTo>
                    <a:pt x="3846770" y="4016"/>
                  </a:lnTo>
                  <a:lnTo>
                    <a:pt x="3801957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78371" y="3181099"/>
              <a:ext cx="4051300" cy="897890"/>
            </a:xfrm>
            <a:custGeom>
              <a:avLst/>
              <a:gdLst/>
              <a:ahLst/>
              <a:cxnLst/>
              <a:rect l="l" t="t" r="r" b="b"/>
              <a:pathLst>
                <a:path w="4051300" h="897889">
                  <a:moveTo>
                    <a:pt x="249308" y="0"/>
                  </a:moveTo>
                  <a:lnTo>
                    <a:pt x="3801957" y="0"/>
                  </a:lnTo>
                  <a:lnTo>
                    <a:pt x="3846770" y="4016"/>
                  </a:lnTo>
                  <a:lnTo>
                    <a:pt x="3888949" y="15597"/>
                  </a:lnTo>
                  <a:lnTo>
                    <a:pt x="3927788" y="34037"/>
                  </a:lnTo>
                  <a:lnTo>
                    <a:pt x="3962583" y="58634"/>
                  </a:lnTo>
                  <a:lnTo>
                    <a:pt x="3992631" y="88682"/>
                  </a:lnTo>
                  <a:lnTo>
                    <a:pt x="4017227" y="123477"/>
                  </a:lnTo>
                  <a:lnTo>
                    <a:pt x="4035668" y="162316"/>
                  </a:lnTo>
                  <a:lnTo>
                    <a:pt x="4047249" y="204495"/>
                  </a:lnTo>
                  <a:lnTo>
                    <a:pt x="4051265" y="249308"/>
                  </a:lnTo>
                  <a:lnTo>
                    <a:pt x="4051265" y="648202"/>
                  </a:lnTo>
                  <a:lnTo>
                    <a:pt x="4047249" y="693016"/>
                  </a:lnTo>
                  <a:lnTo>
                    <a:pt x="4035668" y="735194"/>
                  </a:lnTo>
                  <a:lnTo>
                    <a:pt x="4017227" y="774033"/>
                  </a:lnTo>
                  <a:lnTo>
                    <a:pt x="3992631" y="808829"/>
                  </a:lnTo>
                  <a:lnTo>
                    <a:pt x="3962583" y="838877"/>
                  </a:lnTo>
                  <a:lnTo>
                    <a:pt x="3927788" y="863473"/>
                  </a:lnTo>
                  <a:lnTo>
                    <a:pt x="3888949" y="881913"/>
                  </a:lnTo>
                  <a:lnTo>
                    <a:pt x="3846770" y="893494"/>
                  </a:lnTo>
                  <a:lnTo>
                    <a:pt x="3801957" y="897511"/>
                  </a:lnTo>
                  <a:lnTo>
                    <a:pt x="249308" y="897511"/>
                  </a:lnTo>
                  <a:lnTo>
                    <a:pt x="204495" y="893494"/>
                  </a:lnTo>
                  <a:lnTo>
                    <a:pt x="162316" y="881913"/>
                  </a:lnTo>
                  <a:lnTo>
                    <a:pt x="123477" y="863473"/>
                  </a:lnTo>
                  <a:lnTo>
                    <a:pt x="88682" y="838877"/>
                  </a:lnTo>
                  <a:lnTo>
                    <a:pt x="58634" y="808829"/>
                  </a:lnTo>
                  <a:lnTo>
                    <a:pt x="34037" y="774033"/>
                  </a:lnTo>
                  <a:lnTo>
                    <a:pt x="15597" y="735194"/>
                  </a:lnTo>
                  <a:lnTo>
                    <a:pt x="4016" y="693016"/>
                  </a:lnTo>
                  <a:lnTo>
                    <a:pt x="0" y="648202"/>
                  </a:lnTo>
                  <a:lnTo>
                    <a:pt x="0" y="249308"/>
                  </a:lnTo>
                  <a:lnTo>
                    <a:pt x="4016" y="204495"/>
                  </a:lnTo>
                  <a:lnTo>
                    <a:pt x="15597" y="162316"/>
                  </a:lnTo>
                  <a:lnTo>
                    <a:pt x="34037" y="123477"/>
                  </a:lnTo>
                  <a:lnTo>
                    <a:pt x="58634" y="88682"/>
                  </a:lnTo>
                  <a:lnTo>
                    <a:pt x="88682" y="58634"/>
                  </a:lnTo>
                  <a:lnTo>
                    <a:pt x="123477" y="34037"/>
                  </a:lnTo>
                  <a:lnTo>
                    <a:pt x="162316" y="15597"/>
                  </a:lnTo>
                  <a:lnTo>
                    <a:pt x="204495" y="4016"/>
                  </a:lnTo>
                  <a:lnTo>
                    <a:pt x="249308" y="0"/>
                  </a:lnTo>
                  <a:close/>
                </a:path>
              </a:pathLst>
            </a:custGeom>
            <a:ln w="24930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957" y="4178332"/>
              <a:ext cx="7778429" cy="16703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79778" y="4203264"/>
              <a:ext cx="7679055" cy="1570990"/>
            </a:xfrm>
            <a:custGeom>
              <a:avLst/>
              <a:gdLst/>
              <a:ahLst/>
              <a:cxnLst/>
              <a:rect l="l" t="t" r="r" b="b"/>
              <a:pathLst>
                <a:path w="7679055" h="1570989">
                  <a:moveTo>
                    <a:pt x="7429398" y="0"/>
                  </a:moveTo>
                  <a:lnTo>
                    <a:pt x="249308" y="0"/>
                  </a:lnTo>
                  <a:lnTo>
                    <a:pt x="204495" y="4016"/>
                  </a:lnTo>
                  <a:lnTo>
                    <a:pt x="162317" y="15597"/>
                  </a:lnTo>
                  <a:lnTo>
                    <a:pt x="123478" y="34037"/>
                  </a:lnTo>
                  <a:lnTo>
                    <a:pt x="88682" y="58634"/>
                  </a:lnTo>
                  <a:lnTo>
                    <a:pt x="58634" y="88682"/>
                  </a:lnTo>
                  <a:lnTo>
                    <a:pt x="34038" y="123477"/>
                  </a:lnTo>
                  <a:lnTo>
                    <a:pt x="15597" y="162316"/>
                  </a:lnTo>
                  <a:lnTo>
                    <a:pt x="4016" y="204495"/>
                  </a:lnTo>
                  <a:lnTo>
                    <a:pt x="0" y="249308"/>
                  </a:lnTo>
                  <a:lnTo>
                    <a:pt x="0" y="1321335"/>
                  </a:lnTo>
                  <a:lnTo>
                    <a:pt x="4016" y="1366149"/>
                  </a:lnTo>
                  <a:lnTo>
                    <a:pt x="15597" y="1408327"/>
                  </a:lnTo>
                  <a:lnTo>
                    <a:pt x="34038" y="1447166"/>
                  </a:lnTo>
                  <a:lnTo>
                    <a:pt x="58634" y="1481962"/>
                  </a:lnTo>
                  <a:lnTo>
                    <a:pt x="88682" y="1512010"/>
                  </a:lnTo>
                  <a:lnTo>
                    <a:pt x="123478" y="1536606"/>
                  </a:lnTo>
                  <a:lnTo>
                    <a:pt x="162317" y="1555047"/>
                  </a:lnTo>
                  <a:lnTo>
                    <a:pt x="204495" y="1566627"/>
                  </a:lnTo>
                  <a:lnTo>
                    <a:pt x="249308" y="1570644"/>
                  </a:lnTo>
                  <a:lnTo>
                    <a:pt x="7429398" y="1570644"/>
                  </a:lnTo>
                  <a:lnTo>
                    <a:pt x="7474212" y="1566627"/>
                  </a:lnTo>
                  <a:lnTo>
                    <a:pt x="7516390" y="1555047"/>
                  </a:lnTo>
                  <a:lnTo>
                    <a:pt x="7555229" y="1536606"/>
                  </a:lnTo>
                  <a:lnTo>
                    <a:pt x="7590024" y="1512010"/>
                  </a:lnTo>
                  <a:lnTo>
                    <a:pt x="7620072" y="1481962"/>
                  </a:lnTo>
                  <a:lnTo>
                    <a:pt x="7644669" y="1447166"/>
                  </a:lnTo>
                  <a:lnTo>
                    <a:pt x="7663109" y="1408327"/>
                  </a:lnTo>
                  <a:lnTo>
                    <a:pt x="7674690" y="1366149"/>
                  </a:lnTo>
                  <a:lnTo>
                    <a:pt x="7678707" y="1321335"/>
                  </a:lnTo>
                  <a:lnTo>
                    <a:pt x="7678707" y="249308"/>
                  </a:lnTo>
                  <a:lnTo>
                    <a:pt x="7674690" y="204495"/>
                  </a:lnTo>
                  <a:lnTo>
                    <a:pt x="7663109" y="162316"/>
                  </a:lnTo>
                  <a:lnTo>
                    <a:pt x="7644669" y="123477"/>
                  </a:lnTo>
                  <a:lnTo>
                    <a:pt x="7620072" y="88682"/>
                  </a:lnTo>
                  <a:lnTo>
                    <a:pt x="7590024" y="58634"/>
                  </a:lnTo>
                  <a:lnTo>
                    <a:pt x="7555229" y="34037"/>
                  </a:lnTo>
                  <a:lnTo>
                    <a:pt x="7516390" y="15597"/>
                  </a:lnTo>
                  <a:lnTo>
                    <a:pt x="7474212" y="4016"/>
                  </a:lnTo>
                  <a:lnTo>
                    <a:pt x="742939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79778" y="4203264"/>
              <a:ext cx="7679055" cy="1570990"/>
            </a:xfrm>
            <a:custGeom>
              <a:avLst/>
              <a:gdLst/>
              <a:ahLst/>
              <a:cxnLst/>
              <a:rect l="l" t="t" r="r" b="b"/>
              <a:pathLst>
                <a:path w="7679055" h="1570989">
                  <a:moveTo>
                    <a:pt x="249308" y="0"/>
                  </a:moveTo>
                  <a:lnTo>
                    <a:pt x="7429398" y="0"/>
                  </a:lnTo>
                  <a:lnTo>
                    <a:pt x="7474211" y="4016"/>
                  </a:lnTo>
                  <a:lnTo>
                    <a:pt x="7516390" y="15597"/>
                  </a:lnTo>
                  <a:lnTo>
                    <a:pt x="7555229" y="34037"/>
                  </a:lnTo>
                  <a:lnTo>
                    <a:pt x="7590024" y="58634"/>
                  </a:lnTo>
                  <a:lnTo>
                    <a:pt x="7620072" y="88682"/>
                  </a:lnTo>
                  <a:lnTo>
                    <a:pt x="7644669" y="123477"/>
                  </a:lnTo>
                  <a:lnTo>
                    <a:pt x="7663109" y="162316"/>
                  </a:lnTo>
                  <a:lnTo>
                    <a:pt x="7674690" y="204495"/>
                  </a:lnTo>
                  <a:lnTo>
                    <a:pt x="7678706" y="249308"/>
                  </a:lnTo>
                  <a:lnTo>
                    <a:pt x="7678706" y="1321336"/>
                  </a:lnTo>
                  <a:lnTo>
                    <a:pt x="7674690" y="1366149"/>
                  </a:lnTo>
                  <a:lnTo>
                    <a:pt x="7663109" y="1408328"/>
                  </a:lnTo>
                  <a:lnTo>
                    <a:pt x="7644669" y="1447167"/>
                  </a:lnTo>
                  <a:lnTo>
                    <a:pt x="7620072" y="1481962"/>
                  </a:lnTo>
                  <a:lnTo>
                    <a:pt x="7590024" y="1512010"/>
                  </a:lnTo>
                  <a:lnTo>
                    <a:pt x="7555229" y="1536606"/>
                  </a:lnTo>
                  <a:lnTo>
                    <a:pt x="7516390" y="1555047"/>
                  </a:lnTo>
                  <a:lnTo>
                    <a:pt x="7474211" y="1566628"/>
                  </a:lnTo>
                  <a:lnTo>
                    <a:pt x="7429398" y="1570644"/>
                  </a:lnTo>
                  <a:lnTo>
                    <a:pt x="249308" y="1570644"/>
                  </a:lnTo>
                  <a:lnTo>
                    <a:pt x="204495" y="1566628"/>
                  </a:lnTo>
                  <a:lnTo>
                    <a:pt x="162317" y="1555047"/>
                  </a:lnTo>
                  <a:lnTo>
                    <a:pt x="123478" y="1536606"/>
                  </a:lnTo>
                  <a:lnTo>
                    <a:pt x="88682" y="1512010"/>
                  </a:lnTo>
                  <a:lnTo>
                    <a:pt x="58634" y="1481962"/>
                  </a:lnTo>
                  <a:lnTo>
                    <a:pt x="34038" y="1447167"/>
                  </a:lnTo>
                  <a:lnTo>
                    <a:pt x="15597" y="1408328"/>
                  </a:lnTo>
                  <a:lnTo>
                    <a:pt x="4016" y="1366149"/>
                  </a:lnTo>
                  <a:lnTo>
                    <a:pt x="0" y="1321336"/>
                  </a:lnTo>
                  <a:lnTo>
                    <a:pt x="0" y="249308"/>
                  </a:lnTo>
                  <a:lnTo>
                    <a:pt x="4016" y="204495"/>
                  </a:lnTo>
                  <a:lnTo>
                    <a:pt x="15597" y="162316"/>
                  </a:lnTo>
                  <a:lnTo>
                    <a:pt x="34038" y="123477"/>
                  </a:lnTo>
                  <a:lnTo>
                    <a:pt x="58634" y="88682"/>
                  </a:lnTo>
                  <a:lnTo>
                    <a:pt x="88682" y="58634"/>
                  </a:lnTo>
                  <a:lnTo>
                    <a:pt x="123478" y="34037"/>
                  </a:lnTo>
                  <a:lnTo>
                    <a:pt x="162317" y="15597"/>
                  </a:lnTo>
                  <a:lnTo>
                    <a:pt x="204495" y="4016"/>
                  </a:lnTo>
                  <a:lnTo>
                    <a:pt x="249308" y="0"/>
                  </a:lnTo>
                  <a:close/>
                </a:path>
              </a:pathLst>
            </a:custGeom>
            <a:ln w="24930">
              <a:solidFill>
                <a:srgbClr val="7070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43929" y="2575772"/>
              <a:ext cx="661035" cy="4845685"/>
            </a:xfrm>
            <a:custGeom>
              <a:avLst/>
              <a:gdLst/>
              <a:ahLst/>
              <a:cxnLst/>
              <a:rect l="l" t="t" r="r" b="b"/>
              <a:pathLst>
                <a:path w="661034" h="4845684">
                  <a:moveTo>
                    <a:pt x="0" y="120350"/>
                  </a:moveTo>
                  <a:lnTo>
                    <a:pt x="278833" y="5640"/>
                  </a:lnTo>
                  <a:lnTo>
                    <a:pt x="307992" y="0"/>
                  </a:lnTo>
                  <a:lnTo>
                    <a:pt x="336076" y="5778"/>
                  </a:lnTo>
                  <a:lnTo>
                    <a:pt x="376456" y="46353"/>
                  </a:lnTo>
                  <a:lnTo>
                    <a:pt x="385340" y="4770385"/>
                  </a:lnTo>
                  <a:lnTo>
                    <a:pt x="391238" y="4799493"/>
                  </a:lnTo>
                  <a:lnTo>
                    <a:pt x="407283" y="4823256"/>
                  </a:lnTo>
                  <a:lnTo>
                    <a:pt x="431068" y="4839268"/>
                  </a:lnTo>
                  <a:lnTo>
                    <a:pt x="460185" y="4845125"/>
                  </a:lnTo>
                  <a:lnTo>
                    <a:pt x="470071" y="4844462"/>
                  </a:lnTo>
                  <a:lnTo>
                    <a:pt x="479741" y="4842509"/>
                  </a:lnTo>
                  <a:lnTo>
                    <a:pt x="489071" y="4839301"/>
                  </a:lnTo>
                  <a:lnTo>
                    <a:pt x="497934" y="4834870"/>
                  </a:lnTo>
                  <a:lnTo>
                    <a:pt x="660935" y="4739396"/>
                  </a:lnTo>
                </a:path>
              </a:pathLst>
            </a:custGeom>
            <a:ln w="1246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7464" y="7277435"/>
              <a:ext cx="117414" cy="9513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68813" y="2602110"/>
              <a:ext cx="713105" cy="4843145"/>
            </a:xfrm>
            <a:custGeom>
              <a:avLst/>
              <a:gdLst/>
              <a:ahLst/>
              <a:cxnLst/>
              <a:rect l="l" t="t" r="r" b="b"/>
              <a:pathLst>
                <a:path w="713104" h="4843145">
                  <a:moveTo>
                    <a:pt x="0" y="122063"/>
                  </a:moveTo>
                  <a:lnTo>
                    <a:pt x="325993" y="4358"/>
                  </a:lnTo>
                  <a:lnTo>
                    <a:pt x="355372" y="0"/>
                  </a:lnTo>
                  <a:lnTo>
                    <a:pt x="383176" y="7002"/>
                  </a:lnTo>
                  <a:lnTo>
                    <a:pt x="421741" y="49306"/>
                  </a:lnTo>
                  <a:lnTo>
                    <a:pt x="426186" y="74706"/>
                  </a:lnTo>
                  <a:lnTo>
                    <a:pt x="426186" y="4767955"/>
                  </a:lnTo>
                  <a:lnTo>
                    <a:pt x="432064" y="4797069"/>
                  </a:lnTo>
                  <a:lnTo>
                    <a:pt x="448092" y="4820842"/>
                  </a:lnTo>
                  <a:lnTo>
                    <a:pt x="471866" y="4836871"/>
                  </a:lnTo>
                  <a:lnTo>
                    <a:pt x="500979" y="4842748"/>
                  </a:lnTo>
                  <a:lnTo>
                    <a:pt x="511600" y="4841990"/>
                  </a:lnTo>
                  <a:lnTo>
                    <a:pt x="521954" y="4839747"/>
                  </a:lnTo>
                  <a:lnTo>
                    <a:pt x="531888" y="4836063"/>
                  </a:lnTo>
                  <a:lnTo>
                    <a:pt x="541246" y="4830983"/>
                  </a:lnTo>
                  <a:lnTo>
                    <a:pt x="712500" y="4721571"/>
                  </a:lnTo>
                </a:path>
              </a:pathLst>
            </a:custGeom>
            <a:ln w="12465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3432" y="7283892"/>
              <a:ext cx="116635" cy="9766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831849" y="3249842"/>
              <a:ext cx="673735" cy="337185"/>
            </a:xfrm>
            <a:custGeom>
              <a:avLst/>
              <a:gdLst/>
              <a:ahLst/>
              <a:cxnLst/>
              <a:rect l="l" t="t" r="r" b="b"/>
              <a:pathLst>
                <a:path w="673734" h="337185">
                  <a:moveTo>
                    <a:pt x="560945" y="0"/>
                  </a:moveTo>
                  <a:lnTo>
                    <a:pt x="112189" y="0"/>
                  </a:lnTo>
                  <a:lnTo>
                    <a:pt x="68519" y="8816"/>
                  </a:lnTo>
                  <a:lnTo>
                    <a:pt x="32859" y="32859"/>
                  </a:lnTo>
                  <a:lnTo>
                    <a:pt x="8816" y="68519"/>
                  </a:lnTo>
                  <a:lnTo>
                    <a:pt x="0" y="112187"/>
                  </a:lnTo>
                  <a:lnTo>
                    <a:pt x="0" y="224377"/>
                  </a:lnTo>
                  <a:lnTo>
                    <a:pt x="8816" y="268046"/>
                  </a:lnTo>
                  <a:lnTo>
                    <a:pt x="32859" y="303707"/>
                  </a:lnTo>
                  <a:lnTo>
                    <a:pt x="68519" y="327750"/>
                  </a:lnTo>
                  <a:lnTo>
                    <a:pt x="112189" y="336566"/>
                  </a:lnTo>
                  <a:lnTo>
                    <a:pt x="560945" y="336566"/>
                  </a:lnTo>
                  <a:lnTo>
                    <a:pt x="604613" y="327750"/>
                  </a:lnTo>
                  <a:lnTo>
                    <a:pt x="640273" y="303707"/>
                  </a:lnTo>
                  <a:lnTo>
                    <a:pt x="664316" y="268046"/>
                  </a:lnTo>
                  <a:lnTo>
                    <a:pt x="673133" y="224377"/>
                  </a:lnTo>
                  <a:lnTo>
                    <a:pt x="673133" y="112187"/>
                  </a:lnTo>
                  <a:lnTo>
                    <a:pt x="664316" y="68519"/>
                  </a:lnTo>
                  <a:lnTo>
                    <a:pt x="640273" y="32859"/>
                  </a:lnTo>
                  <a:lnTo>
                    <a:pt x="604613" y="8816"/>
                  </a:lnTo>
                  <a:lnTo>
                    <a:pt x="560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831849" y="3249842"/>
              <a:ext cx="673735" cy="337185"/>
            </a:xfrm>
            <a:custGeom>
              <a:avLst/>
              <a:gdLst/>
              <a:ahLst/>
              <a:cxnLst/>
              <a:rect l="l" t="t" r="r" b="b"/>
              <a:pathLst>
                <a:path w="673734" h="337185">
                  <a:moveTo>
                    <a:pt x="112188" y="0"/>
                  </a:moveTo>
                  <a:lnTo>
                    <a:pt x="560944" y="0"/>
                  </a:lnTo>
                  <a:lnTo>
                    <a:pt x="604613" y="8816"/>
                  </a:lnTo>
                  <a:lnTo>
                    <a:pt x="640274" y="32859"/>
                  </a:lnTo>
                  <a:lnTo>
                    <a:pt x="664317" y="68519"/>
                  </a:lnTo>
                  <a:lnTo>
                    <a:pt x="673133" y="112188"/>
                  </a:lnTo>
                  <a:lnTo>
                    <a:pt x="673133" y="224377"/>
                  </a:lnTo>
                  <a:lnTo>
                    <a:pt x="664317" y="268046"/>
                  </a:lnTo>
                  <a:lnTo>
                    <a:pt x="640274" y="303707"/>
                  </a:lnTo>
                  <a:lnTo>
                    <a:pt x="604613" y="327750"/>
                  </a:lnTo>
                  <a:lnTo>
                    <a:pt x="560944" y="336566"/>
                  </a:lnTo>
                  <a:lnTo>
                    <a:pt x="112188" y="336566"/>
                  </a:lnTo>
                  <a:lnTo>
                    <a:pt x="68519" y="327750"/>
                  </a:lnTo>
                  <a:lnTo>
                    <a:pt x="32859" y="303707"/>
                  </a:lnTo>
                  <a:lnTo>
                    <a:pt x="8816" y="268046"/>
                  </a:lnTo>
                  <a:lnTo>
                    <a:pt x="0" y="224377"/>
                  </a:lnTo>
                  <a:lnTo>
                    <a:pt x="0" y="112188"/>
                  </a:lnTo>
                  <a:lnTo>
                    <a:pt x="8816" y="68519"/>
                  </a:lnTo>
                  <a:lnTo>
                    <a:pt x="32859" y="32859"/>
                  </a:lnTo>
                  <a:lnTo>
                    <a:pt x="68519" y="8816"/>
                  </a:lnTo>
                  <a:lnTo>
                    <a:pt x="11218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35105" y="3302820"/>
              <a:ext cx="304710" cy="2306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045800" y="6752120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w="0" h="251459">
                  <a:moveTo>
                    <a:pt x="0" y="251013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27102" y="6720956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5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027102" y="6720957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168416" y="6752120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w="0" h="251459">
                  <a:moveTo>
                    <a:pt x="0" y="251013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149718" y="6720956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5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149718" y="6720957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303497" y="6752120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w="0" h="251459">
                  <a:moveTo>
                    <a:pt x="0" y="251013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284799" y="6720956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5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284798" y="6720957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168416" y="2970017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w="0" h="280035">
                  <a:moveTo>
                    <a:pt x="0" y="279824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149718" y="293885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4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149718" y="293885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168416" y="5119785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w="0" h="143510">
                  <a:moveTo>
                    <a:pt x="0" y="143040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149718" y="5088621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4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149718" y="5088622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00434" y="6752120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w="0" h="251459">
                  <a:moveTo>
                    <a:pt x="0" y="251013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881735" y="6720956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5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881735" y="6720957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714764" y="6752120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w="0" h="251459">
                  <a:moveTo>
                    <a:pt x="0" y="251013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96066" y="6720956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5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696066" y="6720957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44467" y="6752120"/>
              <a:ext cx="0" cy="246379"/>
            </a:xfrm>
            <a:custGeom>
              <a:avLst/>
              <a:gdLst/>
              <a:ahLst/>
              <a:cxnLst/>
              <a:rect l="l" t="t" r="r" b="b"/>
              <a:pathLst>
                <a:path w="0" h="246379">
                  <a:moveTo>
                    <a:pt x="0" y="246227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525768" y="6720956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4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4" h="50165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525768" y="6720957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4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759872" y="7333543"/>
              <a:ext cx="2524125" cy="335280"/>
            </a:xfrm>
            <a:custGeom>
              <a:avLst/>
              <a:gdLst/>
              <a:ahLst/>
              <a:cxnLst/>
              <a:rect l="l" t="t" r="r" b="b"/>
              <a:pathLst>
                <a:path w="2524125" h="335279">
                  <a:moveTo>
                    <a:pt x="9694" y="296441"/>
                  </a:moveTo>
                  <a:lnTo>
                    <a:pt x="2413" y="306045"/>
                  </a:lnTo>
                  <a:lnTo>
                    <a:pt x="0" y="326990"/>
                  </a:lnTo>
                  <a:lnTo>
                    <a:pt x="2411" y="335111"/>
                  </a:lnTo>
                  <a:lnTo>
                    <a:pt x="1492" y="320650"/>
                  </a:lnTo>
                  <a:lnTo>
                    <a:pt x="9694" y="296441"/>
                  </a:lnTo>
                  <a:close/>
                </a:path>
                <a:path w="2524125" h="335279">
                  <a:moveTo>
                    <a:pt x="21982" y="280232"/>
                  </a:moveTo>
                  <a:lnTo>
                    <a:pt x="12630" y="287775"/>
                  </a:lnTo>
                  <a:lnTo>
                    <a:pt x="9694" y="296441"/>
                  </a:lnTo>
                  <a:lnTo>
                    <a:pt x="21982" y="280232"/>
                  </a:lnTo>
                  <a:close/>
                </a:path>
                <a:path w="2524125" h="335279">
                  <a:moveTo>
                    <a:pt x="28619" y="274879"/>
                  </a:moveTo>
                  <a:lnTo>
                    <a:pt x="24124" y="277407"/>
                  </a:lnTo>
                  <a:lnTo>
                    <a:pt x="21982" y="280232"/>
                  </a:lnTo>
                  <a:lnTo>
                    <a:pt x="28619" y="274879"/>
                  </a:lnTo>
                  <a:close/>
                </a:path>
                <a:path w="2524125" h="335279">
                  <a:moveTo>
                    <a:pt x="77232" y="247538"/>
                  </a:moveTo>
                  <a:lnTo>
                    <a:pt x="56673" y="252250"/>
                  </a:lnTo>
                  <a:lnTo>
                    <a:pt x="28619" y="274879"/>
                  </a:lnTo>
                  <a:lnTo>
                    <a:pt x="77232" y="247538"/>
                  </a:lnTo>
                  <a:close/>
                </a:path>
                <a:path w="2524125" h="335279">
                  <a:moveTo>
                    <a:pt x="116926" y="238441"/>
                  </a:moveTo>
                  <a:lnTo>
                    <a:pt x="105940" y="239917"/>
                  </a:lnTo>
                  <a:lnTo>
                    <a:pt x="90630" y="242876"/>
                  </a:lnTo>
                  <a:lnTo>
                    <a:pt x="79607" y="246203"/>
                  </a:lnTo>
                  <a:lnTo>
                    <a:pt x="77232" y="247538"/>
                  </a:lnTo>
                  <a:lnTo>
                    <a:pt x="116926" y="238441"/>
                  </a:lnTo>
                  <a:close/>
                </a:path>
                <a:path w="2524125" h="335279">
                  <a:moveTo>
                    <a:pt x="2524003" y="0"/>
                  </a:moveTo>
                  <a:lnTo>
                    <a:pt x="2506172" y="35155"/>
                  </a:lnTo>
                  <a:lnTo>
                    <a:pt x="2468905" y="73488"/>
                  </a:lnTo>
                  <a:lnTo>
                    <a:pt x="2399420" y="116459"/>
                  </a:lnTo>
                  <a:lnTo>
                    <a:pt x="2349475" y="137528"/>
                  </a:lnTo>
                  <a:lnTo>
                    <a:pt x="2287731" y="157170"/>
                  </a:lnTo>
                  <a:lnTo>
                    <a:pt x="2212940" y="174522"/>
                  </a:lnTo>
                  <a:lnTo>
                    <a:pt x="2123852" y="188723"/>
                  </a:lnTo>
                  <a:lnTo>
                    <a:pt x="2019221" y="198909"/>
                  </a:lnTo>
                  <a:lnTo>
                    <a:pt x="1933981" y="204015"/>
                  </a:lnTo>
                  <a:lnTo>
                    <a:pt x="1786333" y="210150"/>
                  </a:lnTo>
                  <a:lnTo>
                    <a:pt x="1501195" y="216968"/>
                  </a:lnTo>
                  <a:lnTo>
                    <a:pt x="277475" y="225628"/>
                  </a:lnTo>
                  <a:lnTo>
                    <a:pt x="191635" y="227808"/>
                  </a:lnTo>
                  <a:lnTo>
                    <a:pt x="170909" y="228758"/>
                  </a:lnTo>
                  <a:lnTo>
                    <a:pt x="154469" y="229837"/>
                  </a:lnTo>
                  <a:lnTo>
                    <a:pt x="116926" y="238441"/>
                  </a:lnTo>
                  <a:lnTo>
                    <a:pt x="125361" y="237308"/>
                  </a:lnTo>
                  <a:lnTo>
                    <a:pt x="148719" y="235028"/>
                  </a:lnTo>
                  <a:lnTo>
                    <a:pt x="206548" y="231384"/>
                  </a:lnTo>
                  <a:lnTo>
                    <a:pt x="318455" y="227921"/>
                  </a:lnTo>
                  <a:lnTo>
                    <a:pt x="1811011" y="226225"/>
                  </a:lnTo>
                  <a:lnTo>
                    <a:pt x="1872799" y="224720"/>
                  </a:lnTo>
                  <a:lnTo>
                    <a:pt x="1985054" y="219664"/>
                  </a:lnTo>
                  <a:lnTo>
                    <a:pt x="2083625" y="211306"/>
                  </a:lnTo>
                  <a:lnTo>
                    <a:pt x="2169400" y="200102"/>
                  </a:lnTo>
                  <a:lnTo>
                    <a:pt x="2243266" y="186510"/>
                  </a:lnTo>
                  <a:lnTo>
                    <a:pt x="2306112" y="170984"/>
                  </a:lnTo>
                  <a:lnTo>
                    <a:pt x="2358826" y="153982"/>
                  </a:lnTo>
                  <a:lnTo>
                    <a:pt x="2402296" y="135959"/>
                  </a:lnTo>
                  <a:lnTo>
                    <a:pt x="2437411" y="117373"/>
                  </a:lnTo>
                  <a:lnTo>
                    <a:pt x="2486128" y="80333"/>
                  </a:lnTo>
                  <a:lnTo>
                    <a:pt x="2512080" y="46512"/>
                  </a:lnTo>
                  <a:lnTo>
                    <a:pt x="2523872" y="9802"/>
                  </a:lnTo>
                  <a:lnTo>
                    <a:pt x="2523925" y="8360"/>
                  </a:lnTo>
                  <a:lnTo>
                    <a:pt x="2524003" y="0"/>
                  </a:lnTo>
                  <a:close/>
                </a:path>
                <a:path w="2524125" h="335279">
                  <a:moveTo>
                    <a:pt x="1811011" y="226225"/>
                  </a:moveTo>
                  <a:lnTo>
                    <a:pt x="560422" y="226225"/>
                  </a:lnTo>
                  <a:lnTo>
                    <a:pt x="1370930" y="230137"/>
                  </a:lnTo>
                  <a:lnTo>
                    <a:pt x="1753747" y="227353"/>
                  </a:lnTo>
                  <a:lnTo>
                    <a:pt x="1811011" y="226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759871" y="7333545"/>
              <a:ext cx="2524125" cy="335280"/>
            </a:xfrm>
            <a:custGeom>
              <a:avLst/>
              <a:gdLst/>
              <a:ahLst/>
              <a:cxnLst/>
              <a:rect l="l" t="t" r="r" b="b"/>
              <a:pathLst>
                <a:path w="2524125" h="335279">
                  <a:moveTo>
                    <a:pt x="2524003" y="0"/>
                  </a:moveTo>
                  <a:lnTo>
                    <a:pt x="2512080" y="46512"/>
                  </a:lnTo>
                  <a:lnTo>
                    <a:pt x="2486128" y="80332"/>
                  </a:lnTo>
                  <a:lnTo>
                    <a:pt x="2437411" y="117372"/>
                  </a:lnTo>
                  <a:lnTo>
                    <a:pt x="2402296" y="135959"/>
                  </a:lnTo>
                  <a:lnTo>
                    <a:pt x="2358826" y="153981"/>
                  </a:lnTo>
                  <a:lnTo>
                    <a:pt x="2306112" y="170983"/>
                  </a:lnTo>
                  <a:lnTo>
                    <a:pt x="2243266" y="186509"/>
                  </a:lnTo>
                  <a:lnTo>
                    <a:pt x="2169400" y="200101"/>
                  </a:lnTo>
                  <a:lnTo>
                    <a:pt x="2083625" y="211305"/>
                  </a:lnTo>
                  <a:lnTo>
                    <a:pt x="1985054" y="219663"/>
                  </a:lnTo>
                  <a:lnTo>
                    <a:pt x="1872799" y="224719"/>
                  </a:lnTo>
                  <a:lnTo>
                    <a:pt x="1814011" y="226164"/>
                  </a:lnTo>
                  <a:lnTo>
                    <a:pt x="1753747" y="227352"/>
                  </a:lnTo>
                  <a:lnTo>
                    <a:pt x="1692180" y="228302"/>
                  </a:lnTo>
                  <a:lnTo>
                    <a:pt x="1629486" y="229032"/>
                  </a:lnTo>
                  <a:lnTo>
                    <a:pt x="1565840" y="229561"/>
                  </a:lnTo>
                  <a:lnTo>
                    <a:pt x="1501415" y="229909"/>
                  </a:lnTo>
                  <a:lnTo>
                    <a:pt x="1436387" y="230094"/>
                  </a:lnTo>
                  <a:lnTo>
                    <a:pt x="1370930" y="230136"/>
                  </a:lnTo>
                  <a:lnTo>
                    <a:pt x="1305219" y="230052"/>
                  </a:lnTo>
                  <a:lnTo>
                    <a:pt x="1239428" y="229863"/>
                  </a:lnTo>
                  <a:lnTo>
                    <a:pt x="1173732" y="229587"/>
                  </a:lnTo>
                  <a:lnTo>
                    <a:pt x="1108306" y="229244"/>
                  </a:lnTo>
                  <a:lnTo>
                    <a:pt x="1043324" y="228851"/>
                  </a:lnTo>
                  <a:lnTo>
                    <a:pt x="978961" y="228429"/>
                  </a:lnTo>
                  <a:lnTo>
                    <a:pt x="915392" y="227995"/>
                  </a:lnTo>
                  <a:lnTo>
                    <a:pt x="852791" y="227569"/>
                  </a:lnTo>
                  <a:lnTo>
                    <a:pt x="791333" y="227171"/>
                  </a:lnTo>
                  <a:lnTo>
                    <a:pt x="731192" y="226818"/>
                  </a:lnTo>
                  <a:lnTo>
                    <a:pt x="672544" y="226530"/>
                  </a:lnTo>
                  <a:lnTo>
                    <a:pt x="615562" y="226325"/>
                  </a:lnTo>
                  <a:lnTo>
                    <a:pt x="560422" y="226224"/>
                  </a:lnTo>
                  <a:lnTo>
                    <a:pt x="507298" y="226244"/>
                  </a:lnTo>
                  <a:lnTo>
                    <a:pt x="456364" y="226405"/>
                  </a:lnTo>
                  <a:lnTo>
                    <a:pt x="407796" y="226725"/>
                  </a:lnTo>
                  <a:lnTo>
                    <a:pt x="361768" y="227224"/>
                  </a:lnTo>
                  <a:lnTo>
                    <a:pt x="318455" y="227920"/>
                  </a:lnTo>
                  <a:lnTo>
                    <a:pt x="278031" y="228833"/>
                  </a:lnTo>
                  <a:lnTo>
                    <a:pt x="206549" y="231384"/>
                  </a:lnTo>
                  <a:lnTo>
                    <a:pt x="148719" y="235028"/>
                  </a:lnTo>
                  <a:lnTo>
                    <a:pt x="105940" y="239916"/>
                  </a:lnTo>
                  <a:lnTo>
                    <a:pt x="24124" y="277406"/>
                  </a:lnTo>
                  <a:lnTo>
                    <a:pt x="0" y="326989"/>
                  </a:lnTo>
                  <a:lnTo>
                    <a:pt x="2411" y="335110"/>
                  </a:lnTo>
                  <a:lnTo>
                    <a:pt x="1492" y="320649"/>
                  </a:lnTo>
                  <a:lnTo>
                    <a:pt x="12630" y="287775"/>
                  </a:lnTo>
                  <a:lnTo>
                    <a:pt x="56673" y="252250"/>
                  </a:lnTo>
                  <a:lnTo>
                    <a:pt x="154469" y="229836"/>
                  </a:lnTo>
                  <a:lnTo>
                    <a:pt x="216442" y="226975"/>
                  </a:lnTo>
                  <a:lnTo>
                    <a:pt x="277474" y="225627"/>
                  </a:lnTo>
                  <a:lnTo>
                    <a:pt x="352361" y="224635"/>
                  </a:lnTo>
                  <a:lnTo>
                    <a:pt x="394485" y="224249"/>
                  </a:lnTo>
                  <a:lnTo>
                    <a:pt x="439456" y="223921"/>
                  </a:lnTo>
                  <a:lnTo>
                    <a:pt x="487068" y="223643"/>
                  </a:lnTo>
                  <a:lnTo>
                    <a:pt x="537115" y="223405"/>
                  </a:lnTo>
                  <a:lnTo>
                    <a:pt x="589391" y="223197"/>
                  </a:lnTo>
                  <a:lnTo>
                    <a:pt x="643691" y="223009"/>
                  </a:lnTo>
                  <a:lnTo>
                    <a:pt x="699808" y="222831"/>
                  </a:lnTo>
                  <a:lnTo>
                    <a:pt x="757539" y="222653"/>
                  </a:lnTo>
                  <a:lnTo>
                    <a:pt x="816675" y="222466"/>
                  </a:lnTo>
                  <a:lnTo>
                    <a:pt x="877013" y="222260"/>
                  </a:lnTo>
                  <a:lnTo>
                    <a:pt x="938346" y="222025"/>
                  </a:lnTo>
                  <a:lnTo>
                    <a:pt x="1000469" y="221750"/>
                  </a:lnTo>
                  <a:lnTo>
                    <a:pt x="1063176" y="221427"/>
                  </a:lnTo>
                  <a:lnTo>
                    <a:pt x="1126261" y="221044"/>
                  </a:lnTo>
                  <a:lnTo>
                    <a:pt x="1189518" y="220594"/>
                  </a:lnTo>
                  <a:lnTo>
                    <a:pt x="1252742" y="220065"/>
                  </a:lnTo>
                  <a:lnTo>
                    <a:pt x="1315728" y="219447"/>
                  </a:lnTo>
                  <a:lnTo>
                    <a:pt x="1378269" y="218732"/>
                  </a:lnTo>
                  <a:lnTo>
                    <a:pt x="1440160" y="217908"/>
                  </a:lnTo>
                  <a:lnTo>
                    <a:pt x="1501195" y="216967"/>
                  </a:lnTo>
                  <a:lnTo>
                    <a:pt x="1561168" y="215898"/>
                  </a:lnTo>
                  <a:lnTo>
                    <a:pt x="1619874" y="214692"/>
                  </a:lnTo>
                  <a:lnTo>
                    <a:pt x="1677108" y="213338"/>
                  </a:lnTo>
                  <a:lnTo>
                    <a:pt x="1732662" y="211827"/>
                  </a:lnTo>
                  <a:lnTo>
                    <a:pt x="1786333" y="210149"/>
                  </a:lnTo>
                  <a:lnTo>
                    <a:pt x="1837913" y="208294"/>
                  </a:lnTo>
                  <a:lnTo>
                    <a:pt x="1887198" y="206252"/>
                  </a:lnTo>
                  <a:lnTo>
                    <a:pt x="1933981" y="204014"/>
                  </a:lnTo>
                  <a:lnTo>
                    <a:pt x="1978058" y="201569"/>
                  </a:lnTo>
                  <a:lnTo>
                    <a:pt x="2019221" y="198908"/>
                  </a:lnTo>
                  <a:lnTo>
                    <a:pt x="2123853" y="188722"/>
                  </a:lnTo>
                  <a:lnTo>
                    <a:pt x="2212940" y="174522"/>
                  </a:lnTo>
                  <a:lnTo>
                    <a:pt x="2287731" y="157169"/>
                  </a:lnTo>
                  <a:lnTo>
                    <a:pt x="2349475" y="137528"/>
                  </a:lnTo>
                  <a:lnTo>
                    <a:pt x="2399420" y="116458"/>
                  </a:lnTo>
                  <a:lnTo>
                    <a:pt x="2438813" y="94824"/>
                  </a:lnTo>
                  <a:lnTo>
                    <a:pt x="2490941" y="53310"/>
                  </a:lnTo>
                  <a:lnTo>
                    <a:pt x="2515846" y="19884"/>
                  </a:lnTo>
                  <a:lnTo>
                    <a:pt x="2523513" y="1444"/>
                  </a:lnTo>
                  <a:lnTo>
                    <a:pt x="2524003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234877" y="7333543"/>
              <a:ext cx="2524125" cy="335280"/>
            </a:xfrm>
            <a:custGeom>
              <a:avLst/>
              <a:gdLst/>
              <a:ahLst/>
              <a:cxnLst/>
              <a:rect l="l" t="t" r="r" b="b"/>
              <a:pathLst>
                <a:path w="2524125" h="335279">
                  <a:moveTo>
                    <a:pt x="2514425" y="296442"/>
                  </a:moveTo>
                  <a:lnTo>
                    <a:pt x="2522627" y="320650"/>
                  </a:lnTo>
                  <a:lnTo>
                    <a:pt x="2521707" y="335111"/>
                  </a:lnTo>
                  <a:lnTo>
                    <a:pt x="2524119" y="326990"/>
                  </a:lnTo>
                  <a:lnTo>
                    <a:pt x="2521706" y="306045"/>
                  </a:lnTo>
                  <a:lnTo>
                    <a:pt x="2514425" y="296442"/>
                  </a:lnTo>
                  <a:close/>
                </a:path>
                <a:path w="2524125" h="335279">
                  <a:moveTo>
                    <a:pt x="2502135" y="280231"/>
                  </a:moveTo>
                  <a:lnTo>
                    <a:pt x="2514425" y="296442"/>
                  </a:lnTo>
                  <a:lnTo>
                    <a:pt x="2511488" y="287775"/>
                  </a:lnTo>
                  <a:lnTo>
                    <a:pt x="2502135" y="280231"/>
                  </a:lnTo>
                  <a:close/>
                </a:path>
                <a:path w="2524125" h="335279">
                  <a:moveTo>
                    <a:pt x="2495501" y="274880"/>
                  </a:moveTo>
                  <a:lnTo>
                    <a:pt x="2502135" y="280231"/>
                  </a:lnTo>
                  <a:lnTo>
                    <a:pt x="2499994" y="277407"/>
                  </a:lnTo>
                  <a:lnTo>
                    <a:pt x="2495501" y="274880"/>
                  </a:lnTo>
                  <a:close/>
                </a:path>
                <a:path w="2524125" h="335279">
                  <a:moveTo>
                    <a:pt x="2446885" y="247538"/>
                  </a:moveTo>
                  <a:lnTo>
                    <a:pt x="2495501" y="274880"/>
                  </a:lnTo>
                  <a:lnTo>
                    <a:pt x="2467445" y="252250"/>
                  </a:lnTo>
                  <a:lnTo>
                    <a:pt x="2446885" y="247538"/>
                  </a:lnTo>
                  <a:close/>
                </a:path>
                <a:path w="2524125" h="335279">
                  <a:moveTo>
                    <a:pt x="2407194" y="238441"/>
                  </a:moveTo>
                  <a:lnTo>
                    <a:pt x="2446885" y="247538"/>
                  </a:lnTo>
                  <a:lnTo>
                    <a:pt x="2444510" y="246203"/>
                  </a:lnTo>
                  <a:lnTo>
                    <a:pt x="2433487" y="242876"/>
                  </a:lnTo>
                  <a:lnTo>
                    <a:pt x="2418178" y="239917"/>
                  </a:lnTo>
                  <a:lnTo>
                    <a:pt x="2407194" y="238441"/>
                  </a:lnTo>
                  <a:close/>
                </a:path>
                <a:path w="2524125" h="335279">
                  <a:moveTo>
                    <a:pt x="2277561" y="226225"/>
                  </a:moveTo>
                  <a:lnTo>
                    <a:pt x="1963696" y="226225"/>
                  </a:lnTo>
                  <a:lnTo>
                    <a:pt x="2205663" y="227921"/>
                  </a:lnTo>
                  <a:lnTo>
                    <a:pt x="2283447" y="229982"/>
                  </a:lnTo>
                  <a:lnTo>
                    <a:pt x="2348278" y="233060"/>
                  </a:lnTo>
                  <a:lnTo>
                    <a:pt x="2398757" y="237308"/>
                  </a:lnTo>
                  <a:lnTo>
                    <a:pt x="2407194" y="238441"/>
                  </a:lnTo>
                  <a:lnTo>
                    <a:pt x="2369650" y="229837"/>
                  </a:lnTo>
                  <a:lnTo>
                    <a:pt x="2353210" y="228758"/>
                  </a:lnTo>
                  <a:lnTo>
                    <a:pt x="2332484" y="227808"/>
                  </a:lnTo>
                  <a:lnTo>
                    <a:pt x="2277561" y="226225"/>
                  </a:lnTo>
                  <a:close/>
                </a:path>
                <a:path w="2524125" h="335279">
                  <a:moveTo>
                    <a:pt x="115" y="0"/>
                  </a:moveTo>
                  <a:lnTo>
                    <a:pt x="12037" y="46512"/>
                  </a:lnTo>
                  <a:lnTo>
                    <a:pt x="37990" y="80333"/>
                  </a:lnTo>
                  <a:lnTo>
                    <a:pt x="86706" y="117373"/>
                  </a:lnTo>
                  <a:lnTo>
                    <a:pt x="121821" y="135959"/>
                  </a:lnTo>
                  <a:lnTo>
                    <a:pt x="165292" y="153982"/>
                  </a:lnTo>
                  <a:lnTo>
                    <a:pt x="218006" y="170984"/>
                  </a:lnTo>
                  <a:lnTo>
                    <a:pt x="280852" y="186510"/>
                  </a:lnTo>
                  <a:lnTo>
                    <a:pt x="354719" y="200102"/>
                  </a:lnTo>
                  <a:lnTo>
                    <a:pt x="440493" y="211306"/>
                  </a:lnTo>
                  <a:lnTo>
                    <a:pt x="539064" y="219664"/>
                  </a:lnTo>
                  <a:lnTo>
                    <a:pt x="651320" y="224720"/>
                  </a:lnTo>
                  <a:lnTo>
                    <a:pt x="770372" y="227353"/>
                  </a:lnTo>
                  <a:lnTo>
                    <a:pt x="1153188" y="230137"/>
                  </a:lnTo>
                  <a:lnTo>
                    <a:pt x="2277561" y="226225"/>
                  </a:lnTo>
                  <a:lnTo>
                    <a:pt x="1022924" y="216968"/>
                  </a:lnTo>
                  <a:lnTo>
                    <a:pt x="737785" y="210150"/>
                  </a:lnTo>
                  <a:lnTo>
                    <a:pt x="590137" y="204015"/>
                  </a:lnTo>
                  <a:lnTo>
                    <a:pt x="504897" y="198909"/>
                  </a:lnTo>
                  <a:lnTo>
                    <a:pt x="400265" y="188723"/>
                  </a:lnTo>
                  <a:lnTo>
                    <a:pt x="311178" y="174522"/>
                  </a:lnTo>
                  <a:lnTo>
                    <a:pt x="236387" y="157170"/>
                  </a:lnTo>
                  <a:lnTo>
                    <a:pt x="174643" y="137528"/>
                  </a:lnTo>
                  <a:lnTo>
                    <a:pt x="124698" y="116459"/>
                  </a:lnTo>
                  <a:lnTo>
                    <a:pt x="85305" y="94825"/>
                  </a:lnTo>
                  <a:lnTo>
                    <a:pt x="33176" y="53311"/>
                  </a:lnTo>
                  <a:lnTo>
                    <a:pt x="8272" y="19884"/>
                  </a:lnTo>
                  <a:lnTo>
                    <a:pt x="2908" y="836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234878" y="7333545"/>
              <a:ext cx="2524125" cy="335280"/>
            </a:xfrm>
            <a:custGeom>
              <a:avLst/>
              <a:gdLst/>
              <a:ahLst/>
              <a:cxnLst/>
              <a:rect l="l" t="t" r="r" b="b"/>
              <a:pathLst>
                <a:path w="2524125" h="335279">
                  <a:moveTo>
                    <a:pt x="115" y="0"/>
                  </a:moveTo>
                  <a:lnTo>
                    <a:pt x="12037" y="46512"/>
                  </a:lnTo>
                  <a:lnTo>
                    <a:pt x="37990" y="80332"/>
                  </a:lnTo>
                  <a:lnTo>
                    <a:pt x="86706" y="117372"/>
                  </a:lnTo>
                  <a:lnTo>
                    <a:pt x="121821" y="135959"/>
                  </a:lnTo>
                  <a:lnTo>
                    <a:pt x="165292" y="153981"/>
                  </a:lnTo>
                  <a:lnTo>
                    <a:pt x="218006" y="170983"/>
                  </a:lnTo>
                  <a:lnTo>
                    <a:pt x="280852" y="186509"/>
                  </a:lnTo>
                  <a:lnTo>
                    <a:pt x="354718" y="200101"/>
                  </a:lnTo>
                  <a:lnTo>
                    <a:pt x="440492" y="211305"/>
                  </a:lnTo>
                  <a:lnTo>
                    <a:pt x="539063" y="219663"/>
                  </a:lnTo>
                  <a:lnTo>
                    <a:pt x="651319" y="224719"/>
                  </a:lnTo>
                  <a:lnTo>
                    <a:pt x="710107" y="226164"/>
                  </a:lnTo>
                  <a:lnTo>
                    <a:pt x="770371" y="227352"/>
                  </a:lnTo>
                  <a:lnTo>
                    <a:pt x="831937" y="228302"/>
                  </a:lnTo>
                  <a:lnTo>
                    <a:pt x="894631" y="229032"/>
                  </a:lnTo>
                  <a:lnTo>
                    <a:pt x="958278" y="229561"/>
                  </a:lnTo>
                  <a:lnTo>
                    <a:pt x="1022702" y="229909"/>
                  </a:lnTo>
                  <a:lnTo>
                    <a:pt x="1087731" y="230094"/>
                  </a:lnTo>
                  <a:lnTo>
                    <a:pt x="1153188" y="230136"/>
                  </a:lnTo>
                  <a:lnTo>
                    <a:pt x="1218899" y="230052"/>
                  </a:lnTo>
                  <a:lnTo>
                    <a:pt x="1284690" y="229863"/>
                  </a:lnTo>
                  <a:lnTo>
                    <a:pt x="1350386" y="229587"/>
                  </a:lnTo>
                  <a:lnTo>
                    <a:pt x="1415812" y="229244"/>
                  </a:lnTo>
                  <a:lnTo>
                    <a:pt x="1480794" y="228851"/>
                  </a:lnTo>
                  <a:lnTo>
                    <a:pt x="1545156" y="228429"/>
                  </a:lnTo>
                  <a:lnTo>
                    <a:pt x="1608726" y="227995"/>
                  </a:lnTo>
                  <a:lnTo>
                    <a:pt x="1671327" y="227569"/>
                  </a:lnTo>
                  <a:lnTo>
                    <a:pt x="1732785" y="227171"/>
                  </a:lnTo>
                  <a:lnTo>
                    <a:pt x="1792925" y="226818"/>
                  </a:lnTo>
                  <a:lnTo>
                    <a:pt x="1851574" y="226530"/>
                  </a:lnTo>
                  <a:lnTo>
                    <a:pt x="1908555" y="226325"/>
                  </a:lnTo>
                  <a:lnTo>
                    <a:pt x="1963696" y="226224"/>
                  </a:lnTo>
                  <a:lnTo>
                    <a:pt x="2016820" y="226244"/>
                  </a:lnTo>
                  <a:lnTo>
                    <a:pt x="2067753" y="226405"/>
                  </a:lnTo>
                  <a:lnTo>
                    <a:pt x="2116321" y="226725"/>
                  </a:lnTo>
                  <a:lnTo>
                    <a:pt x="2162349" y="227224"/>
                  </a:lnTo>
                  <a:lnTo>
                    <a:pt x="2205663" y="227920"/>
                  </a:lnTo>
                  <a:lnTo>
                    <a:pt x="2246087" y="228833"/>
                  </a:lnTo>
                  <a:lnTo>
                    <a:pt x="2317569" y="231384"/>
                  </a:lnTo>
                  <a:lnTo>
                    <a:pt x="2375398" y="235028"/>
                  </a:lnTo>
                  <a:lnTo>
                    <a:pt x="2418178" y="239916"/>
                  </a:lnTo>
                  <a:lnTo>
                    <a:pt x="2499993" y="277406"/>
                  </a:lnTo>
                  <a:lnTo>
                    <a:pt x="2524118" y="326989"/>
                  </a:lnTo>
                  <a:lnTo>
                    <a:pt x="2521706" y="335110"/>
                  </a:lnTo>
                  <a:lnTo>
                    <a:pt x="2522626" y="320649"/>
                  </a:lnTo>
                  <a:lnTo>
                    <a:pt x="2511488" y="287775"/>
                  </a:lnTo>
                  <a:lnTo>
                    <a:pt x="2467444" y="252250"/>
                  </a:lnTo>
                  <a:lnTo>
                    <a:pt x="2369649" y="229836"/>
                  </a:lnTo>
                  <a:lnTo>
                    <a:pt x="2307676" y="226975"/>
                  </a:lnTo>
                  <a:lnTo>
                    <a:pt x="2246643" y="225627"/>
                  </a:lnTo>
                  <a:lnTo>
                    <a:pt x="2171756" y="224635"/>
                  </a:lnTo>
                  <a:lnTo>
                    <a:pt x="2129632" y="224249"/>
                  </a:lnTo>
                  <a:lnTo>
                    <a:pt x="2084661" y="223921"/>
                  </a:lnTo>
                  <a:lnTo>
                    <a:pt x="2037050" y="223643"/>
                  </a:lnTo>
                  <a:lnTo>
                    <a:pt x="1987003" y="223405"/>
                  </a:lnTo>
                  <a:lnTo>
                    <a:pt x="1934727" y="223197"/>
                  </a:lnTo>
                  <a:lnTo>
                    <a:pt x="1880427" y="223009"/>
                  </a:lnTo>
                  <a:lnTo>
                    <a:pt x="1824309" y="222831"/>
                  </a:lnTo>
                  <a:lnTo>
                    <a:pt x="1766579" y="222653"/>
                  </a:lnTo>
                  <a:lnTo>
                    <a:pt x="1707442" y="222466"/>
                  </a:lnTo>
                  <a:lnTo>
                    <a:pt x="1647104" y="222260"/>
                  </a:lnTo>
                  <a:lnTo>
                    <a:pt x="1585771" y="222025"/>
                  </a:lnTo>
                  <a:lnTo>
                    <a:pt x="1523648" y="221750"/>
                  </a:lnTo>
                  <a:lnTo>
                    <a:pt x="1460942" y="221427"/>
                  </a:lnTo>
                  <a:lnTo>
                    <a:pt x="1397857" y="221044"/>
                  </a:lnTo>
                  <a:lnTo>
                    <a:pt x="1334599" y="220594"/>
                  </a:lnTo>
                  <a:lnTo>
                    <a:pt x="1271375" y="220065"/>
                  </a:lnTo>
                  <a:lnTo>
                    <a:pt x="1208390" y="219447"/>
                  </a:lnTo>
                  <a:lnTo>
                    <a:pt x="1145849" y="218732"/>
                  </a:lnTo>
                  <a:lnTo>
                    <a:pt x="1083958" y="217908"/>
                  </a:lnTo>
                  <a:lnTo>
                    <a:pt x="1022923" y="216967"/>
                  </a:lnTo>
                  <a:lnTo>
                    <a:pt x="962949" y="215898"/>
                  </a:lnTo>
                  <a:lnTo>
                    <a:pt x="904243" y="214692"/>
                  </a:lnTo>
                  <a:lnTo>
                    <a:pt x="847010" y="213338"/>
                  </a:lnTo>
                  <a:lnTo>
                    <a:pt x="791455" y="211827"/>
                  </a:lnTo>
                  <a:lnTo>
                    <a:pt x="737785" y="210149"/>
                  </a:lnTo>
                  <a:lnTo>
                    <a:pt x="686204" y="208294"/>
                  </a:lnTo>
                  <a:lnTo>
                    <a:pt x="636920" y="206252"/>
                  </a:lnTo>
                  <a:lnTo>
                    <a:pt x="590136" y="204014"/>
                  </a:lnTo>
                  <a:lnTo>
                    <a:pt x="546060" y="201569"/>
                  </a:lnTo>
                  <a:lnTo>
                    <a:pt x="504896" y="198908"/>
                  </a:lnTo>
                  <a:lnTo>
                    <a:pt x="400265" y="188722"/>
                  </a:lnTo>
                  <a:lnTo>
                    <a:pt x="311178" y="174522"/>
                  </a:lnTo>
                  <a:lnTo>
                    <a:pt x="236386" y="157169"/>
                  </a:lnTo>
                  <a:lnTo>
                    <a:pt x="174643" y="137528"/>
                  </a:lnTo>
                  <a:lnTo>
                    <a:pt x="124698" y="116458"/>
                  </a:lnTo>
                  <a:lnTo>
                    <a:pt x="85304" y="94824"/>
                  </a:lnTo>
                  <a:lnTo>
                    <a:pt x="33176" y="53310"/>
                  </a:lnTo>
                  <a:lnTo>
                    <a:pt x="8272" y="19884"/>
                  </a:lnTo>
                  <a:lnTo>
                    <a:pt x="605" y="1444"/>
                  </a:lnTo>
                  <a:lnTo>
                    <a:pt x="115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709960" y="3249842"/>
              <a:ext cx="673735" cy="337185"/>
            </a:xfrm>
            <a:custGeom>
              <a:avLst/>
              <a:gdLst/>
              <a:ahLst/>
              <a:cxnLst/>
              <a:rect l="l" t="t" r="r" b="b"/>
              <a:pathLst>
                <a:path w="673734" h="337185">
                  <a:moveTo>
                    <a:pt x="560943" y="0"/>
                  </a:moveTo>
                  <a:lnTo>
                    <a:pt x="112187" y="0"/>
                  </a:lnTo>
                  <a:lnTo>
                    <a:pt x="68519" y="8816"/>
                  </a:lnTo>
                  <a:lnTo>
                    <a:pt x="32859" y="32859"/>
                  </a:lnTo>
                  <a:lnTo>
                    <a:pt x="8816" y="68519"/>
                  </a:lnTo>
                  <a:lnTo>
                    <a:pt x="0" y="112187"/>
                  </a:lnTo>
                  <a:lnTo>
                    <a:pt x="0" y="224377"/>
                  </a:lnTo>
                  <a:lnTo>
                    <a:pt x="8816" y="268046"/>
                  </a:lnTo>
                  <a:lnTo>
                    <a:pt x="32859" y="303707"/>
                  </a:lnTo>
                  <a:lnTo>
                    <a:pt x="68519" y="327750"/>
                  </a:lnTo>
                  <a:lnTo>
                    <a:pt x="112187" y="336566"/>
                  </a:lnTo>
                  <a:lnTo>
                    <a:pt x="560943" y="336566"/>
                  </a:lnTo>
                  <a:lnTo>
                    <a:pt x="604613" y="327750"/>
                  </a:lnTo>
                  <a:lnTo>
                    <a:pt x="640273" y="303707"/>
                  </a:lnTo>
                  <a:lnTo>
                    <a:pt x="664316" y="268046"/>
                  </a:lnTo>
                  <a:lnTo>
                    <a:pt x="673133" y="224377"/>
                  </a:lnTo>
                  <a:lnTo>
                    <a:pt x="673133" y="112187"/>
                  </a:lnTo>
                  <a:lnTo>
                    <a:pt x="664316" y="68519"/>
                  </a:lnTo>
                  <a:lnTo>
                    <a:pt x="640273" y="32859"/>
                  </a:lnTo>
                  <a:lnTo>
                    <a:pt x="604613" y="8816"/>
                  </a:lnTo>
                  <a:lnTo>
                    <a:pt x="560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709960" y="3249842"/>
              <a:ext cx="673735" cy="337185"/>
            </a:xfrm>
            <a:custGeom>
              <a:avLst/>
              <a:gdLst/>
              <a:ahLst/>
              <a:cxnLst/>
              <a:rect l="l" t="t" r="r" b="b"/>
              <a:pathLst>
                <a:path w="673734" h="337185">
                  <a:moveTo>
                    <a:pt x="112188" y="0"/>
                  </a:moveTo>
                  <a:lnTo>
                    <a:pt x="560944" y="0"/>
                  </a:lnTo>
                  <a:lnTo>
                    <a:pt x="604613" y="8816"/>
                  </a:lnTo>
                  <a:lnTo>
                    <a:pt x="640274" y="32859"/>
                  </a:lnTo>
                  <a:lnTo>
                    <a:pt x="664317" y="68519"/>
                  </a:lnTo>
                  <a:lnTo>
                    <a:pt x="673133" y="112188"/>
                  </a:lnTo>
                  <a:lnTo>
                    <a:pt x="673133" y="224377"/>
                  </a:lnTo>
                  <a:lnTo>
                    <a:pt x="664317" y="268046"/>
                  </a:lnTo>
                  <a:lnTo>
                    <a:pt x="640274" y="303707"/>
                  </a:lnTo>
                  <a:lnTo>
                    <a:pt x="604613" y="327750"/>
                  </a:lnTo>
                  <a:lnTo>
                    <a:pt x="560944" y="336566"/>
                  </a:lnTo>
                  <a:lnTo>
                    <a:pt x="112188" y="336566"/>
                  </a:lnTo>
                  <a:lnTo>
                    <a:pt x="68519" y="327750"/>
                  </a:lnTo>
                  <a:lnTo>
                    <a:pt x="32859" y="303707"/>
                  </a:lnTo>
                  <a:lnTo>
                    <a:pt x="8816" y="268046"/>
                  </a:lnTo>
                  <a:lnTo>
                    <a:pt x="0" y="224377"/>
                  </a:lnTo>
                  <a:lnTo>
                    <a:pt x="0" y="112188"/>
                  </a:lnTo>
                  <a:lnTo>
                    <a:pt x="8816" y="68519"/>
                  </a:lnTo>
                  <a:lnTo>
                    <a:pt x="32859" y="32859"/>
                  </a:lnTo>
                  <a:lnTo>
                    <a:pt x="68519" y="8816"/>
                  </a:lnTo>
                  <a:lnTo>
                    <a:pt x="11218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3216" y="3302820"/>
              <a:ext cx="304710" cy="23061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046527" y="5119785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w="0" h="143510">
                  <a:moveTo>
                    <a:pt x="0" y="143040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027829" y="5088621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4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027828" y="5088622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046527" y="2970017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w="0" h="280035">
                  <a:moveTo>
                    <a:pt x="0" y="279824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027829" y="293885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4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027828" y="293885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6179242" y="7842937"/>
            <a:ext cx="1184275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5">
                <a:latin typeface="Arial MT"/>
                <a:cs typeface="Arial MT"/>
              </a:rPr>
              <a:t>Prefix</a:t>
            </a:r>
            <a:r>
              <a:rPr dirty="0" sz="1950" spc="-65">
                <a:latin typeface="Arial MT"/>
                <a:cs typeface="Arial MT"/>
              </a:rPr>
              <a:t> </a:t>
            </a:r>
            <a:r>
              <a:rPr dirty="0" sz="1950" spc="-50">
                <a:latin typeface="Arial MT"/>
                <a:cs typeface="Arial MT"/>
              </a:rPr>
              <a:t>Text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657092" y="1834597"/>
            <a:ext cx="1840230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5">
                <a:latin typeface="Arial MT"/>
                <a:cs typeface="Arial MT"/>
              </a:rPr>
              <a:t>Completion</a:t>
            </a:r>
            <a:r>
              <a:rPr dirty="0" sz="1950" spc="-55">
                <a:latin typeface="Arial MT"/>
                <a:cs typeface="Arial MT"/>
              </a:rPr>
              <a:t> </a:t>
            </a:r>
            <a:r>
              <a:rPr dirty="0" sz="1950" spc="-50">
                <a:latin typeface="Arial MT"/>
                <a:cs typeface="Arial MT"/>
              </a:rPr>
              <a:t>Text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38506" y="6160103"/>
            <a:ext cx="864869" cy="295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10">
                <a:latin typeface="Arial MT"/>
                <a:cs typeface="Arial MT"/>
              </a:rPr>
              <a:t>Encoder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01386" y="4739044"/>
            <a:ext cx="1222375" cy="563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9875" marR="5080" indent="-257810">
              <a:lnSpc>
                <a:spcPct val="100499"/>
              </a:lnSpc>
              <a:spcBef>
                <a:spcPts val="105"/>
              </a:spcBef>
            </a:pPr>
            <a:r>
              <a:rPr dirty="0" sz="1750" spc="-220">
                <a:latin typeface="Arial MT"/>
                <a:cs typeface="Arial MT"/>
              </a:rPr>
              <a:t>T</a:t>
            </a:r>
            <a:r>
              <a:rPr dirty="0" sz="1750" spc="10">
                <a:latin typeface="Arial MT"/>
                <a:cs typeface="Arial MT"/>
              </a:rPr>
              <a:t>ransformer  </a:t>
            </a:r>
            <a:r>
              <a:rPr dirty="0" sz="1750" spc="35">
                <a:latin typeface="Arial MT"/>
                <a:cs typeface="Arial MT"/>
              </a:rPr>
              <a:t>Blocks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32548" y="6960717"/>
            <a:ext cx="624205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">
                <a:solidFill>
                  <a:srgbClr val="0908FF"/>
                </a:solidFill>
                <a:latin typeface="Courier New"/>
                <a:cs typeface="Courier New"/>
              </a:rPr>
              <a:t>long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11541" y="2596318"/>
            <a:ext cx="270510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10">
                <a:solidFill>
                  <a:srgbClr val="FF0000"/>
                </a:solidFill>
                <a:latin typeface="Arial MT"/>
                <a:cs typeface="Arial MT"/>
              </a:rPr>
              <a:t>all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700182" y="2264772"/>
            <a:ext cx="3827145" cy="347980"/>
            <a:chOff x="8700182" y="2264772"/>
            <a:chExt cx="3827145" cy="347980"/>
          </a:xfrm>
        </p:grpSpPr>
        <p:sp>
          <p:nvSpPr>
            <p:cNvPr id="61" name="object 61"/>
            <p:cNvSpPr/>
            <p:nvPr/>
          </p:nvSpPr>
          <p:spPr>
            <a:xfrm>
              <a:off x="8706533" y="2271122"/>
              <a:ext cx="1906905" cy="335280"/>
            </a:xfrm>
            <a:custGeom>
              <a:avLst/>
              <a:gdLst/>
              <a:ahLst/>
              <a:cxnLst/>
              <a:rect l="l" t="t" r="r" b="b"/>
              <a:pathLst>
                <a:path w="1906904" h="335280">
                  <a:moveTo>
                    <a:pt x="860185" y="104972"/>
                  </a:moveTo>
                  <a:lnTo>
                    <a:pt x="609443" y="107167"/>
                  </a:lnTo>
                  <a:lnTo>
                    <a:pt x="492052" y="110390"/>
                  </a:lnTo>
                  <a:lnTo>
                    <a:pt x="390443" y="116975"/>
                  </a:lnTo>
                  <a:lnTo>
                    <a:pt x="303866" y="128284"/>
                  </a:lnTo>
                  <a:lnTo>
                    <a:pt x="231118" y="143501"/>
                  </a:lnTo>
                  <a:lnTo>
                    <a:pt x="171000" y="161807"/>
                  </a:lnTo>
                  <a:lnTo>
                    <a:pt x="122308" y="182387"/>
                  </a:lnTo>
                  <a:lnTo>
                    <a:pt x="83843" y="204424"/>
                  </a:lnTo>
                  <a:lnTo>
                    <a:pt x="32786" y="249598"/>
                  </a:lnTo>
                  <a:lnTo>
                    <a:pt x="8215" y="290794"/>
                  </a:lnTo>
                  <a:lnTo>
                    <a:pt x="0" y="330833"/>
                  </a:lnTo>
                  <a:lnTo>
                    <a:pt x="93" y="335111"/>
                  </a:lnTo>
                  <a:lnTo>
                    <a:pt x="650" y="332791"/>
                  </a:lnTo>
                  <a:lnTo>
                    <a:pt x="3359" y="323048"/>
                  </a:lnTo>
                  <a:lnTo>
                    <a:pt x="21461" y="286988"/>
                  </a:lnTo>
                  <a:lnTo>
                    <a:pt x="66851" y="238318"/>
                  </a:lnTo>
                  <a:lnTo>
                    <a:pt x="103670" y="212813"/>
                  </a:lnTo>
                  <a:lnTo>
                    <a:pt x="151982" y="188425"/>
                  </a:lnTo>
                  <a:lnTo>
                    <a:pt x="213342" y="166579"/>
                  </a:lnTo>
                  <a:lnTo>
                    <a:pt x="289308" y="148696"/>
                  </a:lnTo>
                  <a:lnTo>
                    <a:pt x="381435" y="136202"/>
                  </a:lnTo>
                  <a:lnTo>
                    <a:pt x="423003" y="132732"/>
                  </a:lnTo>
                  <a:lnTo>
                    <a:pt x="468327" y="129634"/>
                  </a:lnTo>
                  <a:lnTo>
                    <a:pt x="568804" y="124464"/>
                  </a:lnTo>
                  <a:lnTo>
                    <a:pt x="738720" y="118932"/>
                  </a:lnTo>
                  <a:lnTo>
                    <a:pt x="1689788" y="109644"/>
                  </a:lnTo>
                  <a:lnTo>
                    <a:pt x="1721037" y="108871"/>
                  </a:lnTo>
                  <a:lnTo>
                    <a:pt x="1472844" y="108871"/>
                  </a:lnTo>
                  <a:lnTo>
                    <a:pt x="860185" y="104972"/>
                  </a:lnTo>
                  <a:close/>
                </a:path>
                <a:path w="1906904" h="335280">
                  <a:moveTo>
                    <a:pt x="1817886" y="96870"/>
                  </a:moveTo>
                  <a:lnTo>
                    <a:pt x="1769944" y="102382"/>
                  </a:lnTo>
                  <a:lnTo>
                    <a:pt x="1703315" y="106043"/>
                  </a:lnTo>
                  <a:lnTo>
                    <a:pt x="1663949" y="107249"/>
                  </a:lnTo>
                  <a:lnTo>
                    <a:pt x="1620931" y="108093"/>
                  </a:lnTo>
                  <a:lnTo>
                    <a:pt x="1472844" y="108871"/>
                  </a:lnTo>
                  <a:lnTo>
                    <a:pt x="1721037" y="108871"/>
                  </a:lnTo>
                  <a:lnTo>
                    <a:pt x="1722521" y="108834"/>
                  </a:lnTo>
                  <a:lnTo>
                    <a:pt x="1750403" y="107851"/>
                  </a:lnTo>
                  <a:lnTo>
                    <a:pt x="1773077" y="106672"/>
                  </a:lnTo>
                  <a:lnTo>
                    <a:pt x="1790184" y="105274"/>
                  </a:lnTo>
                  <a:lnTo>
                    <a:pt x="1817886" y="96870"/>
                  </a:lnTo>
                  <a:close/>
                </a:path>
                <a:path w="1906904" h="335280">
                  <a:moveTo>
                    <a:pt x="1848536" y="87571"/>
                  </a:moveTo>
                  <a:lnTo>
                    <a:pt x="1817886" y="96870"/>
                  </a:lnTo>
                  <a:lnTo>
                    <a:pt x="1818519" y="96781"/>
                  </a:lnTo>
                  <a:lnTo>
                    <a:pt x="1835317" y="93149"/>
                  </a:lnTo>
                  <a:lnTo>
                    <a:pt x="1846740" y="88908"/>
                  </a:lnTo>
                  <a:lnTo>
                    <a:pt x="1848536" y="87571"/>
                  </a:lnTo>
                  <a:close/>
                </a:path>
                <a:path w="1906904" h="335280">
                  <a:moveTo>
                    <a:pt x="1885256" y="60234"/>
                  </a:moveTo>
                  <a:lnTo>
                    <a:pt x="1848536" y="87571"/>
                  </a:lnTo>
                  <a:lnTo>
                    <a:pt x="1864065" y="82860"/>
                  </a:lnTo>
                  <a:lnTo>
                    <a:pt x="1885256" y="60234"/>
                  </a:lnTo>
                  <a:close/>
                </a:path>
                <a:path w="1906904" h="335280">
                  <a:moveTo>
                    <a:pt x="1890274" y="54877"/>
                  </a:moveTo>
                  <a:lnTo>
                    <a:pt x="1885256" y="60234"/>
                  </a:lnTo>
                  <a:lnTo>
                    <a:pt x="1888655" y="57704"/>
                  </a:lnTo>
                  <a:lnTo>
                    <a:pt x="1890274" y="54877"/>
                  </a:lnTo>
                  <a:close/>
                </a:path>
                <a:path w="1906904" h="335280">
                  <a:moveTo>
                    <a:pt x="1899556" y="38671"/>
                  </a:moveTo>
                  <a:lnTo>
                    <a:pt x="1890274" y="54877"/>
                  </a:lnTo>
                  <a:lnTo>
                    <a:pt x="1897338" y="47335"/>
                  </a:lnTo>
                  <a:lnTo>
                    <a:pt x="1899556" y="38671"/>
                  </a:lnTo>
                  <a:close/>
                </a:path>
                <a:path w="1906904" h="335280">
                  <a:moveTo>
                    <a:pt x="1905058" y="0"/>
                  </a:moveTo>
                  <a:lnTo>
                    <a:pt x="1905753" y="14460"/>
                  </a:lnTo>
                  <a:lnTo>
                    <a:pt x="1899556" y="38671"/>
                  </a:lnTo>
                  <a:lnTo>
                    <a:pt x="1905057" y="29065"/>
                  </a:lnTo>
                  <a:lnTo>
                    <a:pt x="1906880" y="8121"/>
                  </a:lnTo>
                  <a:lnTo>
                    <a:pt x="1905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706532" y="2271122"/>
              <a:ext cx="1906905" cy="335280"/>
            </a:xfrm>
            <a:custGeom>
              <a:avLst/>
              <a:gdLst/>
              <a:ahLst/>
              <a:cxnLst/>
              <a:rect l="l" t="t" r="r" b="b"/>
              <a:pathLst>
                <a:path w="1906904" h="335280">
                  <a:moveTo>
                    <a:pt x="93" y="335111"/>
                  </a:moveTo>
                  <a:lnTo>
                    <a:pt x="8215" y="290794"/>
                  </a:lnTo>
                  <a:lnTo>
                    <a:pt x="32786" y="249598"/>
                  </a:lnTo>
                  <a:lnTo>
                    <a:pt x="83843" y="204424"/>
                  </a:lnTo>
                  <a:lnTo>
                    <a:pt x="122308" y="182387"/>
                  </a:lnTo>
                  <a:lnTo>
                    <a:pt x="170999" y="161807"/>
                  </a:lnTo>
                  <a:lnTo>
                    <a:pt x="231118" y="143501"/>
                  </a:lnTo>
                  <a:lnTo>
                    <a:pt x="303865" y="128284"/>
                  </a:lnTo>
                  <a:lnTo>
                    <a:pt x="390443" y="116975"/>
                  </a:lnTo>
                  <a:lnTo>
                    <a:pt x="492052" y="110390"/>
                  </a:lnTo>
                  <a:lnTo>
                    <a:pt x="549843" y="108567"/>
                  </a:lnTo>
                  <a:lnTo>
                    <a:pt x="609443" y="107167"/>
                  </a:lnTo>
                  <a:lnTo>
                    <a:pt x="670564" y="106149"/>
                  </a:lnTo>
                  <a:lnTo>
                    <a:pt x="732920" y="105471"/>
                  </a:lnTo>
                  <a:lnTo>
                    <a:pt x="796222" y="105092"/>
                  </a:lnTo>
                  <a:lnTo>
                    <a:pt x="860184" y="104972"/>
                  </a:lnTo>
                  <a:lnTo>
                    <a:pt x="924518" y="105068"/>
                  </a:lnTo>
                  <a:lnTo>
                    <a:pt x="988936" y="105339"/>
                  </a:lnTo>
                  <a:lnTo>
                    <a:pt x="1053152" y="105745"/>
                  </a:lnTo>
                  <a:lnTo>
                    <a:pt x="1116877" y="106243"/>
                  </a:lnTo>
                  <a:lnTo>
                    <a:pt x="1179825" y="106793"/>
                  </a:lnTo>
                  <a:lnTo>
                    <a:pt x="1241708" y="107353"/>
                  </a:lnTo>
                  <a:lnTo>
                    <a:pt x="1302239" y="107882"/>
                  </a:lnTo>
                  <a:lnTo>
                    <a:pt x="1361130" y="108339"/>
                  </a:lnTo>
                  <a:lnTo>
                    <a:pt x="1418094" y="108682"/>
                  </a:lnTo>
                  <a:lnTo>
                    <a:pt x="1472843" y="108870"/>
                  </a:lnTo>
                  <a:lnTo>
                    <a:pt x="1525091" y="108862"/>
                  </a:lnTo>
                  <a:lnTo>
                    <a:pt x="1574549" y="108617"/>
                  </a:lnTo>
                  <a:lnTo>
                    <a:pt x="1620931" y="108093"/>
                  </a:lnTo>
                  <a:lnTo>
                    <a:pt x="1663948" y="107248"/>
                  </a:lnTo>
                  <a:lnTo>
                    <a:pt x="1703315" y="106043"/>
                  </a:lnTo>
                  <a:lnTo>
                    <a:pt x="1769944" y="102382"/>
                  </a:lnTo>
                  <a:lnTo>
                    <a:pt x="1818518" y="96780"/>
                  </a:lnTo>
                  <a:lnTo>
                    <a:pt x="1888654" y="57704"/>
                  </a:lnTo>
                  <a:lnTo>
                    <a:pt x="1906880" y="8121"/>
                  </a:lnTo>
                  <a:lnTo>
                    <a:pt x="1905058" y="0"/>
                  </a:lnTo>
                  <a:lnTo>
                    <a:pt x="1905752" y="14460"/>
                  </a:lnTo>
                  <a:lnTo>
                    <a:pt x="1897338" y="47335"/>
                  </a:lnTo>
                  <a:lnTo>
                    <a:pt x="1864064" y="82860"/>
                  </a:lnTo>
                  <a:lnTo>
                    <a:pt x="1790184" y="105274"/>
                  </a:lnTo>
                  <a:lnTo>
                    <a:pt x="1750403" y="107851"/>
                  </a:lnTo>
                  <a:lnTo>
                    <a:pt x="1689788" y="109644"/>
                  </a:lnTo>
                  <a:lnTo>
                    <a:pt x="1611207" y="110836"/>
                  </a:lnTo>
                  <a:lnTo>
                    <a:pt x="1566076" y="111262"/>
                  </a:lnTo>
                  <a:lnTo>
                    <a:pt x="1517529" y="111607"/>
                  </a:lnTo>
                  <a:lnTo>
                    <a:pt x="1465924" y="111892"/>
                  </a:lnTo>
                  <a:lnTo>
                    <a:pt x="1411621" y="112140"/>
                  </a:lnTo>
                  <a:lnTo>
                    <a:pt x="1354978" y="112373"/>
                  </a:lnTo>
                  <a:lnTo>
                    <a:pt x="1296354" y="112616"/>
                  </a:lnTo>
                  <a:lnTo>
                    <a:pt x="1236106" y="112889"/>
                  </a:lnTo>
                  <a:lnTo>
                    <a:pt x="1174594" y="113217"/>
                  </a:lnTo>
                  <a:lnTo>
                    <a:pt x="1112176" y="113621"/>
                  </a:lnTo>
                  <a:lnTo>
                    <a:pt x="1049210" y="114125"/>
                  </a:lnTo>
                  <a:lnTo>
                    <a:pt x="986055" y="114751"/>
                  </a:lnTo>
                  <a:lnTo>
                    <a:pt x="923071" y="115522"/>
                  </a:lnTo>
                  <a:lnTo>
                    <a:pt x="860614" y="116461"/>
                  </a:lnTo>
                  <a:lnTo>
                    <a:pt x="799044" y="117590"/>
                  </a:lnTo>
                  <a:lnTo>
                    <a:pt x="738720" y="118932"/>
                  </a:lnTo>
                  <a:lnTo>
                    <a:pt x="679999" y="120510"/>
                  </a:lnTo>
                  <a:lnTo>
                    <a:pt x="623241" y="122346"/>
                  </a:lnTo>
                  <a:lnTo>
                    <a:pt x="568804" y="124464"/>
                  </a:lnTo>
                  <a:lnTo>
                    <a:pt x="517046" y="126885"/>
                  </a:lnTo>
                  <a:lnTo>
                    <a:pt x="468326" y="129634"/>
                  </a:lnTo>
                  <a:lnTo>
                    <a:pt x="423003" y="132732"/>
                  </a:lnTo>
                  <a:lnTo>
                    <a:pt x="381435" y="136202"/>
                  </a:lnTo>
                  <a:lnTo>
                    <a:pt x="289308" y="148696"/>
                  </a:lnTo>
                  <a:lnTo>
                    <a:pt x="213342" y="166579"/>
                  </a:lnTo>
                  <a:lnTo>
                    <a:pt x="151982" y="188425"/>
                  </a:lnTo>
                  <a:lnTo>
                    <a:pt x="103670" y="212813"/>
                  </a:lnTo>
                  <a:lnTo>
                    <a:pt x="66851" y="238318"/>
                  </a:lnTo>
                  <a:lnTo>
                    <a:pt x="21461" y="286988"/>
                  </a:lnTo>
                  <a:lnTo>
                    <a:pt x="3359" y="323048"/>
                  </a:lnTo>
                  <a:lnTo>
                    <a:pt x="650" y="332791"/>
                  </a:lnTo>
                  <a:lnTo>
                    <a:pt x="93" y="335111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614075" y="2271122"/>
              <a:ext cx="1906905" cy="335280"/>
            </a:xfrm>
            <a:custGeom>
              <a:avLst/>
              <a:gdLst/>
              <a:ahLst/>
              <a:cxnLst/>
              <a:rect l="l" t="t" r="r" b="b"/>
              <a:pathLst>
                <a:path w="1906904" h="335280">
                  <a:moveTo>
                    <a:pt x="88993" y="96870"/>
                  </a:moveTo>
                  <a:lnTo>
                    <a:pt x="133803" y="106672"/>
                  </a:lnTo>
                  <a:lnTo>
                    <a:pt x="184359" y="108834"/>
                  </a:lnTo>
                  <a:lnTo>
                    <a:pt x="1168159" y="118932"/>
                  </a:lnTo>
                  <a:lnTo>
                    <a:pt x="1338076" y="124464"/>
                  </a:lnTo>
                  <a:lnTo>
                    <a:pt x="1438553" y="129634"/>
                  </a:lnTo>
                  <a:lnTo>
                    <a:pt x="1483876" y="132732"/>
                  </a:lnTo>
                  <a:lnTo>
                    <a:pt x="1525444" y="136202"/>
                  </a:lnTo>
                  <a:lnTo>
                    <a:pt x="1617572" y="148696"/>
                  </a:lnTo>
                  <a:lnTo>
                    <a:pt x="1693537" y="166579"/>
                  </a:lnTo>
                  <a:lnTo>
                    <a:pt x="1754897" y="188425"/>
                  </a:lnTo>
                  <a:lnTo>
                    <a:pt x="1803208" y="212813"/>
                  </a:lnTo>
                  <a:lnTo>
                    <a:pt x="1840028" y="238318"/>
                  </a:lnTo>
                  <a:lnTo>
                    <a:pt x="1885418" y="286988"/>
                  </a:lnTo>
                  <a:lnTo>
                    <a:pt x="1903519" y="323048"/>
                  </a:lnTo>
                  <a:lnTo>
                    <a:pt x="1906786" y="335111"/>
                  </a:lnTo>
                  <a:lnTo>
                    <a:pt x="1906879" y="330833"/>
                  </a:lnTo>
                  <a:lnTo>
                    <a:pt x="1898663" y="290794"/>
                  </a:lnTo>
                  <a:lnTo>
                    <a:pt x="1874093" y="249598"/>
                  </a:lnTo>
                  <a:lnTo>
                    <a:pt x="1823035" y="204424"/>
                  </a:lnTo>
                  <a:lnTo>
                    <a:pt x="1784570" y="182387"/>
                  </a:lnTo>
                  <a:lnTo>
                    <a:pt x="1735879" y="161807"/>
                  </a:lnTo>
                  <a:lnTo>
                    <a:pt x="1675761" y="143501"/>
                  </a:lnTo>
                  <a:lnTo>
                    <a:pt x="1603014" y="128284"/>
                  </a:lnTo>
                  <a:lnTo>
                    <a:pt x="1516436" y="116975"/>
                  </a:lnTo>
                  <a:lnTo>
                    <a:pt x="1414827" y="110390"/>
                  </a:lnTo>
                  <a:lnTo>
                    <a:pt x="1366662" y="108871"/>
                  </a:lnTo>
                  <a:lnTo>
                    <a:pt x="434036" y="108871"/>
                  </a:lnTo>
                  <a:lnTo>
                    <a:pt x="285948" y="108093"/>
                  </a:lnTo>
                  <a:lnTo>
                    <a:pt x="242931" y="107249"/>
                  </a:lnTo>
                  <a:lnTo>
                    <a:pt x="203564" y="106043"/>
                  </a:lnTo>
                  <a:lnTo>
                    <a:pt x="136936" y="102382"/>
                  </a:lnTo>
                  <a:lnTo>
                    <a:pt x="110248" y="99845"/>
                  </a:lnTo>
                  <a:lnTo>
                    <a:pt x="88993" y="96870"/>
                  </a:lnTo>
                  <a:close/>
                </a:path>
                <a:path w="1906904" h="335280">
                  <a:moveTo>
                    <a:pt x="1046695" y="104972"/>
                  </a:moveTo>
                  <a:lnTo>
                    <a:pt x="434036" y="108871"/>
                  </a:lnTo>
                  <a:lnTo>
                    <a:pt x="1366662" y="108871"/>
                  </a:lnTo>
                  <a:lnTo>
                    <a:pt x="1236315" y="106149"/>
                  </a:lnTo>
                  <a:lnTo>
                    <a:pt x="1046695" y="104972"/>
                  </a:lnTo>
                  <a:close/>
                </a:path>
                <a:path w="1906904" h="335280">
                  <a:moveTo>
                    <a:pt x="58344" y="87571"/>
                  </a:moveTo>
                  <a:lnTo>
                    <a:pt x="60140" y="88908"/>
                  </a:lnTo>
                  <a:lnTo>
                    <a:pt x="71563" y="93149"/>
                  </a:lnTo>
                  <a:lnTo>
                    <a:pt x="88361" y="96781"/>
                  </a:lnTo>
                  <a:lnTo>
                    <a:pt x="88993" y="96870"/>
                  </a:lnTo>
                  <a:lnTo>
                    <a:pt x="58344" y="87571"/>
                  </a:lnTo>
                  <a:close/>
                </a:path>
                <a:path w="1906904" h="335280">
                  <a:moveTo>
                    <a:pt x="21622" y="60233"/>
                  </a:moveTo>
                  <a:lnTo>
                    <a:pt x="42815" y="82860"/>
                  </a:lnTo>
                  <a:lnTo>
                    <a:pt x="58344" y="87571"/>
                  </a:lnTo>
                  <a:lnTo>
                    <a:pt x="21622" y="60233"/>
                  </a:lnTo>
                  <a:close/>
                </a:path>
                <a:path w="1906904" h="335280">
                  <a:moveTo>
                    <a:pt x="16606" y="54878"/>
                  </a:moveTo>
                  <a:lnTo>
                    <a:pt x="18225" y="57704"/>
                  </a:lnTo>
                  <a:lnTo>
                    <a:pt x="21622" y="60233"/>
                  </a:lnTo>
                  <a:lnTo>
                    <a:pt x="16606" y="54878"/>
                  </a:lnTo>
                  <a:close/>
                </a:path>
                <a:path w="1906904" h="335280">
                  <a:moveTo>
                    <a:pt x="7323" y="38669"/>
                  </a:moveTo>
                  <a:lnTo>
                    <a:pt x="9541" y="47335"/>
                  </a:lnTo>
                  <a:lnTo>
                    <a:pt x="16606" y="54878"/>
                  </a:lnTo>
                  <a:lnTo>
                    <a:pt x="7323" y="38669"/>
                  </a:lnTo>
                  <a:close/>
                </a:path>
                <a:path w="1906904" h="335280">
                  <a:moveTo>
                    <a:pt x="1821" y="0"/>
                  </a:moveTo>
                  <a:lnTo>
                    <a:pt x="0" y="8121"/>
                  </a:lnTo>
                  <a:lnTo>
                    <a:pt x="1823" y="29065"/>
                  </a:lnTo>
                  <a:lnTo>
                    <a:pt x="7323" y="38669"/>
                  </a:lnTo>
                  <a:lnTo>
                    <a:pt x="1127" y="14460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614074" y="2271122"/>
              <a:ext cx="1906905" cy="335280"/>
            </a:xfrm>
            <a:custGeom>
              <a:avLst/>
              <a:gdLst/>
              <a:ahLst/>
              <a:cxnLst/>
              <a:rect l="l" t="t" r="r" b="b"/>
              <a:pathLst>
                <a:path w="1906904" h="335280">
                  <a:moveTo>
                    <a:pt x="1906787" y="335111"/>
                  </a:moveTo>
                  <a:lnTo>
                    <a:pt x="1898664" y="290794"/>
                  </a:lnTo>
                  <a:lnTo>
                    <a:pt x="1874094" y="249598"/>
                  </a:lnTo>
                  <a:lnTo>
                    <a:pt x="1823036" y="204424"/>
                  </a:lnTo>
                  <a:lnTo>
                    <a:pt x="1784571" y="182387"/>
                  </a:lnTo>
                  <a:lnTo>
                    <a:pt x="1735880" y="161807"/>
                  </a:lnTo>
                  <a:lnTo>
                    <a:pt x="1675761" y="143501"/>
                  </a:lnTo>
                  <a:lnTo>
                    <a:pt x="1603014" y="128284"/>
                  </a:lnTo>
                  <a:lnTo>
                    <a:pt x="1516436" y="116975"/>
                  </a:lnTo>
                  <a:lnTo>
                    <a:pt x="1414827" y="110390"/>
                  </a:lnTo>
                  <a:lnTo>
                    <a:pt x="1357036" y="108567"/>
                  </a:lnTo>
                  <a:lnTo>
                    <a:pt x="1297436" y="107167"/>
                  </a:lnTo>
                  <a:lnTo>
                    <a:pt x="1236315" y="106149"/>
                  </a:lnTo>
                  <a:lnTo>
                    <a:pt x="1173959" y="105471"/>
                  </a:lnTo>
                  <a:lnTo>
                    <a:pt x="1110657" y="105092"/>
                  </a:lnTo>
                  <a:lnTo>
                    <a:pt x="1046695" y="104972"/>
                  </a:lnTo>
                  <a:lnTo>
                    <a:pt x="982361" y="105068"/>
                  </a:lnTo>
                  <a:lnTo>
                    <a:pt x="917943" y="105339"/>
                  </a:lnTo>
                  <a:lnTo>
                    <a:pt x="853727" y="105745"/>
                  </a:lnTo>
                  <a:lnTo>
                    <a:pt x="790002" y="106243"/>
                  </a:lnTo>
                  <a:lnTo>
                    <a:pt x="727054" y="106793"/>
                  </a:lnTo>
                  <a:lnTo>
                    <a:pt x="665171" y="107353"/>
                  </a:lnTo>
                  <a:lnTo>
                    <a:pt x="604640" y="107882"/>
                  </a:lnTo>
                  <a:lnTo>
                    <a:pt x="545749" y="108339"/>
                  </a:lnTo>
                  <a:lnTo>
                    <a:pt x="488785" y="108682"/>
                  </a:lnTo>
                  <a:lnTo>
                    <a:pt x="434036" y="108870"/>
                  </a:lnTo>
                  <a:lnTo>
                    <a:pt x="381788" y="108862"/>
                  </a:lnTo>
                  <a:lnTo>
                    <a:pt x="332330" y="108617"/>
                  </a:lnTo>
                  <a:lnTo>
                    <a:pt x="285948" y="108093"/>
                  </a:lnTo>
                  <a:lnTo>
                    <a:pt x="242931" y="107248"/>
                  </a:lnTo>
                  <a:lnTo>
                    <a:pt x="203564" y="106043"/>
                  </a:lnTo>
                  <a:lnTo>
                    <a:pt x="136936" y="102382"/>
                  </a:lnTo>
                  <a:lnTo>
                    <a:pt x="88361" y="96780"/>
                  </a:lnTo>
                  <a:lnTo>
                    <a:pt x="18225" y="57704"/>
                  </a:lnTo>
                  <a:lnTo>
                    <a:pt x="0" y="8121"/>
                  </a:lnTo>
                  <a:lnTo>
                    <a:pt x="1821" y="0"/>
                  </a:lnTo>
                  <a:lnTo>
                    <a:pt x="1127" y="14460"/>
                  </a:lnTo>
                  <a:lnTo>
                    <a:pt x="9541" y="47335"/>
                  </a:lnTo>
                  <a:lnTo>
                    <a:pt x="42815" y="82860"/>
                  </a:lnTo>
                  <a:lnTo>
                    <a:pt x="116695" y="105274"/>
                  </a:lnTo>
                  <a:lnTo>
                    <a:pt x="156476" y="107851"/>
                  </a:lnTo>
                  <a:lnTo>
                    <a:pt x="217092" y="109644"/>
                  </a:lnTo>
                  <a:lnTo>
                    <a:pt x="295672" y="110836"/>
                  </a:lnTo>
                  <a:lnTo>
                    <a:pt x="340804" y="111262"/>
                  </a:lnTo>
                  <a:lnTo>
                    <a:pt x="389350" y="111607"/>
                  </a:lnTo>
                  <a:lnTo>
                    <a:pt x="440955" y="111892"/>
                  </a:lnTo>
                  <a:lnTo>
                    <a:pt x="495258" y="112140"/>
                  </a:lnTo>
                  <a:lnTo>
                    <a:pt x="551901" y="112373"/>
                  </a:lnTo>
                  <a:lnTo>
                    <a:pt x="610525" y="112616"/>
                  </a:lnTo>
                  <a:lnTo>
                    <a:pt x="670773" y="112889"/>
                  </a:lnTo>
                  <a:lnTo>
                    <a:pt x="732285" y="113217"/>
                  </a:lnTo>
                  <a:lnTo>
                    <a:pt x="794703" y="113621"/>
                  </a:lnTo>
                  <a:lnTo>
                    <a:pt x="857669" y="114125"/>
                  </a:lnTo>
                  <a:lnTo>
                    <a:pt x="920824" y="114751"/>
                  </a:lnTo>
                  <a:lnTo>
                    <a:pt x="983808" y="115522"/>
                  </a:lnTo>
                  <a:lnTo>
                    <a:pt x="1046265" y="116461"/>
                  </a:lnTo>
                  <a:lnTo>
                    <a:pt x="1107835" y="117590"/>
                  </a:lnTo>
                  <a:lnTo>
                    <a:pt x="1168159" y="118932"/>
                  </a:lnTo>
                  <a:lnTo>
                    <a:pt x="1226880" y="120510"/>
                  </a:lnTo>
                  <a:lnTo>
                    <a:pt x="1283638" y="122346"/>
                  </a:lnTo>
                  <a:lnTo>
                    <a:pt x="1338075" y="124464"/>
                  </a:lnTo>
                  <a:lnTo>
                    <a:pt x="1389833" y="126885"/>
                  </a:lnTo>
                  <a:lnTo>
                    <a:pt x="1438553" y="129634"/>
                  </a:lnTo>
                  <a:lnTo>
                    <a:pt x="1483876" y="132732"/>
                  </a:lnTo>
                  <a:lnTo>
                    <a:pt x="1525444" y="136202"/>
                  </a:lnTo>
                  <a:lnTo>
                    <a:pt x="1617571" y="148696"/>
                  </a:lnTo>
                  <a:lnTo>
                    <a:pt x="1693537" y="166579"/>
                  </a:lnTo>
                  <a:lnTo>
                    <a:pt x="1754897" y="188425"/>
                  </a:lnTo>
                  <a:lnTo>
                    <a:pt x="1803209" y="212813"/>
                  </a:lnTo>
                  <a:lnTo>
                    <a:pt x="1840028" y="238318"/>
                  </a:lnTo>
                  <a:lnTo>
                    <a:pt x="1885418" y="286988"/>
                  </a:lnTo>
                  <a:lnTo>
                    <a:pt x="1903520" y="323048"/>
                  </a:lnTo>
                  <a:lnTo>
                    <a:pt x="1906229" y="332791"/>
                  </a:lnTo>
                  <a:lnTo>
                    <a:pt x="1906787" y="335111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6477649" y="6965504"/>
            <a:ext cx="474345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">
                <a:solidFill>
                  <a:srgbClr val="0908FF"/>
                </a:solidFill>
                <a:latin typeface="Courier New"/>
                <a:cs typeface="Courier New"/>
              </a:rPr>
              <a:t>and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438906" y="6965504"/>
            <a:ext cx="1844039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82395" algn="l"/>
              </a:tabLst>
            </a:pPr>
            <a:r>
              <a:rPr dirty="0" sz="1950" spc="5">
                <a:solidFill>
                  <a:srgbClr val="0908FF"/>
                </a:solidFill>
                <a:latin typeface="Courier New"/>
                <a:cs typeface="Courier New"/>
              </a:rPr>
              <a:t>thanks</a:t>
            </a:r>
            <a:r>
              <a:rPr dirty="0" sz="1950" spc="5">
                <a:solidFill>
                  <a:srgbClr val="0908FF"/>
                </a:solidFill>
                <a:latin typeface="Courier New"/>
                <a:cs typeface="Courier New"/>
              </a:rPr>
              <a:t>	</a:t>
            </a:r>
            <a:r>
              <a:rPr dirty="0" sz="1950" spc="5">
                <a:solidFill>
                  <a:srgbClr val="0908FF"/>
                </a:solidFill>
                <a:latin typeface="Courier New"/>
                <a:cs typeface="Courier New"/>
              </a:rPr>
              <a:t>for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931302" y="6965504"/>
            <a:ext cx="474345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">
                <a:solidFill>
                  <a:srgbClr val="FF0000"/>
                </a:solidFill>
                <a:latin typeface="Courier New"/>
                <a:cs typeface="Courier New"/>
              </a:rPr>
              <a:t>all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980202" y="2596318"/>
            <a:ext cx="376555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1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066383" y="6965504"/>
            <a:ext cx="474345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243325" y="4828687"/>
            <a:ext cx="274955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10">
                <a:latin typeface="Arial MT"/>
                <a:cs typeface="Arial MT"/>
              </a:rPr>
              <a:t>…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8675562" y="3854115"/>
            <a:ext cx="1864360" cy="1718310"/>
            <a:chOff x="8675562" y="3854115"/>
            <a:chExt cx="1864360" cy="1718310"/>
          </a:xfrm>
        </p:grpSpPr>
        <p:sp>
          <p:nvSpPr>
            <p:cNvPr id="72" name="object 72"/>
            <p:cNvSpPr/>
            <p:nvPr/>
          </p:nvSpPr>
          <p:spPr>
            <a:xfrm>
              <a:off x="9831849" y="5262826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673133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73133" y="56094"/>
                  </a:lnTo>
                  <a:lnTo>
                    <a:pt x="673133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831848" y="5262826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0" y="0"/>
                  </a:moveTo>
                  <a:lnTo>
                    <a:pt x="673133" y="0"/>
                  </a:lnTo>
                  <a:lnTo>
                    <a:pt x="673133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831849" y="5345098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673133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73133" y="56094"/>
                  </a:lnTo>
                  <a:lnTo>
                    <a:pt x="673133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831848" y="5345098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0" y="0"/>
                  </a:moveTo>
                  <a:lnTo>
                    <a:pt x="673133" y="0"/>
                  </a:lnTo>
                  <a:lnTo>
                    <a:pt x="673133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831849" y="5427370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673133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73133" y="56094"/>
                  </a:lnTo>
                  <a:lnTo>
                    <a:pt x="673133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831848" y="5427370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0" y="0"/>
                  </a:moveTo>
                  <a:lnTo>
                    <a:pt x="673133" y="0"/>
                  </a:lnTo>
                  <a:lnTo>
                    <a:pt x="673133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831849" y="5509642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673133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73133" y="56094"/>
                  </a:lnTo>
                  <a:lnTo>
                    <a:pt x="673133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9831848" y="5509642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0" y="0"/>
                  </a:moveTo>
                  <a:lnTo>
                    <a:pt x="673133" y="0"/>
                  </a:lnTo>
                  <a:lnTo>
                    <a:pt x="673133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8709960" y="5262826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673133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73133" y="56094"/>
                  </a:lnTo>
                  <a:lnTo>
                    <a:pt x="673133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709959" y="5262826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0" y="0"/>
                  </a:moveTo>
                  <a:lnTo>
                    <a:pt x="673133" y="0"/>
                  </a:lnTo>
                  <a:lnTo>
                    <a:pt x="673133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8709960" y="5345098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673133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73133" y="56094"/>
                  </a:lnTo>
                  <a:lnTo>
                    <a:pt x="673133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709959" y="5345098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0" y="0"/>
                  </a:moveTo>
                  <a:lnTo>
                    <a:pt x="673133" y="0"/>
                  </a:lnTo>
                  <a:lnTo>
                    <a:pt x="673133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709960" y="5427370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673133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73133" y="56094"/>
                  </a:lnTo>
                  <a:lnTo>
                    <a:pt x="673133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709959" y="5427370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0" y="0"/>
                  </a:moveTo>
                  <a:lnTo>
                    <a:pt x="673133" y="0"/>
                  </a:lnTo>
                  <a:lnTo>
                    <a:pt x="673133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709960" y="5509642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673133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73133" y="56094"/>
                  </a:lnTo>
                  <a:lnTo>
                    <a:pt x="673133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709959" y="5509642"/>
              <a:ext cx="673735" cy="56515"/>
            </a:xfrm>
            <a:custGeom>
              <a:avLst/>
              <a:gdLst/>
              <a:ahLst/>
              <a:cxnLst/>
              <a:rect l="l" t="t" r="r" b="b"/>
              <a:pathLst>
                <a:path w="673734" h="56514">
                  <a:moveTo>
                    <a:pt x="0" y="0"/>
                  </a:moveTo>
                  <a:lnTo>
                    <a:pt x="673133" y="0"/>
                  </a:lnTo>
                  <a:lnTo>
                    <a:pt x="673133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8681912" y="3860464"/>
              <a:ext cx="729615" cy="168910"/>
            </a:xfrm>
            <a:custGeom>
              <a:avLst/>
              <a:gdLst/>
              <a:ahLst/>
              <a:cxnLst/>
              <a:rect l="l" t="t" r="r" b="b"/>
              <a:pathLst>
                <a:path w="729615" h="168910">
                  <a:moveTo>
                    <a:pt x="729227" y="0"/>
                  </a:moveTo>
                  <a:lnTo>
                    <a:pt x="0" y="0"/>
                  </a:lnTo>
                  <a:lnTo>
                    <a:pt x="121539" y="168283"/>
                  </a:lnTo>
                  <a:lnTo>
                    <a:pt x="607689" y="168283"/>
                  </a:lnTo>
                  <a:lnTo>
                    <a:pt x="729227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681912" y="3860465"/>
              <a:ext cx="729615" cy="168910"/>
            </a:xfrm>
            <a:custGeom>
              <a:avLst/>
              <a:gdLst/>
              <a:ahLst/>
              <a:cxnLst/>
              <a:rect l="l" t="t" r="r" b="b"/>
              <a:pathLst>
                <a:path w="729615" h="168910">
                  <a:moveTo>
                    <a:pt x="0" y="0"/>
                  </a:moveTo>
                  <a:lnTo>
                    <a:pt x="729227" y="0"/>
                  </a:lnTo>
                  <a:lnTo>
                    <a:pt x="607689" y="168283"/>
                  </a:lnTo>
                  <a:lnTo>
                    <a:pt x="121537" y="168283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9803802" y="3860464"/>
              <a:ext cx="729615" cy="168910"/>
            </a:xfrm>
            <a:custGeom>
              <a:avLst/>
              <a:gdLst/>
              <a:ahLst/>
              <a:cxnLst/>
              <a:rect l="l" t="t" r="r" b="b"/>
              <a:pathLst>
                <a:path w="729615" h="168910">
                  <a:moveTo>
                    <a:pt x="729227" y="0"/>
                  </a:moveTo>
                  <a:lnTo>
                    <a:pt x="0" y="0"/>
                  </a:lnTo>
                  <a:lnTo>
                    <a:pt x="121537" y="168283"/>
                  </a:lnTo>
                  <a:lnTo>
                    <a:pt x="607688" y="168283"/>
                  </a:lnTo>
                  <a:lnTo>
                    <a:pt x="729227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803801" y="3860465"/>
              <a:ext cx="729615" cy="168910"/>
            </a:xfrm>
            <a:custGeom>
              <a:avLst/>
              <a:gdLst/>
              <a:ahLst/>
              <a:cxnLst/>
              <a:rect l="l" t="t" r="r" b="b"/>
              <a:pathLst>
                <a:path w="729615" h="168910">
                  <a:moveTo>
                    <a:pt x="0" y="0"/>
                  </a:moveTo>
                  <a:lnTo>
                    <a:pt x="729227" y="0"/>
                  </a:lnTo>
                  <a:lnTo>
                    <a:pt x="607689" y="168283"/>
                  </a:lnTo>
                  <a:lnTo>
                    <a:pt x="121537" y="168283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10083715" y="3804460"/>
            <a:ext cx="169545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10">
                <a:latin typeface="Arial MT"/>
                <a:cs typeface="Arial MT"/>
              </a:rPr>
              <a:t>U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8710621" y="3603743"/>
            <a:ext cx="1800860" cy="1468120"/>
            <a:chOff x="8710621" y="3603743"/>
            <a:chExt cx="1800860" cy="1468120"/>
          </a:xfrm>
        </p:grpSpPr>
        <p:sp>
          <p:nvSpPr>
            <p:cNvPr id="94" name="object 94"/>
            <p:cNvSpPr/>
            <p:nvPr/>
          </p:nvSpPr>
          <p:spPr>
            <a:xfrm>
              <a:off x="9046526" y="3641257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w="0" h="219710">
                  <a:moveTo>
                    <a:pt x="0" y="219208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9027828" y="3610092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4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9027828" y="3610093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0168415" y="3641257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w="0" h="219710">
                  <a:moveTo>
                    <a:pt x="0" y="219208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0149717" y="3610092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4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0149717" y="3610093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0172986" y="4077353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w="0" h="204470">
                  <a:moveTo>
                    <a:pt x="0" y="0"/>
                  </a:moveTo>
                  <a:lnTo>
                    <a:pt x="0" y="204442"/>
                  </a:lnTo>
                </a:path>
              </a:pathLst>
            </a:custGeom>
            <a:ln w="16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0152748" y="4052427"/>
              <a:ext cx="37465" cy="50800"/>
            </a:xfrm>
            <a:custGeom>
              <a:avLst/>
              <a:gdLst/>
              <a:ahLst/>
              <a:cxnLst/>
              <a:rect l="l" t="t" r="r" b="b"/>
              <a:pathLst>
                <a:path w="37465" h="50800">
                  <a:moveTo>
                    <a:pt x="17738" y="0"/>
                  </a:moveTo>
                  <a:lnTo>
                    <a:pt x="0" y="50211"/>
                  </a:lnTo>
                  <a:lnTo>
                    <a:pt x="18336" y="31158"/>
                  </a:lnTo>
                  <a:lnTo>
                    <a:pt x="30109" y="31158"/>
                  </a:lnTo>
                  <a:lnTo>
                    <a:pt x="17738" y="0"/>
                  </a:lnTo>
                  <a:close/>
                </a:path>
                <a:path w="37465" h="50800">
                  <a:moveTo>
                    <a:pt x="30109" y="31158"/>
                  </a:moveTo>
                  <a:lnTo>
                    <a:pt x="18336" y="31158"/>
                  </a:lnTo>
                  <a:lnTo>
                    <a:pt x="37390" y="49494"/>
                  </a:lnTo>
                  <a:lnTo>
                    <a:pt x="30109" y="31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0152747" y="4052428"/>
              <a:ext cx="37465" cy="50800"/>
            </a:xfrm>
            <a:custGeom>
              <a:avLst/>
              <a:gdLst/>
              <a:ahLst/>
              <a:cxnLst/>
              <a:rect l="l" t="t" r="r" b="b"/>
              <a:pathLst>
                <a:path w="37465" h="50800">
                  <a:moveTo>
                    <a:pt x="17738" y="0"/>
                  </a:moveTo>
                  <a:lnTo>
                    <a:pt x="0" y="50212"/>
                  </a:lnTo>
                  <a:lnTo>
                    <a:pt x="18335" y="31158"/>
                  </a:lnTo>
                  <a:lnTo>
                    <a:pt x="37390" y="49494"/>
                  </a:lnTo>
                  <a:lnTo>
                    <a:pt x="1773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9046526" y="4083596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w="0" h="209550">
                  <a:moveTo>
                    <a:pt x="0" y="209419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9027828" y="4052432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4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9027828" y="4052433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9845872" y="4281796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9845872" y="4281797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9845872" y="4364068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9845872" y="4364068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9845872" y="4446339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9845872" y="4446340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9845872" y="4533597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9845872" y="4533598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8716972" y="4293015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8716971" y="4293015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8716972" y="4375287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8716971" y="4375287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8716972" y="4457559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8716971" y="4457559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8716972" y="4544816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8716971" y="4544817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9048857" y="4649503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w="0" h="107950">
                  <a:moveTo>
                    <a:pt x="0" y="0"/>
                  </a:moveTo>
                  <a:lnTo>
                    <a:pt x="0" y="107537"/>
                  </a:lnTo>
                </a:path>
              </a:pathLst>
            </a:custGeom>
            <a:ln w="15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9031113" y="4624585"/>
              <a:ext cx="37465" cy="50800"/>
            </a:xfrm>
            <a:custGeom>
              <a:avLst/>
              <a:gdLst/>
              <a:ahLst/>
              <a:cxnLst/>
              <a:rect l="l" t="t" r="r" b="b"/>
              <a:pathLst>
                <a:path w="37465" h="50800">
                  <a:moveTo>
                    <a:pt x="30806" y="31150"/>
                  </a:moveTo>
                  <a:lnTo>
                    <a:pt x="19244" y="31150"/>
                  </a:lnTo>
                  <a:lnTo>
                    <a:pt x="37379" y="50393"/>
                  </a:lnTo>
                  <a:lnTo>
                    <a:pt x="30806" y="31150"/>
                  </a:lnTo>
                  <a:close/>
                </a:path>
                <a:path w="37465" h="50800">
                  <a:moveTo>
                    <a:pt x="20166" y="0"/>
                  </a:moveTo>
                  <a:lnTo>
                    <a:pt x="0" y="49286"/>
                  </a:lnTo>
                  <a:lnTo>
                    <a:pt x="19244" y="31150"/>
                  </a:lnTo>
                  <a:lnTo>
                    <a:pt x="30806" y="31150"/>
                  </a:lnTo>
                  <a:lnTo>
                    <a:pt x="20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9031113" y="4624586"/>
              <a:ext cx="37465" cy="50800"/>
            </a:xfrm>
            <a:custGeom>
              <a:avLst/>
              <a:gdLst/>
              <a:ahLst/>
              <a:cxnLst/>
              <a:rect l="l" t="t" r="r" b="b"/>
              <a:pathLst>
                <a:path w="37465" h="50800">
                  <a:moveTo>
                    <a:pt x="20166" y="0"/>
                  </a:moveTo>
                  <a:lnTo>
                    <a:pt x="0" y="49285"/>
                  </a:lnTo>
                  <a:lnTo>
                    <a:pt x="19244" y="31149"/>
                  </a:lnTo>
                  <a:lnTo>
                    <a:pt x="37380" y="50392"/>
                  </a:lnTo>
                  <a:lnTo>
                    <a:pt x="20166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10171061" y="463828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w="0" h="119379">
                  <a:moveTo>
                    <a:pt x="0" y="0"/>
                  </a:moveTo>
                  <a:lnTo>
                    <a:pt x="0" y="118760"/>
                  </a:lnTo>
                </a:path>
              </a:pathLst>
            </a:custGeom>
            <a:ln w="159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0153551" y="4613366"/>
              <a:ext cx="37465" cy="50800"/>
            </a:xfrm>
            <a:custGeom>
              <a:avLst/>
              <a:gdLst/>
              <a:ahLst/>
              <a:cxnLst/>
              <a:rect l="l" t="t" r="r" b="b"/>
              <a:pathLst>
                <a:path w="37465" h="50800">
                  <a:moveTo>
                    <a:pt x="30831" y="31146"/>
                  </a:moveTo>
                  <a:lnTo>
                    <a:pt x="19276" y="31146"/>
                  </a:lnTo>
                  <a:lnTo>
                    <a:pt x="37378" y="50422"/>
                  </a:lnTo>
                  <a:lnTo>
                    <a:pt x="30831" y="31146"/>
                  </a:lnTo>
                  <a:close/>
                </a:path>
                <a:path w="37465" h="50800">
                  <a:moveTo>
                    <a:pt x="20252" y="0"/>
                  </a:moveTo>
                  <a:lnTo>
                    <a:pt x="0" y="49249"/>
                  </a:lnTo>
                  <a:lnTo>
                    <a:pt x="19276" y="31146"/>
                  </a:lnTo>
                  <a:lnTo>
                    <a:pt x="30831" y="31146"/>
                  </a:lnTo>
                  <a:lnTo>
                    <a:pt x="20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0153551" y="4613366"/>
              <a:ext cx="37465" cy="50800"/>
            </a:xfrm>
            <a:custGeom>
              <a:avLst/>
              <a:gdLst/>
              <a:ahLst/>
              <a:cxnLst/>
              <a:rect l="l" t="t" r="r" b="b"/>
              <a:pathLst>
                <a:path w="37465" h="50800">
                  <a:moveTo>
                    <a:pt x="20252" y="0"/>
                  </a:moveTo>
                  <a:lnTo>
                    <a:pt x="0" y="49249"/>
                  </a:lnTo>
                  <a:lnTo>
                    <a:pt x="19275" y="31147"/>
                  </a:lnTo>
                  <a:lnTo>
                    <a:pt x="37377" y="50422"/>
                  </a:lnTo>
                  <a:lnTo>
                    <a:pt x="20252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9838861" y="4757041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9838860" y="4757041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9838861" y="4839313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9838860" y="4839313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9838861" y="4921585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9838860" y="4921585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9838861" y="5008843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9838860" y="5008843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8716972" y="4757041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8716971" y="4757041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8716972" y="4839313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8716971" y="4839313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8716972" y="4921585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8716971" y="4921585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8716972" y="5008843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659109" y="0"/>
                  </a:moveTo>
                  <a:lnTo>
                    <a:pt x="0" y="0"/>
                  </a:lnTo>
                  <a:lnTo>
                    <a:pt x="0" y="56094"/>
                  </a:lnTo>
                  <a:lnTo>
                    <a:pt x="659109" y="56094"/>
                  </a:lnTo>
                  <a:lnTo>
                    <a:pt x="65910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8716971" y="5008843"/>
              <a:ext cx="659130" cy="56515"/>
            </a:xfrm>
            <a:custGeom>
              <a:avLst/>
              <a:gdLst/>
              <a:ahLst/>
              <a:cxnLst/>
              <a:rect l="l" t="t" r="r" b="b"/>
              <a:pathLst>
                <a:path w="659129" h="56514">
                  <a:moveTo>
                    <a:pt x="0" y="0"/>
                  </a:moveTo>
                  <a:lnTo>
                    <a:pt x="659109" y="0"/>
                  </a:lnTo>
                  <a:lnTo>
                    <a:pt x="659109" y="56094"/>
                  </a:lnTo>
                  <a:lnTo>
                    <a:pt x="0" y="56094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4" name="object 144"/>
          <p:cNvSpPr txBox="1"/>
          <p:nvPr/>
        </p:nvSpPr>
        <p:spPr>
          <a:xfrm>
            <a:off x="6738392" y="3280588"/>
            <a:ext cx="1677035" cy="7435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25">
                <a:latin typeface="Arial MT"/>
                <a:cs typeface="Arial MT"/>
              </a:rPr>
              <a:t>Softmax</a:t>
            </a:r>
            <a:endParaRPr sz="175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1435"/>
              </a:spcBef>
            </a:pPr>
            <a:r>
              <a:rPr dirty="0" sz="1750" spc="15">
                <a:latin typeface="Arial MT"/>
                <a:cs typeface="Arial MT"/>
              </a:rPr>
              <a:t>Unencoder</a:t>
            </a:r>
            <a:r>
              <a:rPr dirty="0" sz="1750" spc="-30">
                <a:latin typeface="Arial MT"/>
                <a:cs typeface="Arial MT"/>
              </a:rPr>
              <a:t> </a:t>
            </a:r>
            <a:r>
              <a:rPr dirty="0" sz="1750" spc="-10">
                <a:latin typeface="Arial MT"/>
                <a:cs typeface="Arial MT"/>
              </a:rPr>
              <a:t>layer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200731" y="3137086"/>
            <a:ext cx="1019175" cy="831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499"/>
              </a:lnSpc>
              <a:spcBef>
                <a:spcPts val="105"/>
              </a:spcBef>
            </a:pPr>
            <a:r>
              <a:rPr dirty="0" sz="1750">
                <a:latin typeface="Arial MT"/>
                <a:cs typeface="Arial MT"/>
              </a:rPr>
              <a:t>Language  </a:t>
            </a:r>
            <a:r>
              <a:rPr dirty="0" sz="1750" spc="25">
                <a:latin typeface="Arial MT"/>
                <a:cs typeface="Arial MT"/>
              </a:rPr>
              <a:t>Modeling </a:t>
            </a:r>
            <a:r>
              <a:rPr dirty="0" sz="1750" spc="-475">
                <a:latin typeface="Arial MT"/>
                <a:cs typeface="Arial MT"/>
              </a:rPr>
              <a:t> </a:t>
            </a:r>
            <a:r>
              <a:rPr dirty="0" sz="1750" spc="5">
                <a:latin typeface="Arial MT"/>
                <a:cs typeface="Arial MT"/>
              </a:rPr>
              <a:t>Head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622467" y="3589487"/>
            <a:ext cx="509270" cy="480059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150" spc="25">
                <a:latin typeface="Arial MT"/>
                <a:cs typeface="Arial MT"/>
              </a:rPr>
              <a:t>logits</a:t>
            </a:r>
            <a:endParaRPr sz="11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550" spc="10">
                <a:latin typeface="Arial MT"/>
                <a:cs typeface="Arial MT"/>
              </a:rPr>
              <a:t>U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4447391" y="6162498"/>
            <a:ext cx="209550" cy="842644"/>
            <a:chOff x="4447391" y="6162498"/>
            <a:chExt cx="209550" cy="842644"/>
          </a:xfrm>
        </p:grpSpPr>
        <p:sp>
          <p:nvSpPr>
            <p:cNvPr id="148" name="object 148"/>
            <p:cNvSpPr/>
            <p:nvPr/>
          </p:nvSpPr>
          <p:spPr>
            <a:xfrm>
              <a:off x="4554039" y="6187509"/>
              <a:ext cx="96520" cy="635"/>
            </a:xfrm>
            <a:custGeom>
              <a:avLst/>
              <a:gdLst/>
              <a:ahLst/>
              <a:cxnLst/>
              <a:rect l="l" t="t" r="r" b="b"/>
              <a:pathLst>
                <a:path w="96520" h="635">
                  <a:moveTo>
                    <a:pt x="-6232" y="95"/>
                  </a:moveTo>
                  <a:lnTo>
                    <a:pt x="102718" y="95"/>
                  </a:lnTo>
                </a:path>
              </a:pathLst>
            </a:custGeom>
            <a:ln w="12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4522876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4" h="37464">
                  <a:moveTo>
                    <a:pt x="49899" y="0"/>
                  </a:moveTo>
                  <a:lnTo>
                    <a:pt x="0" y="18599"/>
                  </a:lnTo>
                  <a:lnTo>
                    <a:pt x="49824" y="37396"/>
                  </a:lnTo>
                  <a:lnTo>
                    <a:pt x="31163" y="18660"/>
                  </a:lnTo>
                  <a:lnTo>
                    <a:pt x="498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4522876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4" h="37464">
                  <a:moveTo>
                    <a:pt x="0" y="18599"/>
                  </a:moveTo>
                  <a:lnTo>
                    <a:pt x="49824" y="37396"/>
                  </a:lnTo>
                  <a:lnTo>
                    <a:pt x="31163" y="18660"/>
                  </a:lnTo>
                  <a:lnTo>
                    <a:pt x="49899" y="0"/>
                  </a:lnTo>
                  <a:lnTo>
                    <a:pt x="0" y="18599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4472439" y="6752120"/>
              <a:ext cx="0" cy="246379"/>
            </a:xfrm>
            <a:custGeom>
              <a:avLst/>
              <a:gdLst/>
              <a:ahLst/>
              <a:cxnLst/>
              <a:rect l="l" t="t" r="r" b="b"/>
              <a:pathLst>
                <a:path w="0" h="246379">
                  <a:moveTo>
                    <a:pt x="0" y="246227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4453741" y="6720956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4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4" h="50165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4453741" y="6720957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4" h="50165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4" name="object 154"/>
          <p:cNvSpPr txBox="1"/>
          <p:nvPr/>
        </p:nvSpPr>
        <p:spPr>
          <a:xfrm>
            <a:off x="4310130" y="6960717"/>
            <a:ext cx="325120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">
                <a:solidFill>
                  <a:srgbClr val="0908FF"/>
                </a:solidFill>
                <a:latin typeface="Courier New"/>
                <a:cs typeface="Courier New"/>
              </a:rPr>
              <a:t>So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4022957" y="6035683"/>
            <a:ext cx="885190" cy="735965"/>
            <a:chOff x="4022957" y="6035683"/>
            <a:chExt cx="885190" cy="735965"/>
          </a:xfrm>
        </p:grpSpPr>
        <p:pic>
          <p:nvPicPr>
            <p:cNvPr id="156" name="object 1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22957" y="6035683"/>
              <a:ext cx="885045" cy="735460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4079778" y="6055473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610806" y="0"/>
                  </a:moveTo>
                  <a:lnTo>
                    <a:pt x="174515" y="0"/>
                  </a:lnTo>
                  <a:lnTo>
                    <a:pt x="128123" y="6233"/>
                  </a:lnTo>
                  <a:lnTo>
                    <a:pt x="86435" y="23826"/>
                  </a:lnTo>
                  <a:lnTo>
                    <a:pt x="51115" y="51114"/>
                  </a:lnTo>
                  <a:lnTo>
                    <a:pt x="23826" y="86435"/>
                  </a:lnTo>
                  <a:lnTo>
                    <a:pt x="6234" y="128123"/>
                  </a:lnTo>
                  <a:lnTo>
                    <a:pt x="0" y="174517"/>
                  </a:lnTo>
                  <a:lnTo>
                    <a:pt x="0" y="454818"/>
                  </a:lnTo>
                  <a:lnTo>
                    <a:pt x="6234" y="501211"/>
                  </a:lnTo>
                  <a:lnTo>
                    <a:pt x="23826" y="542899"/>
                  </a:lnTo>
                  <a:lnTo>
                    <a:pt x="51115" y="578219"/>
                  </a:lnTo>
                  <a:lnTo>
                    <a:pt x="86435" y="605507"/>
                  </a:lnTo>
                  <a:lnTo>
                    <a:pt x="128123" y="623100"/>
                  </a:lnTo>
                  <a:lnTo>
                    <a:pt x="174515" y="629334"/>
                  </a:lnTo>
                  <a:lnTo>
                    <a:pt x="610806" y="629334"/>
                  </a:lnTo>
                  <a:lnTo>
                    <a:pt x="657199" y="623100"/>
                  </a:lnTo>
                  <a:lnTo>
                    <a:pt x="698888" y="605507"/>
                  </a:lnTo>
                  <a:lnTo>
                    <a:pt x="734207" y="578219"/>
                  </a:lnTo>
                  <a:lnTo>
                    <a:pt x="761495" y="542899"/>
                  </a:lnTo>
                  <a:lnTo>
                    <a:pt x="779088" y="501211"/>
                  </a:lnTo>
                  <a:lnTo>
                    <a:pt x="785322" y="454818"/>
                  </a:lnTo>
                  <a:lnTo>
                    <a:pt x="785322" y="174517"/>
                  </a:lnTo>
                  <a:lnTo>
                    <a:pt x="779088" y="128123"/>
                  </a:lnTo>
                  <a:lnTo>
                    <a:pt x="761495" y="86435"/>
                  </a:lnTo>
                  <a:lnTo>
                    <a:pt x="734207" y="51114"/>
                  </a:lnTo>
                  <a:lnTo>
                    <a:pt x="698888" y="23826"/>
                  </a:lnTo>
                  <a:lnTo>
                    <a:pt x="657199" y="6233"/>
                  </a:lnTo>
                  <a:lnTo>
                    <a:pt x="610806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4079778" y="6055474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174516" y="0"/>
                  </a:moveTo>
                  <a:lnTo>
                    <a:pt x="610806" y="0"/>
                  </a:lnTo>
                  <a:lnTo>
                    <a:pt x="657199" y="6233"/>
                  </a:lnTo>
                  <a:lnTo>
                    <a:pt x="698887" y="23826"/>
                  </a:lnTo>
                  <a:lnTo>
                    <a:pt x="734207" y="51114"/>
                  </a:lnTo>
                  <a:lnTo>
                    <a:pt x="761495" y="86434"/>
                  </a:lnTo>
                  <a:lnTo>
                    <a:pt x="779088" y="128122"/>
                  </a:lnTo>
                  <a:lnTo>
                    <a:pt x="785322" y="174516"/>
                  </a:lnTo>
                  <a:lnTo>
                    <a:pt x="785322" y="454817"/>
                  </a:lnTo>
                  <a:lnTo>
                    <a:pt x="779088" y="501210"/>
                  </a:lnTo>
                  <a:lnTo>
                    <a:pt x="761495" y="542899"/>
                  </a:lnTo>
                  <a:lnTo>
                    <a:pt x="734207" y="578219"/>
                  </a:lnTo>
                  <a:lnTo>
                    <a:pt x="698887" y="605507"/>
                  </a:lnTo>
                  <a:lnTo>
                    <a:pt x="657199" y="623099"/>
                  </a:lnTo>
                  <a:lnTo>
                    <a:pt x="610806" y="629333"/>
                  </a:lnTo>
                  <a:lnTo>
                    <a:pt x="174516" y="629333"/>
                  </a:lnTo>
                  <a:lnTo>
                    <a:pt x="128123" y="623099"/>
                  </a:lnTo>
                  <a:lnTo>
                    <a:pt x="86434" y="605507"/>
                  </a:lnTo>
                  <a:lnTo>
                    <a:pt x="51114" y="578219"/>
                  </a:lnTo>
                  <a:lnTo>
                    <a:pt x="23826" y="542899"/>
                  </a:lnTo>
                  <a:lnTo>
                    <a:pt x="6233" y="501210"/>
                  </a:lnTo>
                  <a:lnTo>
                    <a:pt x="0" y="454817"/>
                  </a:lnTo>
                  <a:lnTo>
                    <a:pt x="0" y="174516"/>
                  </a:lnTo>
                  <a:lnTo>
                    <a:pt x="6233" y="128122"/>
                  </a:lnTo>
                  <a:lnTo>
                    <a:pt x="23826" y="86434"/>
                  </a:lnTo>
                  <a:lnTo>
                    <a:pt x="51114" y="51114"/>
                  </a:lnTo>
                  <a:lnTo>
                    <a:pt x="86434" y="23826"/>
                  </a:lnTo>
                  <a:lnTo>
                    <a:pt x="128123" y="6233"/>
                  </a:lnTo>
                  <a:lnTo>
                    <a:pt x="174516" y="0"/>
                  </a:lnTo>
                  <a:close/>
                </a:path>
              </a:pathLst>
            </a:custGeom>
            <a:ln w="24930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4138947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484102" y="0"/>
                  </a:moveTo>
                  <a:lnTo>
                    <a:pt x="96819" y="0"/>
                  </a:lnTo>
                  <a:lnTo>
                    <a:pt x="0" y="193640"/>
                  </a:lnTo>
                  <a:lnTo>
                    <a:pt x="580923" y="193640"/>
                  </a:lnTo>
                  <a:lnTo>
                    <a:pt x="48410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4138947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0" y="193641"/>
                  </a:moveTo>
                  <a:lnTo>
                    <a:pt x="580924" y="193641"/>
                  </a:lnTo>
                  <a:lnTo>
                    <a:pt x="484102" y="0"/>
                  </a:lnTo>
                  <a:lnTo>
                    <a:pt x="96820" y="0"/>
                  </a:lnTo>
                  <a:lnTo>
                    <a:pt x="0" y="193641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4427904" y="6314045"/>
              <a:ext cx="635" cy="64769"/>
            </a:xfrm>
            <a:custGeom>
              <a:avLst/>
              <a:gdLst/>
              <a:ahLst/>
              <a:cxnLst/>
              <a:rect l="l" t="t" r="r" b="b"/>
              <a:pathLst>
                <a:path w="635" h="64770">
                  <a:moveTo>
                    <a:pt x="299" y="-6232"/>
                  </a:moveTo>
                  <a:lnTo>
                    <a:pt x="299" y="70396"/>
                  </a:lnTo>
                </a:path>
              </a:pathLst>
            </a:custGeom>
            <a:ln w="13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4409382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4" h="50164">
                  <a:moveTo>
                    <a:pt x="18229" y="0"/>
                  </a:moveTo>
                  <a:lnTo>
                    <a:pt x="0" y="50034"/>
                  </a:lnTo>
                  <a:lnTo>
                    <a:pt x="18521" y="31160"/>
                  </a:lnTo>
                  <a:lnTo>
                    <a:pt x="30248" y="31160"/>
                  </a:lnTo>
                  <a:lnTo>
                    <a:pt x="18229" y="0"/>
                  </a:lnTo>
                  <a:close/>
                </a:path>
                <a:path w="37464" h="50164">
                  <a:moveTo>
                    <a:pt x="30248" y="31160"/>
                  </a:moveTo>
                  <a:lnTo>
                    <a:pt x="18521" y="31160"/>
                  </a:lnTo>
                  <a:lnTo>
                    <a:pt x="37393" y="49684"/>
                  </a:lnTo>
                  <a:lnTo>
                    <a:pt x="30248" y="3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4409382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4" h="50164">
                  <a:moveTo>
                    <a:pt x="18230" y="0"/>
                  </a:moveTo>
                  <a:lnTo>
                    <a:pt x="0" y="50033"/>
                  </a:lnTo>
                  <a:lnTo>
                    <a:pt x="18522" y="31161"/>
                  </a:lnTo>
                  <a:lnTo>
                    <a:pt x="37393" y="49684"/>
                  </a:lnTo>
                  <a:lnTo>
                    <a:pt x="1823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4641511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4" h="145414">
                  <a:moveTo>
                    <a:pt x="145230" y="0"/>
                  </a:moveTo>
                  <a:lnTo>
                    <a:pt x="0" y="0"/>
                  </a:lnTo>
                  <a:lnTo>
                    <a:pt x="0" y="145230"/>
                  </a:lnTo>
                  <a:lnTo>
                    <a:pt x="145230" y="145230"/>
                  </a:lnTo>
                  <a:lnTo>
                    <a:pt x="145230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4641510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4" h="145414">
                  <a:moveTo>
                    <a:pt x="0" y="0"/>
                  </a:moveTo>
                  <a:lnTo>
                    <a:pt x="145231" y="0"/>
                  </a:lnTo>
                  <a:lnTo>
                    <a:pt x="145231" y="145231"/>
                  </a:lnTo>
                  <a:lnTo>
                    <a:pt x="0" y="145231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6" name="object 166"/>
          <p:cNvSpPr txBox="1"/>
          <p:nvPr/>
        </p:nvSpPr>
        <p:spPr>
          <a:xfrm>
            <a:off x="4688961" y="6060506"/>
            <a:ext cx="64769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5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4347753" y="6108292"/>
            <a:ext cx="158115" cy="158115"/>
            <a:chOff x="4347753" y="6108292"/>
            <a:chExt cx="158115" cy="158115"/>
          </a:xfrm>
        </p:grpSpPr>
        <p:sp>
          <p:nvSpPr>
            <p:cNvPr id="168" name="object 168"/>
            <p:cNvSpPr/>
            <p:nvPr/>
          </p:nvSpPr>
          <p:spPr>
            <a:xfrm>
              <a:off x="4354104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4" h="145414">
                  <a:moveTo>
                    <a:pt x="72614" y="0"/>
                  </a:moveTo>
                  <a:lnTo>
                    <a:pt x="0" y="72614"/>
                  </a:lnTo>
                  <a:lnTo>
                    <a:pt x="72614" y="145230"/>
                  </a:lnTo>
                  <a:lnTo>
                    <a:pt x="145230" y="72614"/>
                  </a:lnTo>
                  <a:lnTo>
                    <a:pt x="72614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4354103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4" h="145414">
                  <a:moveTo>
                    <a:pt x="145231" y="72614"/>
                  </a:moveTo>
                  <a:lnTo>
                    <a:pt x="72614" y="145231"/>
                  </a:lnTo>
                  <a:lnTo>
                    <a:pt x="0" y="72614"/>
                  </a:lnTo>
                  <a:lnTo>
                    <a:pt x="72614" y="0"/>
                  </a:lnTo>
                  <a:lnTo>
                    <a:pt x="145231" y="72614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0" name="object 170"/>
          <p:cNvSpPr txBox="1"/>
          <p:nvPr/>
        </p:nvSpPr>
        <p:spPr>
          <a:xfrm>
            <a:off x="4355777" y="5971232"/>
            <a:ext cx="147320" cy="6286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690"/>
              </a:spcBef>
            </a:pPr>
            <a:r>
              <a:rPr dirty="0" sz="1350" spc="35">
                <a:latin typeface="Arial MT"/>
                <a:cs typeface="Arial MT"/>
              </a:rPr>
              <a:t>+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550" spc="-75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4466089" y="5581561"/>
            <a:ext cx="4672965" cy="1189990"/>
            <a:chOff x="4466089" y="5581561"/>
            <a:chExt cx="4672965" cy="1189990"/>
          </a:xfrm>
        </p:grpSpPr>
        <p:sp>
          <p:nvSpPr>
            <p:cNvPr id="172" name="object 172"/>
            <p:cNvSpPr/>
            <p:nvPr/>
          </p:nvSpPr>
          <p:spPr>
            <a:xfrm>
              <a:off x="4472439" y="5604710"/>
              <a:ext cx="4629150" cy="450850"/>
            </a:xfrm>
            <a:custGeom>
              <a:avLst/>
              <a:gdLst/>
              <a:ahLst/>
              <a:cxnLst/>
              <a:rect l="l" t="t" r="r" b="b"/>
              <a:pathLst>
                <a:path w="4629150" h="450850">
                  <a:moveTo>
                    <a:pt x="0" y="450763"/>
                  </a:moveTo>
                  <a:lnTo>
                    <a:pt x="462891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9080928" y="5587910"/>
              <a:ext cx="51435" cy="37465"/>
            </a:xfrm>
            <a:custGeom>
              <a:avLst/>
              <a:gdLst/>
              <a:ahLst/>
              <a:cxnLst/>
              <a:rect l="l" t="t" r="r" b="b"/>
              <a:pathLst>
                <a:path w="51434" h="37464">
                  <a:moveTo>
                    <a:pt x="0" y="0"/>
                  </a:moveTo>
                  <a:lnTo>
                    <a:pt x="20422" y="16798"/>
                  </a:lnTo>
                  <a:lnTo>
                    <a:pt x="3624" y="37221"/>
                  </a:lnTo>
                  <a:lnTo>
                    <a:pt x="51438" y="13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9080927" y="5587911"/>
              <a:ext cx="51435" cy="37465"/>
            </a:xfrm>
            <a:custGeom>
              <a:avLst/>
              <a:gdLst/>
              <a:ahLst/>
              <a:cxnLst/>
              <a:rect l="l" t="t" r="r" b="b"/>
              <a:pathLst>
                <a:path w="51434" h="37464">
                  <a:moveTo>
                    <a:pt x="51438" y="13778"/>
                  </a:moveTo>
                  <a:lnTo>
                    <a:pt x="0" y="0"/>
                  </a:lnTo>
                  <a:lnTo>
                    <a:pt x="20422" y="16798"/>
                  </a:lnTo>
                  <a:lnTo>
                    <a:pt x="3623" y="37220"/>
                  </a:lnTo>
                  <a:lnTo>
                    <a:pt x="51438" y="13778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5" name="object 1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4984" y="6035683"/>
              <a:ext cx="885045" cy="735460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5151805" y="6055472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610806" y="0"/>
                  </a:moveTo>
                  <a:lnTo>
                    <a:pt x="174515" y="0"/>
                  </a:lnTo>
                  <a:lnTo>
                    <a:pt x="128123" y="6233"/>
                  </a:lnTo>
                  <a:lnTo>
                    <a:pt x="86435" y="23826"/>
                  </a:lnTo>
                  <a:lnTo>
                    <a:pt x="51115" y="51114"/>
                  </a:lnTo>
                  <a:lnTo>
                    <a:pt x="23826" y="86435"/>
                  </a:lnTo>
                  <a:lnTo>
                    <a:pt x="6234" y="128123"/>
                  </a:lnTo>
                  <a:lnTo>
                    <a:pt x="0" y="174517"/>
                  </a:lnTo>
                  <a:lnTo>
                    <a:pt x="0" y="454818"/>
                  </a:lnTo>
                  <a:lnTo>
                    <a:pt x="6234" y="501211"/>
                  </a:lnTo>
                  <a:lnTo>
                    <a:pt x="23826" y="542899"/>
                  </a:lnTo>
                  <a:lnTo>
                    <a:pt x="51115" y="578219"/>
                  </a:lnTo>
                  <a:lnTo>
                    <a:pt x="86435" y="605507"/>
                  </a:lnTo>
                  <a:lnTo>
                    <a:pt x="128123" y="623100"/>
                  </a:lnTo>
                  <a:lnTo>
                    <a:pt x="174515" y="629334"/>
                  </a:lnTo>
                  <a:lnTo>
                    <a:pt x="610806" y="629334"/>
                  </a:lnTo>
                  <a:lnTo>
                    <a:pt x="657199" y="623100"/>
                  </a:lnTo>
                  <a:lnTo>
                    <a:pt x="698888" y="605507"/>
                  </a:lnTo>
                  <a:lnTo>
                    <a:pt x="734207" y="578219"/>
                  </a:lnTo>
                  <a:lnTo>
                    <a:pt x="761495" y="542899"/>
                  </a:lnTo>
                  <a:lnTo>
                    <a:pt x="779088" y="501211"/>
                  </a:lnTo>
                  <a:lnTo>
                    <a:pt x="785322" y="454818"/>
                  </a:lnTo>
                  <a:lnTo>
                    <a:pt x="785322" y="174517"/>
                  </a:lnTo>
                  <a:lnTo>
                    <a:pt x="779088" y="128123"/>
                  </a:lnTo>
                  <a:lnTo>
                    <a:pt x="761495" y="86435"/>
                  </a:lnTo>
                  <a:lnTo>
                    <a:pt x="734207" y="51114"/>
                  </a:lnTo>
                  <a:lnTo>
                    <a:pt x="698888" y="23826"/>
                  </a:lnTo>
                  <a:lnTo>
                    <a:pt x="657199" y="6233"/>
                  </a:lnTo>
                  <a:lnTo>
                    <a:pt x="610806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5151805" y="6055473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174516" y="0"/>
                  </a:moveTo>
                  <a:lnTo>
                    <a:pt x="610806" y="0"/>
                  </a:lnTo>
                  <a:lnTo>
                    <a:pt x="657199" y="6233"/>
                  </a:lnTo>
                  <a:lnTo>
                    <a:pt x="698887" y="23826"/>
                  </a:lnTo>
                  <a:lnTo>
                    <a:pt x="734207" y="51114"/>
                  </a:lnTo>
                  <a:lnTo>
                    <a:pt x="761495" y="86434"/>
                  </a:lnTo>
                  <a:lnTo>
                    <a:pt x="779088" y="128122"/>
                  </a:lnTo>
                  <a:lnTo>
                    <a:pt x="785322" y="174516"/>
                  </a:lnTo>
                  <a:lnTo>
                    <a:pt x="785322" y="454817"/>
                  </a:lnTo>
                  <a:lnTo>
                    <a:pt x="779088" y="501210"/>
                  </a:lnTo>
                  <a:lnTo>
                    <a:pt x="761495" y="542899"/>
                  </a:lnTo>
                  <a:lnTo>
                    <a:pt x="734207" y="578219"/>
                  </a:lnTo>
                  <a:lnTo>
                    <a:pt x="698887" y="605507"/>
                  </a:lnTo>
                  <a:lnTo>
                    <a:pt x="657199" y="623099"/>
                  </a:lnTo>
                  <a:lnTo>
                    <a:pt x="610806" y="629333"/>
                  </a:lnTo>
                  <a:lnTo>
                    <a:pt x="174516" y="629333"/>
                  </a:lnTo>
                  <a:lnTo>
                    <a:pt x="128123" y="623099"/>
                  </a:lnTo>
                  <a:lnTo>
                    <a:pt x="86434" y="605507"/>
                  </a:lnTo>
                  <a:lnTo>
                    <a:pt x="51114" y="578219"/>
                  </a:lnTo>
                  <a:lnTo>
                    <a:pt x="23826" y="542899"/>
                  </a:lnTo>
                  <a:lnTo>
                    <a:pt x="6233" y="501210"/>
                  </a:lnTo>
                  <a:lnTo>
                    <a:pt x="0" y="454817"/>
                  </a:lnTo>
                  <a:lnTo>
                    <a:pt x="0" y="174516"/>
                  </a:lnTo>
                  <a:lnTo>
                    <a:pt x="6233" y="128122"/>
                  </a:lnTo>
                  <a:lnTo>
                    <a:pt x="23826" y="86434"/>
                  </a:lnTo>
                  <a:lnTo>
                    <a:pt x="51114" y="51114"/>
                  </a:lnTo>
                  <a:lnTo>
                    <a:pt x="86434" y="23826"/>
                  </a:lnTo>
                  <a:lnTo>
                    <a:pt x="128123" y="6233"/>
                  </a:lnTo>
                  <a:lnTo>
                    <a:pt x="174516" y="0"/>
                  </a:lnTo>
                  <a:close/>
                </a:path>
              </a:pathLst>
            </a:custGeom>
            <a:ln w="24930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5210975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484102" y="0"/>
                  </a:moveTo>
                  <a:lnTo>
                    <a:pt x="96819" y="0"/>
                  </a:lnTo>
                  <a:lnTo>
                    <a:pt x="0" y="193640"/>
                  </a:lnTo>
                  <a:lnTo>
                    <a:pt x="580923" y="193640"/>
                  </a:lnTo>
                  <a:lnTo>
                    <a:pt x="48410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5210974" y="6378208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0" y="193641"/>
                  </a:moveTo>
                  <a:lnTo>
                    <a:pt x="580924" y="193641"/>
                  </a:lnTo>
                  <a:lnTo>
                    <a:pt x="484102" y="0"/>
                  </a:lnTo>
                  <a:lnTo>
                    <a:pt x="96820" y="0"/>
                  </a:lnTo>
                  <a:lnTo>
                    <a:pt x="0" y="193641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5499931" y="6314045"/>
              <a:ext cx="635" cy="64769"/>
            </a:xfrm>
            <a:custGeom>
              <a:avLst/>
              <a:gdLst/>
              <a:ahLst/>
              <a:cxnLst/>
              <a:rect l="l" t="t" r="r" b="b"/>
              <a:pathLst>
                <a:path w="635" h="64770">
                  <a:moveTo>
                    <a:pt x="299" y="-6232"/>
                  </a:moveTo>
                  <a:lnTo>
                    <a:pt x="299" y="70396"/>
                  </a:lnTo>
                </a:path>
              </a:pathLst>
            </a:custGeom>
            <a:ln w="13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5481410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4" h="50164">
                  <a:moveTo>
                    <a:pt x="18229" y="0"/>
                  </a:moveTo>
                  <a:lnTo>
                    <a:pt x="0" y="50034"/>
                  </a:lnTo>
                  <a:lnTo>
                    <a:pt x="18521" y="31160"/>
                  </a:lnTo>
                  <a:lnTo>
                    <a:pt x="30248" y="31160"/>
                  </a:lnTo>
                  <a:lnTo>
                    <a:pt x="18229" y="0"/>
                  </a:lnTo>
                  <a:close/>
                </a:path>
                <a:path w="37464" h="50164">
                  <a:moveTo>
                    <a:pt x="30248" y="31160"/>
                  </a:moveTo>
                  <a:lnTo>
                    <a:pt x="18521" y="31160"/>
                  </a:lnTo>
                  <a:lnTo>
                    <a:pt x="37393" y="49684"/>
                  </a:lnTo>
                  <a:lnTo>
                    <a:pt x="30248" y="3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5481409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4" h="50164">
                  <a:moveTo>
                    <a:pt x="18230" y="0"/>
                  </a:moveTo>
                  <a:lnTo>
                    <a:pt x="0" y="50033"/>
                  </a:lnTo>
                  <a:lnTo>
                    <a:pt x="18522" y="31161"/>
                  </a:lnTo>
                  <a:lnTo>
                    <a:pt x="37393" y="49684"/>
                  </a:lnTo>
                  <a:lnTo>
                    <a:pt x="1823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5713538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4" h="145414">
                  <a:moveTo>
                    <a:pt x="145230" y="0"/>
                  </a:moveTo>
                  <a:lnTo>
                    <a:pt x="0" y="0"/>
                  </a:lnTo>
                  <a:lnTo>
                    <a:pt x="0" y="145230"/>
                  </a:lnTo>
                  <a:lnTo>
                    <a:pt x="145230" y="145230"/>
                  </a:lnTo>
                  <a:lnTo>
                    <a:pt x="145230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5713538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4" h="145414">
                  <a:moveTo>
                    <a:pt x="0" y="0"/>
                  </a:moveTo>
                  <a:lnTo>
                    <a:pt x="145231" y="0"/>
                  </a:lnTo>
                  <a:lnTo>
                    <a:pt x="145231" y="145231"/>
                  </a:lnTo>
                  <a:lnTo>
                    <a:pt x="0" y="145231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5" name="object 185"/>
          <p:cNvSpPr txBox="1"/>
          <p:nvPr/>
        </p:nvSpPr>
        <p:spPr>
          <a:xfrm>
            <a:off x="5760989" y="6060506"/>
            <a:ext cx="64769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5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5419781" y="6108292"/>
            <a:ext cx="309245" cy="158115"/>
            <a:chOff x="5419781" y="6108292"/>
            <a:chExt cx="309245" cy="158115"/>
          </a:xfrm>
        </p:grpSpPr>
        <p:sp>
          <p:nvSpPr>
            <p:cNvPr id="187" name="object 187"/>
            <p:cNvSpPr/>
            <p:nvPr/>
          </p:nvSpPr>
          <p:spPr>
            <a:xfrm>
              <a:off x="5626066" y="6187508"/>
              <a:ext cx="96520" cy="635"/>
            </a:xfrm>
            <a:custGeom>
              <a:avLst/>
              <a:gdLst/>
              <a:ahLst/>
              <a:cxnLst/>
              <a:rect l="l" t="t" r="r" b="b"/>
              <a:pathLst>
                <a:path w="96520" h="635">
                  <a:moveTo>
                    <a:pt x="-6232" y="95"/>
                  </a:moveTo>
                  <a:lnTo>
                    <a:pt x="102718" y="95"/>
                  </a:lnTo>
                </a:path>
              </a:pathLst>
            </a:custGeom>
            <a:ln w="12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5594903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4" h="37464">
                  <a:moveTo>
                    <a:pt x="49899" y="0"/>
                  </a:moveTo>
                  <a:lnTo>
                    <a:pt x="0" y="18599"/>
                  </a:lnTo>
                  <a:lnTo>
                    <a:pt x="49824" y="37396"/>
                  </a:lnTo>
                  <a:lnTo>
                    <a:pt x="31163" y="18660"/>
                  </a:lnTo>
                  <a:lnTo>
                    <a:pt x="498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5594903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4" h="37464">
                  <a:moveTo>
                    <a:pt x="0" y="18599"/>
                  </a:moveTo>
                  <a:lnTo>
                    <a:pt x="49824" y="37396"/>
                  </a:lnTo>
                  <a:lnTo>
                    <a:pt x="31163" y="18660"/>
                  </a:lnTo>
                  <a:lnTo>
                    <a:pt x="49899" y="0"/>
                  </a:lnTo>
                  <a:lnTo>
                    <a:pt x="0" y="18599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5426132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4" h="145414">
                  <a:moveTo>
                    <a:pt x="72614" y="0"/>
                  </a:moveTo>
                  <a:lnTo>
                    <a:pt x="0" y="72614"/>
                  </a:lnTo>
                  <a:lnTo>
                    <a:pt x="72614" y="145230"/>
                  </a:lnTo>
                  <a:lnTo>
                    <a:pt x="145230" y="72614"/>
                  </a:lnTo>
                  <a:lnTo>
                    <a:pt x="72614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5426131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4" h="145414">
                  <a:moveTo>
                    <a:pt x="145231" y="72614"/>
                  </a:moveTo>
                  <a:lnTo>
                    <a:pt x="72614" y="145231"/>
                  </a:lnTo>
                  <a:lnTo>
                    <a:pt x="0" y="72614"/>
                  </a:lnTo>
                  <a:lnTo>
                    <a:pt x="72614" y="0"/>
                  </a:lnTo>
                  <a:lnTo>
                    <a:pt x="145231" y="72614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2" name="object 192"/>
          <p:cNvSpPr txBox="1"/>
          <p:nvPr/>
        </p:nvSpPr>
        <p:spPr>
          <a:xfrm>
            <a:off x="5427805" y="5971232"/>
            <a:ext cx="147320" cy="6286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690"/>
              </a:spcBef>
            </a:pPr>
            <a:r>
              <a:rPr dirty="0" sz="1350" spc="35">
                <a:latin typeface="Arial MT"/>
                <a:cs typeface="Arial MT"/>
              </a:rPr>
              <a:t>+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550" spc="-75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5340634" y="5590100"/>
            <a:ext cx="3726815" cy="1181100"/>
            <a:chOff x="5340634" y="5590100"/>
            <a:chExt cx="3726815" cy="1181100"/>
          </a:xfrm>
        </p:grpSpPr>
        <p:sp>
          <p:nvSpPr>
            <p:cNvPr id="194" name="object 194"/>
            <p:cNvSpPr/>
            <p:nvPr/>
          </p:nvSpPr>
          <p:spPr>
            <a:xfrm>
              <a:off x="5346984" y="5612823"/>
              <a:ext cx="3683000" cy="435609"/>
            </a:xfrm>
            <a:custGeom>
              <a:avLst/>
              <a:gdLst/>
              <a:ahLst/>
              <a:cxnLst/>
              <a:rect l="l" t="t" r="r" b="b"/>
              <a:pathLst>
                <a:path w="3683000" h="435610">
                  <a:moveTo>
                    <a:pt x="0" y="435325"/>
                  </a:moveTo>
                  <a:lnTo>
                    <a:pt x="3682689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9008910" y="5596450"/>
              <a:ext cx="52069" cy="37465"/>
            </a:xfrm>
            <a:custGeom>
              <a:avLst/>
              <a:gdLst/>
              <a:ahLst/>
              <a:cxnLst/>
              <a:rect l="l" t="t" r="r" b="b"/>
              <a:pathLst>
                <a:path w="52070" h="37464">
                  <a:moveTo>
                    <a:pt x="0" y="0"/>
                  </a:moveTo>
                  <a:lnTo>
                    <a:pt x="20764" y="16372"/>
                  </a:lnTo>
                  <a:lnTo>
                    <a:pt x="4390" y="37136"/>
                  </a:lnTo>
                  <a:lnTo>
                    <a:pt x="51711" y="12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9008909" y="5596450"/>
              <a:ext cx="52069" cy="37465"/>
            </a:xfrm>
            <a:custGeom>
              <a:avLst/>
              <a:gdLst/>
              <a:ahLst/>
              <a:cxnLst/>
              <a:rect l="l" t="t" r="r" b="b"/>
              <a:pathLst>
                <a:path w="52070" h="37464">
                  <a:moveTo>
                    <a:pt x="51711" y="12714"/>
                  </a:moveTo>
                  <a:lnTo>
                    <a:pt x="0" y="0"/>
                  </a:lnTo>
                  <a:lnTo>
                    <a:pt x="20763" y="16373"/>
                  </a:lnTo>
                  <a:lnTo>
                    <a:pt x="4390" y="37137"/>
                  </a:lnTo>
                  <a:lnTo>
                    <a:pt x="51711" y="12714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7" name="object 19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6736" y="6035683"/>
              <a:ext cx="885045" cy="735460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6322103" y="6055473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610806" y="0"/>
                  </a:moveTo>
                  <a:lnTo>
                    <a:pt x="174515" y="0"/>
                  </a:lnTo>
                  <a:lnTo>
                    <a:pt x="128122" y="6233"/>
                  </a:lnTo>
                  <a:lnTo>
                    <a:pt x="86434" y="23826"/>
                  </a:lnTo>
                  <a:lnTo>
                    <a:pt x="51114" y="51114"/>
                  </a:lnTo>
                  <a:lnTo>
                    <a:pt x="23826" y="86435"/>
                  </a:lnTo>
                  <a:lnTo>
                    <a:pt x="6233" y="128123"/>
                  </a:lnTo>
                  <a:lnTo>
                    <a:pt x="0" y="174517"/>
                  </a:lnTo>
                  <a:lnTo>
                    <a:pt x="0" y="454818"/>
                  </a:lnTo>
                  <a:lnTo>
                    <a:pt x="6233" y="501211"/>
                  </a:lnTo>
                  <a:lnTo>
                    <a:pt x="23826" y="542899"/>
                  </a:lnTo>
                  <a:lnTo>
                    <a:pt x="51114" y="578219"/>
                  </a:lnTo>
                  <a:lnTo>
                    <a:pt x="86434" y="605507"/>
                  </a:lnTo>
                  <a:lnTo>
                    <a:pt x="128122" y="623100"/>
                  </a:lnTo>
                  <a:lnTo>
                    <a:pt x="174515" y="629334"/>
                  </a:lnTo>
                  <a:lnTo>
                    <a:pt x="610806" y="629334"/>
                  </a:lnTo>
                  <a:lnTo>
                    <a:pt x="657199" y="623100"/>
                  </a:lnTo>
                  <a:lnTo>
                    <a:pt x="698887" y="605507"/>
                  </a:lnTo>
                  <a:lnTo>
                    <a:pt x="734207" y="578219"/>
                  </a:lnTo>
                  <a:lnTo>
                    <a:pt x="761495" y="542899"/>
                  </a:lnTo>
                  <a:lnTo>
                    <a:pt x="779088" y="501211"/>
                  </a:lnTo>
                  <a:lnTo>
                    <a:pt x="785322" y="454818"/>
                  </a:lnTo>
                  <a:lnTo>
                    <a:pt x="785322" y="174517"/>
                  </a:lnTo>
                  <a:lnTo>
                    <a:pt x="779088" y="128123"/>
                  </a:lnTo>
                  <a:lnTo>
                    <a:pt x="761495" y="86435"/>
                  </a:lnTo>
                  <a:lnTo>
                    <a:pt x="734207" y="51114"/>
                  </a:lnTo>
                  <a:lnTo>
                    <a:pt x="698887" y="23826"/>
                  </a:lnTo>
                  <a:lnTo>
                    <a:pt x="657199" y="6233"/>
                  </a:lnTo>
                  <a:lnTo>
                    <a:pt x="610806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322102" y="6055474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174516" y="0"/>
                  </a:moveTo>
                  <a:lnTo>
                    <a:pt x="610806" y="0"/>
                  </a:lnTo>
                  <a:lnTo>
                    <a:pt x="657199" y="6233"/>
                  </a:lnTo>
                  <a:lnTo>
                    <a:pt x="698887" y="23826"/>
                  </a:lnTo>
                  <a:lnTo>
                    <a:pt x="734207" y="51114"/>
                  </a:lnTo>
                  <a:lnTo>
                    <a:pt x="761495" y="86434"/>
                  </a:lnTo>
                  <a:lnTo>
                    <a:pt x="779088" y="128122"/>
                  </a:lnTo>
                  <a:lnTo>
                    <a:pt x="785322" y="174516"/>
                  </a:lnTo>
                  <a:lnTo>
                    <a:pt x="785322" y="454817"/>
                  </a:lnTo>
                  <a:lnTo>
                    <a:pt x="779088" y="501210"/>
                  </a:lnTo>
                  <a:lnTo>
                    <a:pt x="761495" y="542899"/>
                  </a:lnTo>
                  <a:lnTo>
                    <a:pt x="734207" y="578219"/>
                  </a:lnTo>
                  <a:lnTo>
                    <a:pt x="698887" y="605507"/>
                  </a:lnTo>
                  <a:lnTo>
                    <a:pt x="657199" y="623099"/>
                  </a:lnTo>
                  <a:lnTo>
                    <a:pt x="610806" y="629333"/>
                  </a:lnTo>
                  <a:lnTo>
                    <a:pt x="174516" y="629333"/>
                  </a:lnTo>
                  <a:lnTo>
                    <a:pt x="128122" y="623099"/>
                  </a:lnTo>
                  <a:lnTo>
                    <a:pt x="86434" y="605507"/>
                  </a:lnTo>
                  <a:lnTo>
                    <a:pt x="51114" y="578219"/>
                  </a:lnTo>
                  <a:lnTo>
                    <a:pt x="23826" y="542899"/>
                  </a:lnTo>
                  <a:lnTo>
                    <a:pt x="6233" y="501210"/>
                  </a:lnTo>
                  <a:lnTo>
                    <a:pt x="0" y="454817"/>
                  </a:lnTo>
                  <a:lnTo>
                    <a:pt x="0" y="174516"/>
                  </a:lnTo>
                  <a:lnTo>
                    <a:pt x="6233" y="128122"/>
                  </a:lnTo>
                  <a:lnTo>
                    <a:pt x="23826" y="86434"/>
                  </a:lnTo>
                  <a:lnTo>
                    <a:pt x="51114" y="51114"/>
                  </a:lnTo>
                  <a:lnTo>
                    <a:pt x="86434" y="23826"/>
                  </a:lnTo>
                  <a:lnTo>
                    <a:pt x="128122" y="6233"/>
                  </a:lnTo>
                  <a:lnTo>
                    <a:pt x="174516" y="0"/>
                  </a:lnTo>
                  <a:close/>
                </a:path>
              </a:pathLst>
            </a:custGeom>
            <a:ln w="24930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6381271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484102" y="0"/>
                  </a:moveTo>
                  <a:lnTo>
                    <a:pt x="96820" y="0"/>
                  </a:lnTo>
                  <a:lnTo>
                    <a:pt x="0" y="193640"/>
                  </a:lnTo>
                  <a:lnTo>
                    <a:pt x="580923" y="193640"/>
                  </a:lnTo>
                  <a:lnTo>
                    <a:pt x="48410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6381270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0" y="193641"/>
                  </a:moveTo>
                  <a:lnTo>
                    <a:pt x="580924" y="193641"/>
                  </a:lnTo>
                  <a:lnTo>
                    <a:pt x="484102" y="0"/>
                  </a:lnTo>
                  <a:lnTo>
                    <a:pt x="96821" y="0"/>
                  </a:lnTo>
                  <a:lnTo>
                    <a:pt x="0" y="193641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6670227" y="6314045"/>
              <a:ext cx="635" cy="64769"/>
            </a:xfrm>
            <a:custGeom>
              <a:avLst/>
              <a:gdLst/>
              <a:ahLst/>
              <a:cxnLst/>
              <a:rect l="l" t="t" r="r" b="b"/>
              <a:pathLst>
                <a:path w="634" h="64770">
                  <a:moveTo>
                    <a:pt x="299" y="-6232"/>
                  </a:moveTo>
                  <a:lnTo>
                    <a:pt x="299" y="70396"/>
                  </a:lnTo>
                </a:path>
              </a:pathLst>
            </a:custGeom>
            <a:ln w="13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6651706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229" y="0"/>
                  </a:moveTo>
                  <a:lnTo>
                    <a:pt x="0" y="50034"/>
                  </a:lnTo>
                  <a:lnTo>
                    <a:pt x="18521" y="31160"/>
                  </a:lnTo>
                  <a:lnTo>
                    <a:pt x="30248" y="31160"/>
                  </a:lnTo>
                  <a:lnTo>
                    <a:pt x="18229" y="0"/>
                  </a:lnTo>
                  <a:close/>
                </a:path>
                <a:path w="37465" h="50164">
                  <a:moveTo>
                    <a:pt x="30248" y="31160"/>
                  </a:moveTo>
                  <a:lnTo>
                    <a:pt x="18521" y="31160"/>
                  </a:lnTo>
                  <a:lnTo>
                    <a:pt x="37393" y="49684"/>
                  </a:lnTo>
                  <a:lnTo>
                    <a:pt x="30248" y="3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6651705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230" y="0"/>
                  </a:moveTo>
                  <a:lnTo>
                    <a:pt x="0" y="50033"/>
                  </a:lnTo>
                  <a:lnTo>
                    <a:pt x="18522" y="31161"/>
                  </a:lnTo>
                  <a:lnTo>
                    <a:pt x="37395" y="49684"/>
                  </a:lnTo>
                  <a:lnTo>
                    <a:pt x="1823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6883834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145230" y="0"/>
                  </a:moveTo>
                  <a:lnTo>
                    <a:pt x="0" y="0"/>
                  </a:lnTo>
                  <a:lnTo>
                    <a:pt x="0" y="145230"/>
                  </a:lnTo>
                  <a:lnTo>
                    <a:pt x="145230" y="145230"/>
                  </a:lnTo>
                  <a:lnTo>
                    <a:pt x="145230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6883834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0" y="0"/>
                  </a:moveTo>
                  <a:lnTo>
                    <a:pt x="145231" y="0"/>
                  </a:lnTo>
                  <a:lnTo>
                    <a:pt x="145231" y="145231"/>
                  </a:lnTo>
                  <a:lnTo>
                    <a:pt x="0" y="145231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7" name="object 207"/>
          <p:cNvSpPr txBox="1"/>
          <p:nvPr/>
        </p:nvSpPr>
        <p:spPr>
          <a:xfrm>
            <a:off x="6931284" y="6060506"/>
            <a:ext cx="64769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5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6590077" y="6108292"/>
            <a:ext cx="309245" cy="158115"/>
            <a:chOff x="6590077" y="6108292"/>
            <a:chExt cx="309245" cy="158115"/>
          </a:xfrm>
        </p:grpSpPr>
        <p:sp>
          <p:nvSpPr>
            <p:cNvPr id="209" name="object 209"/>
            <p:cNvSpPr/>
            <p:nvPr/>
          </p:nvSpPr>
          <p:spPr>
            <a:xfrm>
              <a:off x="6796363" y="6187508"/>
              <a:ext cx="96520" cy="635"/>
            </a:xfrm>
            <a:custGeom>
              <a:avLst/>
              <a:gdLst/>
              <a:ahLst/>
              <a:cxnLst/>
              <a:rect l="l" t="t" r="r" b="b"/>
              <a:pathLst>
                <a:path w="96520" h="635">
                  <a:moveTo>
                    <a:pt x="-6232" y="95"/>
                  </a:moveTo>
                  <a:lnTo>
                    <a:pt x="102718" y="95"/>
                  </a:lnTo>
                </a:path>
              </a:pathLst>
            </a:custGeom>
            <a:ln w="12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6765200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5" h="37464">
                  <a:moveTo>
                    <a:pt x="49899" y="0"/>
                  </a:moveTo>
                  <a:lnTo>
                    <a:pt x="0" y="18599"/>
                  </a:lnTo>
                  <a:lnTo>
                    <a:pt x="49824" y="37396"/>
                  </a:lnTo>
                  <a:lnTo>
                    <a:pt x="31163" y="18660"/>
                  </a:lnTo>
                  <a:lnTo>
                    <a:pt x="498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6765199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5" h="37464">
                  <a:moveTo>
                    <a:pt x="0" y="18599"/>
                  </a:moveTo>
                  <a:lnTo>
                    <a:pt x="49824" y="37396"/>
                  </a:lnTo>
                  <a:lnTo>
                    <a:pt x="31163" y="18660"/>
                  </a:lnTo>
                  <a:lnTo>
                    <a:pt x="49899" y="0"/>
                  </a:lnTo>
                  <a:lnTo>
                    <a:pt x="0" y="18599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6596428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72614" y="0"/>
                  </a:moveTo>
                  <a:lnTo>
                    <a:pt x="0" y="72614"/>
                  </a:lnTo>
                  <a:lnTo>
                    <a:pt x="72614" y="145230"/>
                  </a:lnTo>
                  <a:lnTo>
                    <a:pt x="145230" y="72614"/>
                  </a:lnTo>
                  <a:lnTo>
                    <a:pt x="72614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6596427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145231" y="72614"/>
                  </a:moveTo>
                  <a:lnTo>
                    <a:pt x="72614" y="145231"/>
                  </a:lnTo>
                  <a:lnTo>
                    <a:pt x="0" y="72614"/>
                  </a:lnTo>
                  <a:lnTo>
                    <a:pt x="72614" y="0"/>
                  </a:lnTo>
                  <a:lnTo>
                    <a:pt x="145231" y="72614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4" name="object 214"/>
          <p:cNvSpPr txBox="1"/>
          <p:nvPr/>
        </p:nvSpPr>
        <p:spPr>
          <a:xfrm>
            <a:off x="6598101" y="5971232"/>
            <a:ext cx="147320" cy="6286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690"/>
              </a:spcBef>
            </a:pPr>
            <a:r>
              <a:rPr dirty="0" sz="1350" spc="35">
                <a:latin typeface="Arial MT"/>
                <a:cs typeface="Arial MT"/>
              </a:rPr>
              <a:t>+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550" spc="-75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15" name="object 215"/>
          <p:cNvGrpSpPr/>
          <p:nvPr/>
        </p:nvGrpSpPr>
        <p:grpSpPr>
          <a:xfrm>
            <a:off x="6766240" y="5543774"/>
            <a:ext cx="2263140" cy="1227455"/>
            <a:chOff x="6766240" y="5543774"/>
            <a:chExt cx="2263140" cy="1227455"/>
          </a:xfrm>
        </p:grpSpPr>
        <p:sp>
          <p:nvSpPr>
            <p:cNvPr id="216" name="object 216"/>
            <p:cNvSpPr/>
            <p:nvPr/>
          </p:nvSpPr>
          <p:spPr>
            <a:xfrm>
              <a:off x="6772590" y="5564461"/>
              <a:ext cx="2219960" cy="478790"/>
            </a:xfrm>
            <a:custGeom>
              <a:avLst/>
              <a:gdLst/>
              <a:ahLst/>
              <a:cxnLst/>
              <a:rect l="l" t="t" r="r" b="b"/>
              <a:pathLst>
                <a:path w="2219959" h="478789">
                  <a:moveTo>
                    <a:pt x="0" y="478546"/>
                  </a:moveTo>
                  <a:lnTo>
                    <a:pt x="221994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8970312" y="5550123"/>
              <a:ext cx="52705" cy="36830"/>
            </a:xfrm>
            <a:custGeom>
              <a:avLst/>
              <a:gdLst/>
              <a:ahLst/>
              <a:cxnLst/>
              <a:rect l="l" t="t" r="r" b="b"/>
              <a:pathLst>
                <a:path w="52704" h="36829">
                  <a:moveTo>
                    <a:pt x="0" y="0"/>
                  </a:moveTo>
                  <a:lnTo>
                    <a:pt x="22218" y="14338"/>
                  </a:lnTo>
                  <a:lnTo>
                    <a:pt x="7879" y="36556"/>
                  </a:lnTo>
                  <a:lnTo>
                    <a:pt x="52682" y="7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8970312" y="5550124"/>
              <a:ext cx="52705" cy="36830"/>
            </a:xfrm>
            <a:custGeom>
              <a:avLst/>
              <a:gdLst/>
              <a:ahLst/>
              <a:cxnLst/>
              <a:rect l="l" t="t" r="r" b="b"/>
              <a:pathLst>
                <a:path w="52704" h="36829">
                  <a:moveTo>
                    <a:pt x="52681" y="7770"/>
                  </a:moveTo>
                  <a:lnTo>
                    <a:pt x="0" y="0"/>
                  </a:lnTo>
                  <a:lnTo>
                    <a:pt x="22218" y="14337"/>
                  </a:lnTo>
                  <a:lnTo>
                    <a:pt x="7879" y="36557"/>
                  </a:lnTo>
                  <a:lnTo>
                    <a:pt x="52681" y="777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9" name="object 2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0951" y="6035683"/>
              <a:ext cx="897511" cy="735460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7507772" y="6055473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610806" y="0"/>
                  </a:moveTo>
                  <a:lnTo>
                    <a:pt x="174517" y="0"/>
                  </a:lnTo>
                  <a:lnTo>
                    <a:pt x="128124" y="6233"/>
                  </a:lnTo>
                  <a:lnTo>
                    <a:pt x="86435" y="23826"/>
                  </a:lnTo>
                  <a:lnTo>
                    <a:pt x="51115" y="51114"/>
                  </a:lnTo>
                  <a:lnTo>
                    <a:pt x="23827" y="86435"/>
                  </a:lnTo>
                  <a:lnTo>
                    <a:pt x="6234" y="128123"/>
                  </a:lnTo>
                  <a:lnTo>
                    <a:pt x="0" y="174517"/>
                  </a:lnTo>
                  <a:lnTo>
                    <a:pt x="0" y="454818"/>
                  </a:lnTo>
                  <a:lnTo>
                    <a:pt x="6234" y="501211"/>
                  </a:lnTo>
                  <a:lnTo>
                    <a:pt x="23827" y="542899"/>
                  </a:lnTo>
                  <a:lnTo>
                    <a:pt x="51115" y="578219"/>
                  </a:lnTo>
                  <a:lnTo>
                    <a:pt x="86435" y="605507"/>
                  </a:lnTo>
                  <a:lnTo>
                    <a:pt x="128124" y="623100"/>
                  </a:lnTo>
                  <a:lnTo>
                    <a:pt x="174517" y="629334"/>
                  </a:lnTo>
                  <a:lnTo>
                    <a:pt x="610806" y="629334"/>
                  </a:lnTo>
                  <a:lnTo>
                    <a:pt x="657199" y="623100"/>
                  </a:lnTo>
                  <a:lnTo>
                    <a:pt x="698888" y="605507"/>
                  </a:lnTo>
                  <a:lnTo>
                    <a:pt x="734207" y="578219"/>
                  </a:lnTo>
                  <a:lnTo>
                    <a:pt x="761495" y="542899"/>
                  </a:lnTo>
                  <a:lnTo>
                    <a:pt x="779088" y="501211"/>
                  </a:lnTo>
                  <a:lnTo>
                    <a:pt x="785322" y="454818"/>
                  </a:lnTo>
                  <a:lnTo>
                    <a:pt x="785322" y="174517"/>
                  </a:lnTo>
                  <a:lnTo>
                    <a:pt x="779088" y="128123"/>
                  </a:lnTo>
                  <a:lnTo>
                    <a:pt x="761495" y="86435"/>
                  </a:lnTo>
                  <a:lnTo>
                    <a:pt x="734207" y="51114"/>
                  </a:lnTo>
                  <a:lnTo>
                    <a:pt x="698888" y="23826"/>
                  </a:lnTo>
                  <a:lnTo>
                    <a:pt x="657199" y="6233"/>
                  </a:lnTo>
                  <a:lnTo>
                    <a:pt x="610806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7507773" y="6055473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174516" y="0"/>
                  </a:moveTo>
                  <a:lnTo>
                    <a:pt x="610806" y="0"/>
                  </a:lnTo>
                  <a:lnTo>
                    <a:pt x="657199" y="6233"/>
                  </a:lnTo>
                  <a:lnTo>
                    <a:pt x="698887" y="23826"/>
                  </a:lnTo>
                  <a:lnTo>
                    <a:pt x="734207" y="51114"/>
                  </a:lnTo>
                  <a:lnTo>
                    <a:pt x="761495" y="86434"/>
                  </a:lnTo>
                  <a:lnTo>
                    <a:pt x="779088" y="128122"/>
                  </a:lnTo>
                  <a:lnTo>
                    <a:pt x="785322" y="174516"/>
                  </a:lnTo>
                  <a:lnTo>
                    <a:pt x="785322" y="454817"/>
                  </a:lnTo>
                  <a:lnTo>
                    <a:pt x="779088" y="501210"/>
                  </a:lnTo>
                  <a:lnTo>
                    <a:pt x="761495" y="542899"/>
                  </a:lnTo>
                  <a:lnTo>
                    <a:pt x="734207" y="578219"/>
                  </a:lnTo>
                  <a:lnTo>
                    <a:pt x="698887" y="605507"/>
                  </a:lnTo>
                  <a:lnTo>
                    <a:pt x="657199" y="623099"/>
                  </a:lnTo>
                  <a:lnTo>
                    <a:pt x="610806" y="629333"/>
                  </a:lnTo>
                  <a:lnTo>
                    <a:pt x="174516" y="629333"/>
                  </a:lnTo>
                  <a:lnTo>
                    <a:pt x="128123" y="623099"/>
                  </a:lnTo>
                  <a:lnTo>
                    <a:pt x="86434" y="605507"/>
                  </a:lnTo>
                  <a:lnTo>
                    <a:pt x="51114" y="578219"/>
                  </a:lnTo>
                  <a:lnTo>
                    <a:pt x="23826" y="542899"/>
                  </a:lnTo>
                  <a:lnTo>
                    <a:pt x="6233" y="501210"/>
                  </a:lnTo>
                  <a:lnTo>
                    <a:pt x="0" y="454817"/>
                  </a:lnTo>
                  <a:lnTo>
                    <a:pt x="0" y="174516"/>
                  </a:lnTo>
                  <a:lnTo>
                    <a:pt x="6233" y="128122"/>
                  </a:lnTo>
                  <a:lnTo>
                    <a:pt x="23826" y="86434"/>
                  </a:lnTo>
                  <a:lnTo>
                    <a:pt x="51114" y="51114"/>
                  </a:lnTo>
                  <a:lnTo>
                    <a:pt x="86434" y="23826"/>
                  </a:lnTo>
                  <a:lnTo>
                    <a:pt x="128123" y="6233"/>
                  </a:lnTo>
                  <a:lnTo>
                    <a:pt x="174516" y="0"/>
                  </a:lnTo>
                  <a:close/>
                </a:path>
              </a:pathLst>
            </a:custGeom>
            <a:ln w="24930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7566942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484102" y="0"/>
                  </a:moveTo>
                  <a:lnTo>
                    <a:pt x="96819" y="0"/>
                  </a:lnTo>
                  <a:lnTo>
                    <a:pt x="0" y="193640"/>
                  </a:lnTo>
                  <a:lnTo>
                    <a:pt x="580923" y="193640"/>
                  </a:lnTo>
                  <a:lnTo>
                    <a:pt x="48410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7566941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0" y="193641"/>
                  </a:moveTo>
                  <a:lnTo>
                    <a:pt x="580924" y="193641"/>
                  </a:lnTo>
                  <a:lnTo>
                    <a:pt x="484102" y="0"/>
                  </a:lnTo>
                  <a:lnTo>
                    <a:pt x="96820" y="0"/>
                  </a:lnTo>
                  <a:lnTo>
                    <a:pt x="0" y="193641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7855898" y="6314045"/>
              <a:ext cx="635" cy="64769"/>
            </a:xfrm>
            <a:custGeom>
              <a:avLst/>
              <a:gdLst/>
              <a:ahLst/>
              <a:cxnLst/>
              <a:rect l="l" t="t" r="r" b="b"/>
              <a:pathLst>
                <a:path w="634" h="64770">
                  <a:moveTo>
                    <a:pt x="299" y="-6232"/>
                  </a:moveTo>
                  <a:lnTo>
                    <a:pt x="299" y="70396"/>
                  </a:lnTo>
                </a:path>
              </a:pathLst>
            </a:custGeom>
            <a:ln w="13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7837377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230" y="0"/>
                  </a:moveTo>
                  <a:lnTo>
                    <a:pt x="0" y="50034"/>
                  </a:lnTo>
                  <a:lnTo>
                    <a:pt x="18521" y="31160"/>
                  </a:lnTo>
                  <a:lnTo>
                    <a:pt x="30249" y="31160"/>
                  </a:lnTo>
                  <a:lnTo>
                    <a:pt x="18230" y="0"/>
                  </a:lnTo>
                  <a:close/>
                </a:path>
                <a:path w="37465" h="50164">
                  <a:moveTo>
                    <a:pt x="30249" y="31160"/>
                  </a:moveTo>
                  <a:lnTo>
                    <a:pt x="18521" y="31160"/>
                  </a:lnTo>
                  <a:lnTo>
                    <a:pt x="37393" y="49684"/>
                  </a:lnTo>
                  <a:lnTo>
                    <a:pt x="30249" y="3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7837376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230" y="0"/>
                  </a:moveTo>
                  <a:lnTo>
                    <a:pt x="0" y="50033"/>
                  </a:lnTo>
                  <a:lnTo>
                    <a:pt x="18522" y="31161"/>
                  </a:lnTo>
                  <a:lnTo>
                    <a:pt x="37393" y="49684"/>
                  </a:lnTo>
                  <a:lnTo>
                    <a:pt x="1823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8069505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145230" y="0"/>
                  </a:moveTo>
                  <a:lnTo>
                    <a:pt x="0" y="0"/>
                  </a:lnTo>
                  <a:lnTo>
                    <a:pt x="0" y="145230"/>
                  </a:lnTo>
                  <a:lnTo>
                    <a:pt x="145230" y="145230"/>
                  </a:lnTo>
                  <a:lnTo>
                    <a:pt x="145230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8069505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0" y="0"/>
                  </a:moveTo>
                  <a:lnTo>
                    <a:pt x="145231" y="0"/>
                  </a:lnTo>
                  <a:lnTo>
                    <a:pt x="145231" y="145231"/>
                  </a:lnTo>
                  <a:lnTo>
                    <a:pt x="0" y="145231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9" name="object 229"/>
          <p:cNvSpPr txBox="1"/>
          <p:nvPr/>
        </p:nvSpPr>
        <p:spPr>
          <a:xfrm>
            <a:off x="8116955" y="6060506"/>
            <a:ext cx="64769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5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7775748" y="6108292"/>
            <a:ext cx="309245" cy="158115"/>
            <a:chOff x="7775748" y="6108292"/>
            <a:chExt cx="309245" cy="158115"/>
          </a:xfrm>
        </p:grpSpPr>
        <p:sp>
          <p:nvSpPr>
            <p:cNvPr id="231" name="object 231"/>
            <p:cNvSpPr/>
            <p:nvPr/>
          </p:nvSpPr>
          <p:spPr>
            <a:xfrm>
              <a:off x="7982034" y="6187508"/>
              <a:ext cx="96520" cy="635"/>
            </a:xfrm>
            <a:custGeom>
              <a:avLst/>
              <a:gdLst/>
              <a:ahLst/>
              <a:cxnLst/>
              <a:rect l="l" t="t" r="r" b="b"/>
              <a:pathLst>
                <a:path w="96520" h="635">
                  <a:moveTo>
                    <a:pt x="-6232" y="95"/>
                  </a:moveTo>
                  <a:lnTo>
                    <a:pt x="102718" y="95"/>
                  </a:lnTo>
                </a:path>
              </a:pathLst>
            </a:custGeom>
            <a:ln w="12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7950870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5" h="37464">
                  <a:moveTo>
                    <a:pt x="49899" y="0"/>
                  </a:moveTo>
                  <a:lnTo>
                    <a:pt x="0" y="18599"/>
                  </a:lnTo>
                  <a:lnTo>
                    <a:pt x="49824" y="37396"/>
                  </a:lnTo>
                  <a:lnTo>
                    <a:pt x="31163" y="18660"/>
                  </a:lnTo>
                  <a:lnTo>
                    <a:pt x="498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7950870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5" h="37464">
                  <a:moveTo>
                    <a:pt x="0" y="18599"/>
                  </a:moveTo>
                  <a:lnTo>
                    <a:pt x="49824" y="37396"/>
                  </a:lnTo>
                  <a:lnTo>
                    <a:pt x="31163" y="18660"/>
                  </a:lnTo>
                  <a:lnTo>
                    <a:pt x="49899" y="0"/>
                  </a:lnTo>
                  <a:lnTo>
                    <a:pt x="0" y="18599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7782099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72614" y="0"/>
                  </a:moveTo>
                  <a:lnTo>
                    <a:pt x="0" y="72614"/>
                  </a:lnTo>
                  <a:lnTo>
                    <a:pt x="72614" y="145230"/>
                  </a:lnTo>
                  <a:lnTo>
                    <a:pt x="145230" y="72614"/>
                  </a:lnTo>
                  <a:lnTo>
                    <a:pt x="72614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7782098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145231" y="72614"/>
                  </a:moveTo>
                  <a:lnTo>
                    <a:pt x="72614" y="145231"/>
                  </a:lnTo>
                  <a:lnTo>
                    <a:pt x="0" y="72614"/>
                  </a:lnTo>
                  <a:lnTo>
                    <a:pt x="72614" y="0"/>
                  </a:lnTo>
                  <a:lnTo>
                    <a:pt x="145231" y="72614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6" name="object 236"/>
          <p:cNvSpPr txBox="1"/>
          <p:nvPr/>
        </p:nvSpPr>
        <p:spPr>
          <a:xfrm>
            <a:off x="7783772" y="5971232"/>
            <a:ext cx="147320" cy="6286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690"/>
              </a:spcBef>
            </a:pPr>
            <a:r>
              <a:rPr dirty="0" sz="1350" spc="35">
                <a:latin typeface="Arial MT"/>
                <a:cs typeface="Arial MT"/>
              </a:rPr>
              <a:t>+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550" spc="-75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7923256" y="5568693"/>
            <a:ext cx="1559560" cy="1202690"/>
            <a:chOff x="7923256" y="5568693"/>
            <a:chExt cx="1559560" cy="1202690"/>
          </a:xfrm>
        </p:grpSpPr>
        <p:sp>
          <p:nvSpPr>
            <p:cNvPr id="238" name="object 238"/>
            <p:cNvSpPr/>
            <p:nvPr/>
          </p:nvSpPr>
          <p:spPr>
            <a:xfrm>
              <a:off x="7929606" y="5587288"/>
              <a:ext cx="1066800" cy="455930"/>
            </a:xfrm>
            <a:custGeom>
              <a:avLst/>
              <a:gdLst/>
              <a:ahLst/>
              <a:cxnLst/>
              <a:rect l="l" t="t" r="r" b="b"/>
              <a:pathLst>
                <a:path w="1066800" h="455929">
                  <a:moveTo>
                    <a:pt x="0" y="455720"/>
                  </a:moveTo>
                  <a:lnTo>
                    <a:pt x="1066483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8971550" y="5575043"/>
              <a:ext cx="53340" cy="36830"/>
            </a:xfrm>
            <a:custGeom>
              <a:avLst/>
              <a:gdLst/>
              <a:ahLst/>
              <a:cxnLst/>
              <a:rect l="l" t="t" r="r" b="b"/>
              <a:pathLst>
                <a:path w="53340" h="36829">
                  <a:moveTo>
                    <a:pt x="53197" y="0"/>
                  </a:moveTo>
                  <a:lnTo>
                    <a:pt x="0" y="2397"/>
                  </a:lnTo>
                  <a:lnTo>
                    <a:pt x="24540" y="12244"/>
                  </a:lnTo>
                  <a:lnTo>
                    <a:pt x="14693" y="36786"/>
                  </a:lnTo>
                  <a:lnTo>
                    <a:pt x="53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8971549" y="5575043"/>
              <a:ext cx="53340" cy="36830"/>
            </a:xfrm>
            <a:custGeom>
              <a:avLst/>
              <a:gdLst/>
              <a:ahLst/>
              <a:cxnLst/>
              <a:rect l="l" t="t" r="r" b="b"/>
              <a:pathLst>
                <a:path w="53340" h="36829">
                  <a:moveTo>
                    <a:pt x="53197" y="0"/>
                  </a:moveTo>
                  <a:lnTo>
                    <a:pt x="0" y="2398"/>
                  </a:lnTo>
                  <a:lnTo>
                    <a:pt x="24540" y="12244"/>
                  </a:lnTo>
                  <a:lnTo>
                    <a:pt x="14694" y="36786"/>
                  </a:lnTo>
                  <a:lnTo>
                    <a:pt x="53197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1" name="object 2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7771" y="6035684"/>
              <a:ext cx="885045" cy="735460"/>
            </a:xfrm>
            <a:prstGeom prst="rect">
              <a:avLst/>
            </a:prstGeom>
          </p:spPr>
        </p:pic>
        <p:sp>
          <p:nvSpPr>
            <p:cNvPr id="242" name="object 242"/>
            <p:cNvSpPr/>
            <p:nvPr/>
          </p:nvSpPr>
          <p:spPr>
            <a:xfrm>
              <a:off x="8653139" y="6055473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610805" y="0"/>
                  </a:moveTo>
                  <a:lnTo>
                    <a:pt x="174515" y="0"/>
                  </a:lnTo>
                  <a:lnTo>
                    <a:pt x="128122" y="6233"/>
                  </a:lnTo>
                  <a:lnTo>
                    <a:pt x="86434" y="23826"/>
                  </a:lnTo>
                  <a:lnTo>
                    <a:pt x="51114" y="51114"/>
                  </a:lnTo>
                  <a:lnTo>
                    <a:pt x="23826" y="86435"/>
                  </a:lnTo>
                  <a:lnTo>
                    <a:pt x="6233" y="128123"/>
                  </a:lnTo>
                  <a:lnTo>
                    <a:pt x="0" y="174517"/>
                  </a:lnTo>
                  <a:lnTo>
                    <a:pt x="0" y="454818"/>
                  </a:lnTo>
                  <a:lnTo>
                    <a:pt x="6233" y="501211"/>
                  </a:lnTo>
                  <a:lnTo>
                    <a:pt x="23826" y="542899"/>
                  </a:lnTo>
                  <a:lnTo>
                    <a:pt x="51114" y="578219"/>
                  </a:lnTo>
                  <a:lnTo>
                    <a:pt x="86434" y="605507"/>
                  </a:lnTo>
                  <a:lnTo>
                    <a:pt x="128122" y="623100"/>
                  </a:lnTo>
                  <a:lnTo>
                    <a:pt x="174515" y="629334"/>
                  </a:lnTo>
                  <a:lnTo>
                    <a:pt x="610805" y="629334"/>
                  </a:lnTo>
                  <a:lnTo>
                    <a:pt x="657198" y="623100"/>
                  </a:lnTo>
                  <a:lnTo>
                    <a:pt x="698886" y="605507"/>
                  </a:lnTo>
                  <a:lnTo>
                    <a:pt x="734206" y="578219"/>
                  </a:lnTo>
                  <a:lnTo>
                    <a:pt x="761495" y="542899"/>
                  </a:lnTo>
                  <a:lnTo>
                    <a:pt x="779088" y="501211"/>
                  </a:lnTo>
                  <a:lnTo>
                    <a:pt x="785322" y="454818"/>
                  </a:lnTo>
                  <a:lnTo>
                    <a:pt x="785322" y="174517"/>
                  </a:lnTo>
                  <a:lnTo>
                    <a:pt x="779088" y="128123"/>
                  </a:lnTo>
                  <a:lnTo>
                    <a:pt x="761495" y="86435"/>
                  </a:lnTo>
                  <a:lnTo>
                    <a:pt x="734206" y="51114"/>
                  </a:lnTo>
                  <a:lnTo>
                    <a:pt x="698886" y="23826"/>
                  </a:lnTo>
                  <a:lnTo>
                    <a:pt x="657198" y="6233"/>
                  </a:lnTo>
                  <a:lnTo>
                    <a:pt x="610805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8653139" y="6055474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174516" y="0"/>
                  </a:moveTo>
                  <a:lnTo>
                    <a:pt x="610806" y="0"/>
                  </a:lnTo>
                  <a:lnTo>
                    <a:pt x="657199" y="6233"/>
                  </a:lnTo>
                  <a:lnTo>
                    <a:pt x="698887" y="23826"/>
                  </a:lnTo>
                  <a:lnTo>
                    <a:pt x="734207" y="51114"/>
                  </a:lnTo>
                  <a:lnTo>
                    <a:pt x="761495" y="86434"/>
                  </a:lnTo>
                  <a:lnTo>
                    <a:pt x="779088" y="128122"/>
                  </a:lnTo>
                  <a:lnTo>
                    <a:pt x="785322" y="174516"/>
                  </a:lnTo>
                  <a:lnTo>
                    <a:pt x="785322" y="454817"/>
                  </a:lnTo>
                  <a:lnTo>
                    <a:pt x="779088" y="501210"/>
                  </a:lnTo>
                  <a:lnTo>
                    <a:pt x="761495" y="542899"/>
                  </a:lnTo>
                  <a:lnTo>
                    <a:pt x="734207" y="578219"/>
                  </a:lnTo>
                  <a:lnTo>
                    <a:pt x="698887" y="605507"/>
                  </a:lnTo>
                  <a:lnTo>
                    <a:pt x="657199" y="623099"/>
                  </a:lnTo>
                  <a:lnTo>
                    <a:pt x="610806" y="629333"/>
                  </a:lnTo>
                  <a:lnTo>
                    <a:pt x="174516" y="629333"/>
                  </a:lnTo>
                  <a:lnTo>
                    <a:pt x="128122" y="623099"/>
                  </a:lnTo>
                  <a:lnTo>
                    <a:pt x="86434" y="605507"/>
                  </a:lnTo>
                  <a:lnTo>
                    <a:pt x="51114" y="578219"/>
                  </a:lnTo>
                  <a:lnTo>
                    <a:pt x="23826" y="542899"/>
                  </a:lnTo>
                  <a:lnTo>
                    <a:pt x="6233" y="501210"/>
                  </a:lnTo>
                  <a:lnTo>
                    <a:pt x="0" y="454817"/>
                  </a:lnTo>
                  <a:lnTo>
                    <a:pt x="0" y="174516"/>
                  </a:lnTo>
                  <a:lnTo>
                    <a:pt x="6233" y="128122"/>
                  </a:lnTo>
                  <a:lnTo>
                    <a:pt x="23826" y="86434"/>
                  </a:lnTo>
                  <a:lnTo>
                    <a:pt x="51114" y="51114"/>
                  </a:lnTo>
                  <a:lnTo>
                    <a:pt x="86434" y="23826"/>
                  </a:lnTo>
                  <a:lnTo>
                    <a:pt x="128122" y="6233"/>
                  </a:lnTo>
                  <a:lnTo>
                    <a:pt x="174516" y="0"/>
                  </a:lnTo>
                  <a:close/>
                </a:path>
              </a:pathLst>
            </a:custGeom>
            <a:ln w="24930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8737238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484102" y="0"/>
                  </a:moveTo>
                  <a:lnTo>
                    <a:pt x="96820" y="0"/>
                  </a:lnTo>
                  <a:lnTo>
                    <a:pt x="0" y="193640"/>
                  </a:lnTo>
                  <a:lnTo>
                    <a:pt x="580923" y="193640"/>
                  </a:lnTo>
                  <a:lnTo>
                    <a:pt x="48410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8737237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0" y="193641"/>
                  </a:moveTo>
                  <a:lnTo>
                    <a:pt x="580924" y="193641"/>
                  </a:lnTo>
                  <a:lnTo>
                    <a:pt x="484102" y="0"/>
                  </a:lnTo>
                  <a:lnTo>
                    <a:pt x="96821" y="0"/>
                  </a:lnTo>
                  <a:lnTo>
                    <a:pt x="0" y="193641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9026194" y="6314045"/>
              <a:ext cx="635" cy="64769"/>
            </a:xfrm>
            <a:custGeom>
              <a:avLst/>
              <a:gdLst/>
              <a:ahLst/>
              <a:cxnLst/>
              <a:rect l="l" t="t" r="r" b="b"/>
              <a:pathLst>
                <a:path w="634" h="64770">
                  <a:moveTo>
                    <a:pt x="299" y="-6232"/>
                  </a:moveTo>
                  <a:lnTo>
                    <a:pt x="299" y="70396"/>
                  </a:lnTo>
                </a:path>
              </a:pathLst>
            </a:custGeom>
            <a:ln w="13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9007673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229" y="0"/>
                  </a:moveTo>
                  <a:lnTo>
                    <a:pt x="0" y="50034"/>
                  </a:lnTo>
                  <a:lnTo>
                    <a:pt x="18521" y="31160"/>
                  </a:lnTo>
                  <a:lnTo>
                    <a:pt x="30249" y="31160"/>
                  </a:lnTo>
                  <a:lnTo>
                    <a:pt x="18229" y="0"/>
                  </a:lnTo>
                  <a:close/>
                </a:path>
                <a:path w="37465" h="50164">
                  <a:moveTo>
                    <a:pt x="30249" y="31160"/>
                  </a:moveTo>
                  <a:lnTo>
                    <a:pt x="18521" y="31160"/>
                  </a:lnTo>
                  <a:lnTo>
                    <a:pt x="37395" y="49684"/>
                  </a:lnTo>
                  <a:lnTo>
                    <a:pt x="30249" y="3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9007672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230" y="0"/>
                  </a:moveTo>
                  <a:lnTo>
                    <a:pt x="0" y="50033"/>
                  </a:lnTo>
                  <a:lnTo>
                    <a:pt x="18522" y="31161"/>
                  </a:lnTo>
                  <a:lnTo>
                    <a:pt x="37395" y="49684"/>
                  </a:lnTo>
                  <a:lnTo>
                    <a:pt x="1823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9239801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145230" y="0"/>
                  </a:moveTo>
                  <a:lnTo>
                    <a:pt x="0" y="0"/>
                  </a:lnTo>
                  <a:lnTo>
                    <a:pt x="0" y="145230"/>
                  </a:lnTo>
                  <a:lnTo>
                    <a:pt x="145230" y="145230"/>
                  </a:lnTo>
                  <a:lnTo>
                    <a:pt x="145230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9239801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0" y="0"/>
                  </a:moveTo>
                  <a:lnTo>
                    <a:pt x="145231" y="0"/>
                  </a:lnTo>
                  <a:lnTo>
                    <a:pt x="145231" y="145231"/>
                  </a:lnTo>
                  <a:lnTo>
                    <a:pt x="0" y="145231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1" name="object 251"/>
          <p:cNvSpPr txBox="1"/>
          <p:nvPr/>
        </p:nvSpPr>
        <p:spPr>
          <a:xfrm>
            <a:off x="9287251" y="6060506"/>
            <a:ext cx="64769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5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52" name="object 252"/>
          <p:cNvGrpSpPr/>
          <p:nvPr/>
        </p:nvGrpSpPr>
        <p:grpSpPr>
          <a:xfrm>
            <a:off x="8946044" y="6108292"/>
            <a:ext cx="309245" cy="158115"/>
            <a:chOff x="8946044" y="6108292"/>
            <a:chExt cx="309245" cy="158115"/>
          </a:xfrm>
        </p:grpSpPr>
        <p:sp>
          <p:nvSpPr>
            <p:cNvPr id="253" name="object 253"/>
            <p:cNvSpPr/>
            <p:nvPr/>
          </p:nvSpPr>
          <p:spPr>
            <a:xfrm>
              <a:off x="9152330" y="6187508"/>
              <a:ext cx="96520" cy="635"/>
            </a:xfrm>
            <a:custGeom>
              <a:avLst/>
              <a:gdLst/>
              <a:ahLst/>
              <a:cxnLst/>
              <a:rect l="l" t="t" r="r" b="b"/>
              <a:pathLst>
                <a:path w="96520" h="635">
                  <a:moveTo>
                    <a:pt x="-6232" y="95"/>
                  </a:moveTo>
                  <a:lnTo>
                    <a:pt x="102718" y="95"/>
                  </a:lnTo>
                </a:path>
              </a:pathLst>
            </a:custGeom>
            <a:ln w="12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9121167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5" h="37464">
                  <a:moveTo>
                    <a:pt x="49899" y="0"/>
                  </a:moveTo>
                  <a:lnTo>
                    <a:pt x="0" y="18599"/>
                  </a:lnTo>
                  <a:lnTo>
                    <a:pt x="49824" y="37396"/>
                  </a:lnTo>
                  <a:lnTo>
                    <a:pt x="31163" y="18660"/>
                  </a:lnTo>
                  <a:lnTo>
                    <a:pt x="498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9121166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5" h="37464">
                  <a:moveTo>
                    <a:pt x="0" y="18599"/>
                  </a:moveTo>
                  <a:lnTo>
                    <a:pt x="49824" y="37396"/>
                  </a:lnTo>
                  <a:lnTo>
                    <a:pt x="31163" y="18660"/>
                  </a:lnTo>
                  <a:lnTo>
                    <a:pt x="49899" y="0"/>
                  </a:lnTo>
                  <a:lnTo>
                    <a:pt x="0" y="18599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8952395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72614" y="0"/>
                  </a:moveTo>
                  <a:lnTo>
                    <a:pt x="0" y="72614"/>
                  </a:lnTo>
                  <a:lnTo>
                    <a:pt x="72614" y="145230"/>
                  </a:lnTo>
                  <a:lnTo>
                    <a:pt x="145230" y="72614"/>
                  </a:lnTo>
                  <a:lnTo>
                    <a:pt x="72614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8952394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145231" y="72614"/>
                  </a:moveTo>
                  <a:lnTo>
                    <a:pt x="72614" y="145231"/>
                  </a:lnTo>
                  <a:lnTo>
                    <a:pt x="0" y="72614"/>
                  </a:lnTo>
                  <a:lnTo>
                    <a:pt x="72614" y="0"/>
                  </a:lnTo>
                  <a:lnTo>
                    <a:pt x="145231" y="72614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8" name="object 258"/>
          <p:cNvSpPr txBox="1"/>
          <p:nvPr/>
        </p:nvSpPr>
        <p:spPr>
          <a:xfrm>
            <a:off x="8954068" y="5971232"/>
            <a:ext cx="147320" cy="6286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690"/>
              </a:spcBef>
            </a:pPr>
            <a:r>
              <a:rPr dirty="0" sz="1350" spc="35">
                <a:latin typeface="Arial MT"/>
                <a:cs typeface="Arial MT"/>
              </a:rPr>
              <a:t>+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550" spc="-75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59" name="object 259"/>
          <p:cNvGrpSpPr/>
          <p:nvPr/>
        </p:nvGrpSpPr>
        <p:grpSpPr>
          <a:xfrm>
            <a:off x="9021369" y="5583071"/>
            <a:ext cx="1583690" cy="1188085"/>
            <a:chOff x="9021369" y="5583071"/>
            <a:chExt cx="1583690" cy="1188085"/>
          </a:xfrm>
        </p:grpSpPr>
        <p:sp>
          <p:nvSpPr>
            <p:cNvPr id="260" name="object 260"/>
            <p:cNvSpPr/>
            <p:nvPr/>
          </p:nvSpPr>
          <p:spPr>
            <a:xfrm>
              <a:off x="9045800" y="5620584"/>
              <a:ext cx="1270" cy="434975"/>
            </a:xfrm>
            <a:custGeom>
              <a:avLst/>
              <a:gdLst/>
              <a:ahLst/>
              <a:cxnLst/>
              <a:rect l="l" t="t" r="r" b="b"/>
              <a:pathLst>
                <a:path w="1270" h="434975">
                  <a:moveTo>
                    <a:pt x="0" y="434889"/>
                  </a:moveTo>
                  <a:lnTo>
                    <a:pt x="645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9027720" y="5589421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30404" y="31163"/>
                  </a:moveTo>
                  <a:lnTo>
                    <a:pt x="18726" y="31163"/>
                  </a:lnTo>
                  <a:lnTo>
                    <a:pt x="37395" y="49889"/>
                  </a:lnTo>
                  <a:lnTo>
                    <a:pt x="30404" y="31163"/>
                  </a:lnTo>
                  <a:close/>
                </a:path>
                <a:path w="37465" h="50164">
                  <a:moveTo>
                    <a:pt x="18771" y="0"/>
                  </a:moveTo>
                  <a:lnTo>
                    <a:pt x="0" y="49833"/>
                  </a:lnTo>
                  <a:lnTo>
                    <a:pt x="18726" y="31163"/>
                  </a:lnTo>
                  <a:lnTo>
                    <a:pt x="30404" y="31163"/>
                  </a:lnTo>
                  <a:lnTo>
                    <a:pt x="18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9027719" y="5589421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772" y="0"/>
                  </a:moveTo>
                  <a:lnTo>
                    <a:pt x="0" y="49834"/>
                  </a:lnTo>
                  <a:lnTo>
                    <a:pt x="18726" y="31163"/>
                  </a:lnTo>
                  <a:lnTo>
                    <a:pt x="37396" y="49889"/>
                  </a:lnTo>
                  <a:lnTo>
                    <a:pt x="18772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3" name="object 2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19660" y="6035683"/>
              <a:ext cx="885045" cy="735460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9775755" y="6055472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610806" y="0"/>
                  </a:moveTo>
                  <a:lnTo>
                    <a:pt x="174515" y="0"/>
                  </a:lnTo>
                  <a:lnTo>
                    <a:pt x="128122" y="6233"/>
                  </a:lnTo>
                  <a:lnTo>
                    <a:pt x="86434" y="23826"/>
                  </a:lnTo>
                  <a:lnTo>
                    <a:pt x="51114" y="51114"/>
                  </a:lnTo>
                  <a:lnTo>
                    <a:pt x="23826" y="86435"/>
                  </a:lnTo>
                  <a:lnTo>
                    <a:pt x="6233" y="128123"/>
                  </a:lnTo>
                  <a:lnTo>
                    <a:pt x="0" y="174517"/>
                  </a:lnTo>
                  <a:lnTo>
                    <a:pt x="0" y="454818"/>
                  </a:lnTo>
                  <a:lnTo>
                    <a:pt x="6233" y="501211"/>
                  </a:lnTo>
                  <a:lnTo>
                    <a:pt x="23826" y="542899"/>
                  </a:lnTo>
                  <a:lnTo>
                    <a:pt x="51114" y="578219"/>
                  </a:lnTo>
                  <a:lnTo>
                    <a:pt x="86434" y="605507"/>
                  </a:lnTo>
                  <a:lnTo>
                    <a:pt x="128122" y="623100"/>
                  </a:lnTo>
                  <a:lnTo>
                    <a:pt x="174515" y="629334"/>
                  </a:lnTo>
                  <a:lnTo>
                    <a:pt x="610806" y="629334"/>
                  </a:lnTo>
                  <a:lnTo>
                    <a:pt x="657199" y="623100"/>
                  </a:lnTo>
                  <a:lnTo>
                    <a:pt x="698888" y="605507"/>
                  </a:lnTo>
                  <a:lnTo>
                    <a:pt x="734207" y="578219"/>
                  </a:lnTo>
                  <a:lnTo>
                    <a:pt x="761495" y="542899"/>
                  </a:lnTo>
                  <a:lnTo>
                    <a:pt x="779088" y="501211"/>
                  </a:lnTo>
                  <a:lnTo>
                    <a:pt x="785322" y="454818"/>
                  </a:lnTo>
                  <a:lnTo>
                    <a:pt x="785322" y="174517"/>
                  </a:lnTo>
                  <a:lnTo>
                    <a:pt x="779088" y="128123"/>
                  </a:lnTo>
                  <a:lnTo>
                    <a:pt x="761495" y="86435"/>
                  </a:lnTo>
                  <a:lnTo>
                    <a:pt x="734207" y="51114"/>
                  </a:lnTo>
                  <a:lnTo>
                    <a:pt x="698888" y="23826"/>
                  </a:lnTo>
                  <a:lnTo>
                    <a:pt x="657199" y="6233"/>
                  </a:lnTo>
                  <a:lnTo>
                    <a:pt x="610806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9775755" y="6055473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174516" y="0"/>
                  </a:moveTo>
                  <a:lnTo>
                    <a:pt x="610806" y="0"/>
                  </a:lnTo>
                  <a:lnTo>
                    <a:pt x="657199" y="6233"/>
                  </a:lnTo>
                  <a:lnTo>
                    <a:pt x="698887" y="23826"/>
                  </a:lnTo>
                  <a:lnTo>
                    <a:pt x="734207" y="51114"/>
                  </a:lnTo>
                  <a:lnTo>
                    <a:pt x="761495" y="86434"/>
                  </a:lnTo>
                  <a:lnTo>
                    <a:pt x="779088" y="128122"/>
                  </a:lnTo>
                  <a:lnTo>
                    <a:pt x="785322" y="174516"/>
                  </a:lnTo>
                  <a:lnTo>
                    <a:pt x="785322" y="454817"/>
                  </a:lnTo>
                  <a:lnTo>
                    <a:pt x="779088" y="501210"/>
                  </a:lnTo>
                  <a:lnTo>
                    <a:pt x="761495" y="542899"/>
                  </a:lnTo>
                  <a:lnTo>
                    <a:pt x="734207" y="578219"/>
                  </a:lnTo>
                  <a:lnTo>
                    <a:pt x="698887" y="605507"/>
                  </a:lnTo>
                  <a:lnTo>
                    <a:pt x="657199" y="623099"/>
                  </a:lnTo>
                  <a:lnTo>
                    <a:pt x="610806" y="629333"/>
                  </a:lnTo>
                  <a:lnTo>
                    <a:pt x="174516" y="629333"/>
                  </a:lnTo>
                  <a:lnTo>
                    <a:pt x="128122" y="623099"/>
                  </a:lnTo>
                  <a:lnTo>
                    <a:pt x="86434" y="605507"/>
                  </a:lnTo>
                  <a:lnTo>
                    <a:pt x="51114" y="578219"/>
                  </a:lnTo>
                  <a:lnTo>
                    <a:pt x="23826" y="542899"/>
                  </a:lnTo>
                  <a:lnTo>
                    <a:pt x="6233" y="501210"/>
                  </a:lnTo>
                  <a:lnTo>
                    <a:pt x="0" y="454817"/>
                  </a:lnTo>
                  <a:lnTo>
                    <a:pt x="0" y="174516"/>
                  </a:lnTo>
                  <a:lnTo>
                    <a:pt x="6233" y="128122"/>
                  </a:lnTo>
                  <a:lnTo>
                    <a:pt x="23826" y="86434"/>
                  </a:lnTo>
                  <a:lnTo>
                    <a:pt x="51114" y="51114"/>
                  </a:lnTo>
                  <a:lnTo>
                    <a:pt x="86434" y="23826"/>
                  </a:lnTo>
                  <a:lnTo>
                    <a:pt x="128122" y="6233"/>
                  </a:lnTo>
                  <a:lnTo>
                    <a:pt x="174516" y="0"/>
                  </a:lnTo>
                  <a:close/>
                </a:path>
              </a:pathLst>
            </a:custGeom>
            <a:ln w="24930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9821730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484102" y="0"/>
                  </a:moveTo>
                  <a:lnTo>
                    <a:pt x="96820" y="0"/>
                  </a:lnTo>
                  <a:lnTo>
                    <a:pt x="0" y="193640"/>
                  </a:lnTo>
                  <a:lnTo>
                    <a:pt x="580923" y="193640"/>
                  </a:lnTo>
                  <a:lnTo>
                    <a:pt x="48410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9821730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0" y="193641"/>
                  </a:moveTo>
                  <a:lnTo>
                    <a:pt x="580924" y="193641"/>
                  </a:lnTo>
                  <a:lnTo>
                    <a:pt x="484102" y="0"/>
                  </a:lnTo>
                  <a:lnTo>
                    <a:pt x="96821" y="0"/>
                  </a:lnTo>
                  <a:lnTo>
                    <a:pt x="0" y="193641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10110687" y="6314045"/>
              <a:ext cx="635" cy="64769"/>
            </a:xfrm>
            <a:custGeom>
              <a:avLst/>
              <a:gdLst/>
              <a:ahLst/>
              <a:cxnLst/>
              <a:rect l="l" t="t" r="r" b="b"/>
              <a:pathLst>
                <a:path w="634" h="64770">
                  <a:moveTo>
                    <a:pt x="299" y="-6232"/>
                  </a:moveTo>
                  <a:lnTo>
                    <a:pt x="299" y="70396"/>
                  </a:lnTo>
                </a:path>
              </a:pathLst>
            </a:custGeom>
            <a:ln w="13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10092165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230" y="0"/>
                  </a:moveTo>
                  <a:lnTo>
                    <a:pt x="0" y="50034"/>
                  </a:lnTo>
                  <a:lnTo>
                    <a:pt x="18521" y="31160"/>
                  </a:lnTo>
                  <a:lnTo>
                    <a:pt x="30250" y="31160"/>
                  </a:lnTo>
                  <a:lnTo>
                    <a:pt x="18230" y="0"/>
                  </a:lnTo>
                  <a:close/>
                </a:path>
                <a:path w="37465" h="50164">
                  <a:moveTo>
                    <a:pt x="30250" y="31160"/>
                  </a:moveTo>
                  <a:lnTo>
                    <a:pt x="18521" y="31160"/>
                  </a:lnTo>
                  <a:lnTo>
                    <a:pt x="37395" y="49684"/>
                  </a:lnTo>
                  <a:lnTo>
                    <a:pt x="30250" y="3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10092165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230" y="0"/>
                  </a:moveTo>
                  <a:lnTo>
                    <a:pt x="0" y="50033"/>
                  </a:lnTo>
                  <a:lnTo>
                    <a:pt x="18522" y="31161"/>
                  </a:lnTo>
                  <a:lnTo>
                    <a:pt x="37395" y="49684"/>
                  </a:lnTo>
                  <a:lnTo>
                    <a:pt x="1823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10274432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145230" y="0"/>
                  </a:moveTo>
                  <a:lnTo>
                    <a:pt x="0" y="0"/>
                  </a:lnTo>
                  <a:lnTo>
                    <a:pt x="0" y="145230"/>
                  </a:lnTo>
                  <a:lnTo>
                    <a:pt x="145230" y="145230"/>
                  </a:lnTo>
                  <a:lnTo>
                    <a:pt x="145230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10274432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0" y="0"/>
                  </a:moveTo>
                  <a:lnTo>
                    <a:pt x="145231" y="0"/>
                  </a:lnTo>
                  <a:lnTo>
                    <a:pt x="145231" y="145231"/>
                  </a:lnTo>
                  <a:lnTo>
                    <a:pt x="0" y="145231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3" name="object 273"/>
          <p:cNvSpPr txBox="1"/>
          <p:nvPr/>
        </p:nvSpPr>
        <p:spPr>
          <a:xfrm>
            <a:off x="10274431" y="6115804"/>
            <a:ext cx="145415" cy="145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9690">
              <a:lnSpc>
                <a:spcPts val="1145"/>
              </a:lnSpc>
            </a:pPr>
            <a:r>
              <a:rPr dirty="0" sz="1350" spc="5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74" name="object 274"/>
          <p:cNvGrpSpPr/>
          <p:nvPr/>
        </p:nvGrpSpPr>
        <p:grpSpPr>
          <a:xfrm>
            <a:off x="10030537" y="6108292"/>
            <a:ext cx="259715" cy="158115"/>
            <a:chOff x="10030537" y="6108292"/>
            <a:chExt cx="259715" cy="158115"/>
          </a:xfrm>
        </p:grpSpPr>
        <p:sp>
          <p:nvSpPr>
            <p:cNvPr id="275" name="object 275"/>
            <p:cNvSpPr/>
            <p:nvPr/>
          </p:nvSpPr>
          <p:spPr>
            <a:xfrm>
              <a:off x="10236794" y="6187560"/>
              <a:ext cx="46990" cy="635"/>
            </a:xfrm>
            <a:custGeom>
              <a:avLst/>
              <a:gdLst/>
              <a:ahLst/>
              <a:cxnLst/>
              <a:rect l="l" t="t" r="r" b="b"/>
              <a:pathLst>
                <a:path w="46990" h="635">
                  <a:moveTo>
                    <a:pt x="46653" y="110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10205631" y="6168906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5" h="37464">
                  <a:moveTo>
                    <a:pt x="49904" y="0"/>
                  </a:moveTo>
                  <a:lnTo>
                    <a:pt x="0" y="18578"/>
                  </a:lnTo>
                  <a:lnTo>
                    <a:pt x="49817" y="37396"/>
                  </a:lnTo>
                  <a:lnTo>
                    <a:pt x="31163" y="18652"/>
                  </a:lnTo>
                  <a:lnTo>
                    <a:pt x="49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10205630" y="6168906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5" h="37464">
                  <a:moveTo>
                    <a:pt x="0" y="18579"/>
                  </a:moveTo>
                  <a:lnTo>
                    <a:pt x="49816" y="37396"/>
                  </a:lnTo>
                  <a:lnTo>
                    <a:pt x="31163" y="18653"/>
                  </a:lnTo>
                  <a:lnTo>
                    <a:pt x="49905" y="0"/>
                  </a:lnTo>
                  <a:lnTo>
                    <a:pt x="0" y="18579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10036887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72614" y="0"/>
                  </a:moveTo>
                  <a:lnTo>
                    <a:pt x="0" y="72614"/>
                  </a:lnTo>
                  <a:lnTo>
                    <a:pt x="72614" y="145230"/>
                  </a:lnTo>
                  <a:lnTo>
                    <a:pt x="145230" y="72614"/>
                  </a:lnTo>
                  <a:lnTo>
                    <a:pt x="72614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10036887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145231" y="72614"/>
                  </a:moveTo>
                  <a:lnTo>
                    <a:pt x="72614" y="145231"/>
                  </a:lnTo>
                  <a:lnTo>
                    <a:pt x="0" y="72614"/>
                  </a:lnTo>
                  <a:lnTo>
                    <a:pt x="72614" y="0"/>
                  </a:lnTo>
                  <a:lnTo>
                    <a:pt x="145231" y="72614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0" name="object 280"/>
          <p:cNvSpPr txBox="1"/>
          <p:nvPr/>
        </p:nvSpPr>
        <p:spPr>
          <a:xfrm>
            <a:off x="10038560" y="5971232"/>
            <a:ext cx="147320" cy="6286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690"/>
              </a:spcBef>
            </a:pPr>
            <a:r>
              <a:rPr dirty="0" sz="1350" spc="35">
                <a:latin typeface="Arial MT"/>
                <a:cs typeface="Arial MT"/>
              </a:rPr>
              <a:t>+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550" spc="-75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81" name="object 281"/>
          <p:cNvGrpSpPr/>
          <p:nvPr/>
        </p:nvGrpSpPr>
        <p:grpSpPr>
          <a:xfrm>
            <a:off x="10143367" y="5583071"/>
            <a:ext cx="1595755" cy="1188085"/>
            <a:chOff x="10143367" y="5583071"/>
            <a:chExt cx="1595755" cy="1188085"/>
          </a:xfrm>
        </p:grpSpPr>
        <p:sp>
          <p:nvSpPr>
            <p:cNvPr id="282" name="object 282"/>
            <p:cNvSpPr/>
            <p:nvPr/>
          </p:nvSpPr>
          <p:spPr>
            <a:xfrm>
              <a:off x="10168415" y="5620584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w="0" h="422910">
                  <a:moveTo>
                    <a:pt x="0" y="422423"/>
                  </a:moveTo>
                  <a:lnTo>
                    <a:pt x="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10149717" y="5589421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0384" y="31163"/>
                  </a:lnTo>
                  <a:lnTo>
                    <a:pt x="18698" y="0"/>
                  </a:lnTo>
                  <a:close/>
                </a:path>
                <a:path w="37465" h="50164">
                  <a:moveTo>
                    <a:pt x="30384" y="31163"/>
                  </a:moveTo>
                  <a:lnTo>
                    <a:pt x="18698" y="31163"/>
                  </a:lnTo>
                  <a:lnTo>
                    <a:pt x="37396" y="49861"/>
                  </a:lnTo>
                  <a:lnTo>
                    <a:pt x="30384" y="31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10149717" y="5589421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698" y="0"/>
                  </a:moveTo>
                  <a:lnTo>
                    <a:pt x="0" y="49861"/>
                  </a:lnTo>
                  <a:lnTo>
                    <a:pt x="18698" y="31163"/>
                  </a:lnTo>
                  <a:lnTo>
                    <a:pt x="37396" y="49861"/>
                  </a:lnTo>
                  <a:lnTo>
                    <a:pt x="1869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5" name="object 28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54015" y="6035683"/>
              <a:ext cx="885045" cy="735460"/>
            </a:xfrm>
            <a:prstGeom prst="rect">
              <a:avLst/>
            </a:prstGeom>
          </p:spPr>
        </p:pic>
        <p:sp>
          <p:nvSpPr>
            <p:cNvPr id="286" name="object 286"/>
            <p:cNvSpPr/>
            <p:nvPr/>
          </p:nvSpPr>
          <p:spPr>
            <a:xfrm>
              <a:off x="10910836" y="6055472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610806" y="0"/>
                  </a:moveTo>
                  <a:lnTo>
                    <a:pt x="174515" y="0"/>
                  </a:lnTo>
                  <a:lnTo>
                    <a:pt x="128122" y="6233"/>
                  </a:lnTo>
                  <a:lnTo>
                    <a:pt x="86434" y="23826"/>
                  </a:lnTo>
                  <a:lnTo>
                    <a:pt x="51114" y="51114"/>
                  </a:lnTo>
                  <a:lnTo>
                    <a:pt x="23826" y="86435"/>
                  </a:lnTo>
                  <a:lnTo>
                    <a:pt x="6233" y="128123"/>
                  </a:lnTo>
                  <a:lnTo>
                    <a:pt x="0" y="174517"/>
                  </a:lnTo>
                  <a:lnTo>
                    <a:pt x="0" y="454818"/>
                  </a:lnTo>
                  <a:lnTo>
                    <a:pt x="6233" y="501211"/>
                  </a:lnTo>
                  <a:lnTo>
                    <a:pt x="23826" y="542899"/>
                  </a:lnTo>
                  <a:lnTo>
                    <a:pt x="51114" y="578219"/>
                  </a:lnTo>
                  <a:lnTo>
                    <a:pt x="86434" y="605507"/>
                  </a:lnTo>
                  <a:lnTo>
                    <a:pt x="128122" y="623100"/>
                  </a:lnTo>
                  <a:lnTo>
                    <a:pt x="174515" y="629334"/>
                  </a:lnTo>
                  <a:lnTo>
                    <a:pt x="610806" y="629334"/>
                  </a:lnTo>
                  <a:lnTo>
                    <a:pt x="657199" y="623100"/>
                  </a:lnTo>
                  <a:lnTo>
                    <a:pt x="698888" y="605507"/>
                  </a:lnTo>
                  <a:lnTo>
                    <a:pt x="734207" y="578219"/>
                  </a:lnTo>
                  <a:lnTo>
                    <a:pt x="761495" y="542899"/>
                  </a:lnTo>
                  <a:lnTo>
                    <a:pt x="779088" y="501211"/>
                  </a:lnTo>
                  <a:lnTo>
                    <a:pt x="785322" y="454818"/>
                  </a:lnTo>
                  <a:lnTo>
                    <a:pt x="785322" y="174517"/>
                  </a:lnTo>
                  <a:lnTo>
                    <a:pt x="779088" y="128123"/>
                  </a:lnTo>
                  <a:lnTo>
                    <a:pt x="761495" y="86435"/>
                  </a:lnTo>
                  <a:lnTo>
                    <a:pt x="734207" y="51114"/>
                  </a:lnTo>
                  <a:lnTo>
                    <a:pt x="698888" y="23826"/>
                  </a:lnTo>
                  <a:lnTo>
                    <a:pt x="657199" y="6233"/>
                  </a:lnTo>
                  <a:lnTo>
                    <a:pt x="610806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10910835" y="6055473"/>
              <a:ext cx="785495" cy="629920"/>
            </a:xfrm>
            <a:custGeom>
              <a:avLst/>
              <a:gdLst/>
              <a:ahLst/>
              <a:cxnLst/>
              <a:rect l="l" t="t" r="r" b="b"/>
              <a:pathLst>
                <a:path w="785495" h="629920">
                  <a:moveTo>
                    <a:pt x="174516" y="0"/>
                  </a:moveTo>
                  <a:lnTo>
                    <a:pt x="610806" y="0"/>
                  </a:lnTo>
                  <a:lnTo>
                    <a:pt x="657199" y="6233"/>
                  </a:lnTo>
                  <a:lnTo>
                    <a:pt x="698887" y="23826"/>
                  </a:lnTo>
                  <a:lnTo>
                    <a:pt x="734207" y="51114"/>
                  </a:lnTo>
                  <a:lnTo>
                    <a:pt x="761495" y="86434"/>
                  </a:lnTo>
                  <a:lnTo>
                    <a:pt x="779088" y="128122"/>
                  </a:lnTo>
                  <a:lnTo>
                    <a:pt x="785322" y="174516"/>
                  </a:lnTo>
                  <a:lnTo>
                    <a:pt x="785322" y="454817"/>
                  </a:lnTo>
                  <a:lnTo>
                    <a:pt x="779088" y="501210"/>
                  </a:lnTo>
                  <a:lnTo>
                    <a:pt x="761495" y="542899"/>
                  </a:lnTo>
                  <a:lnTo>
                    <a:pt x="734207" y="578219"/>
                  </a:lnTo>
                  <a:lnTo>
                    <a:pt x="698887" y="605507"/>
                  </a:lnTo>
                  <a:lnTo>
                    <a:pt x="657199" y="623099"/>
                  </a:lnTo>
                  <a:lnTo>
                    <a:pt x="610806" y="629333"/>
                  </a:lnTo>
                  <a:lnTo>
                    <a:pt x="174516" y="629333"/>
                  </a:lnTo>
                  <a:lnTo>
                    <a:pt x="128123" y="623099"/>
                  </a:lnTo>
                  <a:lnTo>
                    <a:pt x="86434" y="605507"/>
                  </a:lnTo>
                  <a:lnTo>
                    <a:pt x="51114" y="578219"/>
                  </a:lnTo>
                  <a:lnTo>
                    <a:pt x="23826" y="542899"/>
                  </a:lnTo>
                  <a:lnTo>
                    <a:pt x="6233" y="501210"/>
                  </a:lnTo>
                  <a:lnTo>
                    <a:pt x="0" y="454817"/>
                  </a:lnTo>
                  <a:lnTo>
                    <a:pt x="0" y="174516"/>
                  </a:lnTo>
                  <a:lnTo>
                    <a:pt x="6233" y="128122"/>
                  </a:lnTo>
                  <a:lnTo>
                    <a:pt x="23826" y="86434"/>
                  </a:lnTo>
                  <a:lnTo>
                    <a:pt x="51114" y="51114"/>
                  </a:lnTo>
                  <a:lnTo>
                    <a:pt x="86434" y="23826"/>
                  </a:lnTo>
                  <a:lnTo>
                    <a:pt x="128123" y="6233"/>
                  </a:lnTo>
                  <a:lnTo>
                    <a:pt x="174516" y="0"/>
                  </a:lnTo>
                  <a:close/>
                </a:path>
              </a:pathLst>
            </a:custGeom>
            <a:ln w="24930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10970004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484102" y="0"/>
                  </a:moveTo>
                  <a:lnTo>
                    <a:pt x="96820" y="0"/>
                  </a:lnTo>
                  <a:lnTo>
                    <a:pt x="0" y="193640"/>
                  </a:lnTo>
                  <a:lnTo>
                    <a:pt x="580924" y="193640"/>
                  </a:lnTo>
                  <a:lnTo>
                    <a:pt x="48410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10970004" y="6378209"/>
              <a:ext cx="581025" cy="193675"/>
            </a:xfrm>
            <a:custGeom>
              <a:avLst/>
              <a:gdLst/>
              <a:ahLst/>
              <a:cxnLst/>
              <a:rect l="l" t="t" r="r" b="b"/>
              <a:pathLst>
                <a:path w="581025" h="193675">
                  <a:moveTo>
                    <a:pt x="0" y="193641"/>
                  </a:moveTo>
                  <a:lnTo>
                    <a:pt x="580924" y="193641"/>
                  </a:lnTo>
                  <a:lnTo>
                    <a:pt x="484102" y="0"/>
                  </a:lnTo>
                  <a:lnTo>
                    <a:pt x="96820" y="0"/>
                  </a:lnTo>
                  <a:lnTo>
                    <a:pt x="0" y="193641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11258961" y="6314045"/>
              <a:ext cx="635" cy="64769"/>
            </a:xfrm>
            <a:custGeom>
              <a:avLst/>
              <a:gdLst/>
              <a:ahLst/>
              <a:cxnLst/>
              <a:rect l="l" t="t" r="r" b="b"/>
              <a:pathLst>
                <a:path w="634" h="64770">
                  <a:moveTo>
                    <a:pt x="299" y="-6232"/>
                  </a:moveTo>
                  <a:lnTo>
                    <a:pt x="299" y="70396"/>
                  </a:lnTo>
                </a:path>
              </a:pathLst>
            </a:custGeom>
            <a:ln w="13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11240439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230" y="0"/>
                  </a:moveTo>
                  <a:lnTo>
                    <a:pt x="0" y="50034"/>
                  </a:lnTo>
                  <a:lnTo>
                    <a:pt x="18522" y="31160"/>
                  </a:lnTo>
                  <a:lnTo>
                    <a:pt x="30249" y="31160"/>
                  </a:lnTo>
                  <a:lnTo>
                    <a:pt x="18230" y="0"/>
                  </a:lnTo>
                  <a:close/>
                </a:path>
                <a:path w="37465" h="50164">
                  <a:moveTo>
                    <a:pt x="30249" y="31160"/>
                  </a:moveTo>
                  <a:lnTo>
                    <a:pt x="18522" y="31160"/>
                  </a:lnTo>
                  <a:lnTo>
                    <a:pt x="37393" y="49684"/>
                  </a:lnTo>
                  <a:lnTo>
                    <a:pt x="30249" y="3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11240439" y="6282884"/>
              <a:ext cx="37465" cy="50165"/>
            </a:xfrm>
            <a:custGeom>
              <a:avLst/>
              <a:gdLst/>
              <a:ahLst/>
              <a:cxnLst/>
              <a:rect l="l" t="t" r="r" b="b"/>
              <a:pathLst>
                <a:path w="37465" h="50164">
                  <a:moveTo>
                    <a:pt x="18230" y="0"/>
                  </a:moveTo>
                  <a:lnTo>
                    <a:pt x="0" y="50033"/>
                  </a:lnTo>
                  <a:lnTo>
                    <a:pt x="18522" y="31161"/>
                  </a:lnTo>
                  <a:lnTo>
                    <a:pt x="37393" y="49684"/>
                  </a:lnTo>
                  <a:lnTo>
                    <a:pt x="1823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11472568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145230" y="0"/>
                  </a:moveTo>
                  <a:lnTo>
                    <a:pt x="0" y="0"/>
                  </a:lnTo>
                  <a:lnTo>
                    <a:pt x="0" y="145230"/>
                  </a:lnTo>
                  <a:lnTo>
                    <a:pt x="145230" y="145230"/>
                  </a:lnTo>
                  <a:lnTo>
                    <a:pt x="145230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11472568" y="6115804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0" y="0"/>
                  </a:moveTo>
                  <a:lnTo>
                    <a:pt x="145231" y="0"/>
                  </a:lnTo>
                  <a:lnTo>
                    <a:pt x="145231" y="145231"/>
                  </a:lnTo>
                  <a:lnTo>
                    <a:pt x="0" y="145231"/>
                  </a:lnTo>
                  <a:lnTo>
                    <a:pt x="0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5" name="object 295"/>
          <p:cNvSpPr txBox="1"/>
          <p:nvPr/>
        </p:nvSpPr>
        <p:spPr>
          <a:xfrm>
            <a:off x="11520019" y="6060506"/>
            <a:ext cx="64769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5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96" name="object 296"/>
          <p:cNvGrpSpPr/>
          <p:nvPr/>
        </p:nvGrpSpPr>
        <p:grpSpPr>
          <a:xfrm>
            <a:off x="11178811" y="6108292"/>
            <a:ext cx="309245" cy="158115"/>
            <a:chOff x="11178811" y="6108292"/>
            <a:chExt cx="309245" cy="158115"/>
          </a:xfrm>
        </p:grpSpPr>
        <p:sp>
          <p:nvSpPr>
            <p:cNvPr id="297" name="object 297"/>
            <p:cNvSpPr/>
            <p:nvPr/>
          </p:nvSpPr>
          <p:spPr>
            <a:xfrm>
              <a:off x="11385097" y="6187508"/>
              <a:ext cx="96520" cy="635"/>
            </a:xfrm>
            <a:custGeom>
              <a:avLst/>
              <a:gdLst/>
              <a:ahLst/>
              <a:cxnLst/>
              <a:rect l="l" t="t" r="r" b="b"/>
              <a:pathLst>
                <a:path w="96520" h="635">
                  <a:moveTo>
                    <a:pt x="-6232" y="95"/>
                  </a:moveTo>
                  <a:lnTo>
                    <a:pt x="102718" y="95"/>
                  </a:lnTo>
                </a:path>
              </a:pathLst>
            </a:custGeom>
            <a:ln w="12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11353934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5" h="37464">
                  <a:moveTo>
                    <a:pt x="49898" y="0"/>
                  </a:moveTo>
                  <a:lnTo>
                    <a:pt x="0" y="18599"/>
                  </a:lnTo>
                  <a:lnTo>
                    <a:pt x="49823" y="37396"/>
                  </a:lnTo>
                  <a:lnTo>
                    <a:pt x="31163" y="18660"/>
                  </a:lnTo>
                  <a:lnTo>
                    <a:pt x="498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11353933" y="6168848"/>
              <a:ext cx="50165" cy="37465"/>
            </a:xfrm>
            <a:custGeom>
              <a:avLst/>
              <a:gdLst/>
              <a:ahLst/>
              <a:cxnLst/>
              <a:rect l="l" t="t" r="r" b="b"/>
              <a:pathLst>
                <a:path w="50165" h="37464">
                  <a:moveTo>
                    <a:pt x="0" y="18599"/>
                  </a:moveTo>
                  <a:lnTo>
                    <a:pt x="49824" y="37396"/>
                  </a:lnTo>
                  <a:lnTo>
                    <a:pt x="31163" y="18660"/>
                  </a:lnTo>
                  <a:lnTo>
                    <a:pt x="49899" y="0"/>
                  </a:lnTo>
                  <a:lnTo>
                    <a:pt x="0" y="18599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11185161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72614" y="0"/>
                  </a:moveTo>
                  <a:lnTo>
                    <a:pt x="0" y="72614"/>
                  </a:lnTo>
                  <a:lnTo>
                    <a:pt x="72614" y="145230"/>
                  </a:lnTo>
                  <a:lnTo>
                    <a:pt x="145230" y="72614"/>
                  </a:lnTo>
                  <a:lnTo>
                    <a:pt x="72614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11185161" y="6114642"/>
              <a:ext cx="145415" cy="145415"/>
            </a:xfrm>
            <a:custGeom>
              <a:avLst/>
              <a:gdLst/>
              <a:ahLst/>
              <a:cxnLst/>
              <a:rect l="l" t="t" r="r" b="b"/>
              <a:pathLst>
                <a:path w="145415" h="145414">
                  <a:moveTo>
                    <a:pt x="145231" y="72614"/>
                  </a:moveTo>
                  <a:lnTo>
                    <a:pt x="72614" y="145231"/>
                  </a:lnTo>
                  <a:lnTo>
                    <a:pt x="0" y="72614"/>
                  </a:lnTo>
                  <a:lnTo>
                    <a:pt x="72614" y="0"/>
                  </a:lnTo>
                  <a:lnTo>
                    <a:pt x="145231" y="72614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2" name="object 302"/>
          <p:cNvSpPr txBox="1"/>
          <p:nvPr/>
        </p:nvSpPr>
        <p:spPr>
          <a:xfrm>
            <a:off x="11186835" y="5971232"/>
            <a:ext cx="147320" cy="6286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690"/>
              </a:spcBef>
            </a:pPr>
            <a:r>
              <a:rPr dirty="0" sz="1350" spc="35">
                <a:latin typeface="Arial MT"/>
                <a:cs typeface="Arial MT"/>
              </a:rPr>
              <a:t>+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550" spc="-75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303" name="object 303"/>
          <p:cNvGrpSpPr/>
          <p:nvPr/>
        </p:nvGrpSpPr>
        <p:grpSpPr>
          <a:xfrm>
            <a:off x="4611188" y="5547174"/>
            <a:ext cx="5542280" cy="514984"/>
            <a:chOff x="4611188" y="5547174"/>
            <a:chExt cx="5542280" cy="514984"/>
          </a:xfrm>
        </p:grpSpPr>
        <p:sp>
          <p:nvSpPr>
            <p:cNvPr id="304" name="object 304"/>
            <p:cNvSpPr/>
            <p:nvPr/>
          </p:nvSpPr>
          <p:spPr>
            <a:xfrm>
              <a:off x="4617421" y="5570435"/>
              <a:ext cx="5496560" cy="473075"/>
            </a:xfrm>
            <a:custGeom>
              <a:avLst/>
              <a:gdLst/>
              <a:ahLst/>
              <a:cxnLst/>
              <a:rect l="l" t="t" r="r" b="b"/>
              <a:pathLst>
                <a:path w="5496559" h="473075">
                  <a:moveTo>
                    <a:pt x="0" y="472573"/>
                  </a:moveTo>
                  <a:lnTo>
                    <a:pt x="5496348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10093539" y="5553406"/>
              <a:ext cx="51435" cy="37465"/>
            </a:xfrm>
            <a:custGeom>
              <a:avLst/>
              <a:gdLst/>
              <a:ahLst/>
              <a:cxnLst/>
              <a:rect l="l" t="t" r="r" b="b"/>
              <a:pathLst>
                <a:path w="51434" h="37464">
                  <a:moveTo>
                    <a:pt x="0" y="0"/>
                  </a:moveTo>
                  <a:lnTo>
                    <a:pt x="20231" y="17028"/>
                  </a:lnTo>
                  <a:lnTo>
                    <a:pt x="3202" y="37259"/>
                  </a:lnTo>
                  <a:lnTo>
                    <a:pt x="51280" y="1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10093538" y="5553407"/>
              <a:ext cx="51435" cy="37465"/>
            </a:xfrm>
            <a:custGeom>
              <a:avLst/>
              <a:gdLst/>
              <a:ahLst/>
              <a:cxnLst/>
              <a:rect l="l" t="t" r="r" b="b"/>
              <a:pathLst>
                <a:path w="51434" h="37464">
                  <a:moveTo>
                    <a:pt x="51280" y="14358"/>
                  </a:moveTo>
                  <a:lnTo>
                    <a:pt x="0" y="0"/>
                  </a:lnTo>
                  <a:lnTo>
                    <a:pt x="20231" y="17027"/>
                  </a:lnTo>
                  <a:lnTo>
                    <a:pt x="3203" y="37259"/>
                  </a:lnTo>
                  <a:lnTo>
                    <a:pt x="51280" y="14358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5544466" y="5571513"/>
              <a:ext cx="4569460" cy="484505"/>
            </a:xfrm>
            <a:custGeom>
              <a:avLst/>
              <a:gdLst/>
              <a:ahLst/>
              <a:cxnLst/>
              <a:rect l="l" t="t" r="r" b="b"/>
              <a:pathLst>
                <a:path w="4569459" h="484504">
                  <a:moveTo>
                    <a:pt x="0" y="483960"/>
                  </a:moveTo>
                  <a:lnTo>
                    <a:pt x="4569406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10093309" y="5554888"/>
              <a:ext cx="52069" cy="37465"/>
            </a:xfrm>
            <a:custGeom>
              <a:avLst/>
              <a:gdLst/>
              <a:ahLst/>
              <a:cxnLst/>
              <a:rect l="l" t="t" r="r" b="b"/>
              <a:pathLst>
                <a:path w="52070" h="37464">
                  <a:moveTo>
                    <a:pt x="0" y="0"/>
                  </a:moveTo>
                  <a:lnTo>
                    <a:pt x="20563" y="16624"/>
                  </a:lnTo>
                  <a:lnTo>
                    <a:pt x="3939" y="37188"/>
                  </a:lnTo>
                  <a:lnTo>
                    <a:pt x="51554" y="13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10093309" y="5554889"/>
              <a:ext cx="52069" cy="37465"/>
            </a:xfrm>
            <a:custGeom>
              <a:avLst/>
              <a:gdLst/>
              <a:ahLst/>
              <a:cxnLst/>
              <a:rect l="l" t="t" r="r" b="b"/>
              <a:pathLst>
                <a:path w="52070" h="37464">
                  <a:moveTo>
                    <a:pt x="51554" y="13341"/>
                  </a:moveTo>
                  <a:lnTo>
                    <a:pt x="0" y="0"/>
                  </a:lnTo>
                  <a:lnTo>
                    <a:pt x="20564" y="16623"/>
                  </a:lnTo>
                  <a:lnTo>
                    <a:pt x="3939" y="37188"/>
                  </a:lnTo>
                  <a:lnTo>
                    <a:pt x="51554" y="13341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6714764" y="5573438"/>
              <a:ext cx="3399790" cy="482600"/>
            </a:xfrm>
            <a:custGeom>
              <a:avLst/>
              <a:gdLst/>
              <a:ahLst/>
              <a:cxnLst/>
              <a:rect l="l" t="t" r="r" b="b"/>
              <a:pathLst>
                <a:path w="3399790" h="482600">
                  <a:moveTo>
                    <a:pt x="0" y="482035"/>
                  </a:moveTo>
                  <a:lnTo>
                    <a:pt x="3399347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10092973" y="5557549"/>
              <a:ext cx="52069" cy="37465"/>
            </a:xfrm>
            <a:custGeom>
              <a:avLst/>
              <a:gdLst/>
              <a:ahLst/>
              <a:cxnLst/>
              <a:rect l="l" t="t" r="r" b="b"/>
              <a:pathLst>
                <a:path w="52070" h="37464">
                  <a:moveTo>
                    <a:pt x="0" y="0"/>
                  </a:moveTo>
                  <a:lnTo>
                    <a:pt x="21139" y="15888"/>
                  </a:lnTo>
                  <a:lnTo>
                    <a:pt x="5250" y="37025"/>
                  </a:lnTo>
                  <a:lnTo>
                    <a:pt x="51993" y="11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10092972" y="5557549"/>
              <a:ext cx="52069" cy="37465"/>
            </a:xfrm>
            <a:custGeom>
              <a:avLst/>
              <a:gdLst/>
              <a:ahLst/>
              <a:cxnLst/>
              <a:rect l="l" t="t" r="r" b="b"/>
              <a:pathLst>
                <a:path w="52070" h="37464">
                  <a:moveTo>
                    <a:pt x="51993" y="11513"/>
                  </a:moveTo>
                  <a:lnTo>
                    <a:pt x="0" y="0"/>
                  </a:lnTo>
                  <a:lnTo>
                    <a:pt x="21138" y="15888"/>
                  </a:lnTo>
                  <a:lnTo>
                    <a:pt x="5250" y="37026"/>
                  </a:lnTo>
                  <a:lnTo>
                    <a:pt x="51993" y="11513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7958162" y="5577313"/>
              <a:ext cx="2157095" cy="466090"/>
            </a:xfrm>
            <a:custGeom>
              <a:avLst/>
              <a:gdLst/>
              <a:ahLst/>
              <a:cxnLst/>
              <a:rect l="l" t="t" r="r" b="b"/>
              <a:pathLst>
                <a:path w="2157095" h="466089">
                  <a:moveTo>
                    <a:pt x="0" y="465694"/>
                  </a:moveTo>
                  <a:lnTo>
                    <a:pt x="215664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10092580" y="5562983"/>
              <a:ext cx="52705" cy="36830"/>
            </a:xfrm>
            <a:custGeom>
              <a:avLst/>
              <a:gdLst/>
              <a:ahLst/>
              <a:cxnLst/>
              <a:rect l="l" t="t" r="r" b="b"/>
              <a:pathLst>
                <a:path w="52704" h="36829">
                  <a:moveTo>
                    <a:pt x="0" y="0"/>
                  </a:moveTo>
                  <a:lnTo>
                    <a:pt x="22222" y="14329"/>
                  </a:lnTo>
                  <a:lnTo>
                    <a:pt x="7893" y="36553"/>
                  </a:lnTo>
                  <a:lnTo>
                    <a:pt x="52684" y="7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10092580" y="5562983"/>
              <a:ext cx="52705" cy="36830"/>
            </a:xfrm>
            <a:custGeom>
              <a:avLst/>
              <a:gdLst/>
              <a:ahLst/>
              <a:cxnLst/>
              <a:rect l="l" t="t" r="r" b="b"/>
              <a:pathLst>
                <a:path w="52704" h="36829">
                  <a:moveTo>
                    <a:pt x="52685" y="7752"/>
                  </a:moveTo>
                  <a:lnTo>
                    <a:pt x="0" y="0"/>
                  </a:lnTo>
                  <a:lnTo>
                    <a:pt x="22223" y="14330"/>
                  </a:lnTo>
                  <a:lnTo>
                    <a:pt x="7893" y="36553"/>
                  </a:lnTo>
                  <a:lnTo>
                    <a:pt x="52685" y="7752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9074373" y="5587668"/>
              <a:ext cx="1043940" cy="455930"/>
            </a:xfrm>
            <a:custGeom>
              <a:avLst/>
              <a:gdLst/>
              <a:ahLst/>
              <a:cxnLst/>
              <a:rect l="l" t="t" r="r" b="b"/>
              <a:pathLst>
                <a:path w="1043940" h="455929">
                  <a:moveTo>
                    <a:pt x="0" y="455339"/>
                  </a:moveTo>
                  <a:lnTo>
                    <a:pt x="1043770" y="0"/>
                  </a:lnTo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10093529" y="5575205"/>
              <a:ext cx="53340" cy="37465"/>
            </a:xfrm>
            <a:custGeom>
              <a:avLst/>
              <a:gdLst/>
              <a:ahLst/>
              <a:cxnLst/>
              <a:rect l="l" t="t" r="r" b="b"/>
              <a:pathLst>
                <a:path w="53340" h="37464">
                  <a:moveTo>
                    <a:pt x="53178" y="0"/>
                  </a:moveTo>
                  <a:lnTo>
                    <a:pt x="0" y="2800"/>
                  </a:lnTo>
                  <a:lnTo>
                    <a:pt x="24615" y="12462"/>
                  </a:lnTo>
                  <a:lnTo>
                    <a:pt x="14952" y="37076"/>
                  </a:lnTo>
                  <a:lnTo>
                    <a:pt x="531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10093528" y="5575206"/>
              <a:ext cx="53340" cy="37465"/>
            </a:xfrm>
            <a:custGeom>
              <a:avLst/>
              <a:gdLst/>
              <a:ahLst/>
              <a:cxnLst/>
              <a:rect l="l" t="t" r="r" b="b"/>
              <a:pathLst>
                <a:path w="53340" h="37464">
                  <a:moveTo>
                    <a:pt x="53178" y="0"/>
                  </a:moveTo>
                  <a:lnTo>
                    <a:pt x="0" y="2799"/>
                  </a:lnTo>
                  <a:lnTo>
                    <a:pt x="24615" y="12461"/>
                  </a:lnTo>
                  <a:lnTo>
                    <a:pt x="14953" y="37075"/>
                  </a:lnTo>
                  <a:lnTo>
                    <a:pt x="53178" y="0"/>
                  </a:lnTo>
                  <a:close/>
                </a:path>
              </a:pathLst>
            </a:custGeom>
            <a:ln w="12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9" name="object 319"/>
          <p:cNvSpPr txBox="1"/>
          <p:nvPr/>
        </p:nvSpPr>
        <p:spPr>
          <a:xfrm>
            <a:off x="7765469" y="4828687"/>
            <a:ext cx="274955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10">
                <a:latin typeface="Arial MT"/>
                <a:cs typeface="Arial MT"/>
              </a:rPr>
              <a:t>…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219" y="567435"/>
            <a:ext cx="1280604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80">
                <a:solidFill>
                  <a:srgbClr val="404040"/>
                </a:solidFill>
                <a:latin typeface="Calibri Light"/>
                <a:cs typeface="Calibri Light"/>
              </a:rPr>
              <a:t>Many</a:t>
            </a:r>
            <a:r>
              <a:rPr dirty="0" sz="4600" spc="-114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75">
                <a:solidFill>
                  <a:srgbClr val="404040"/>
                </a:solidFill>
                <a:latin typeface="Calibri Light"/>
                <a:cs typeface="Calibri Light"/>
              </a:rPr>
              <a:t>practical</a:t>
            </a:r>
            <a:r>
              <a:rPr dirty="0" sz="4600" spc="-11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50">
                <a:solidFill>
                  <a:srgbClr val="404040"/>
                </a:solidFill>
                <a:latin typeface="Calibri Light"/>
                <a:cs typeface="Calibri Light"/>
              </a:rPr>
              <a:t>NLP</a:t>
            </a:r>
            <a:r>
              <a:rPr dirty="0" sz="4600" spc="-12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75">
                <a:solidFill>
                  <a:srgbClr val="404040"/>
                </a:solidFill>
                <a:latin typeface="Calibri Light"/>
                <a:cs typeface="Calibri Light"/>
              </a:rPr>
              <a:t>tasks</a:t>
            </a:r>
            <a:r>
              <a:rPr dirty="0" sz="4600" spc="-10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60">
                <a:solidFill>
                  <a:srgbClr val="404040"/>
                </a:solidFill>
                <a:latin typeface="Calibri Light"/>
                <a:cs typeface="Calibri Light"/>
              </a:rPr>
              <a:t>can</a:t>
            </a:r>
            <a:r>
              <a:rPr dirty="0" sz="4600" spc="-114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35">
                <a:solidFill>
                  <a:srgbClr val="404040"/>
                </a:solidFill>
                <a:latin typeface="Calibri Light"/>
                <a:cs typeface="Calibri Light"/>
              </a:rPr>
              <a:t>be</a:t>
            </a:r>
            <a:r>
              <a:rPr dirty="0" sz="4600" spc="-12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75">
                <a:solidFill>
                  <a:srgbClr val="404040"/>
                </a:solidFill>
                <a:latin typeface="Calibri Light"/>
                <a:cs typeface="Calibri Light"/>
              </a:rPr>
              <a:t>cast</a:t>
            </a:r>
            <a:r>
              <a:rPr dirty="0" sz="4600" spc="-11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35">
                <a:solidFill>
                  <a:srgbClr val="404040"/>
                </a:solidFill>
                <a:latin typeface="Calibri Light"/>
                <a:cs typeface="Calibri Light"/>
              </a:rPr>
              <a:t>as</a:t>
            </a:r>
            <a:r>
              <a:rPr dirty="0" sz="4600" spc="-10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80">
                <a:solidFill>
                  <a:srgbClr val="404040"/>
                </a:solidFill>
                <a:latin typeface="Calibri Light"/>
                <a:cs typeface="Calibri Light"/>
              </a:rPr>
              <a:t>word</a:t>
            </a:r>
            <a:r>
              <a:rPr dirty="0" sz="4600" spc="-114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65">
                <a:solidFill>
                  <a:srgbClr val="404040"/>
                </a:solidFill>
                <a:latin typeface="Calibri Light"/>
                <a:cs typeface="Calibri Light"/>
              </a:rPr>
              <a:t>prediction!</a:t>
            </a:r>
            <a:endParaRPr sz="4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056" y="1755140"/>
            <a:ext cx="12832080" cy="521271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840"/>
              </a:spcBef>
            </a:pP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Sentiment analysis: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 “I </a:t>
            </a:r>
            <a:r>
              <a:rPr dirty="0" sz="4800" spc="-5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Jackie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Chan”</a:t>
            </a:r>
            <a:endParaRPr sz="4800">
              <a:latin typeface="Calibri"/>
              <a:cs typeface="Calibri"/>
            </a:endParaRPr>
          </a:p>
          <a:p>
            <a:pPr marL="1062990" marR="1215390" indent="-891540">
              <a:lnSpc>
                <a:spcPct val="89100"/>
              </a:lnSpc>
              <a:spcBef>
                <a:spcPts val="1375"/>
              </a:spcBef>
              <a:buClr>
                <a:srgbClr val="E48312"/>
              </a:buClr>
              <a:buAutoNum type="arabicPeriod"/>
              <a:tabLst>
                <a:tab pos="1062990" algn="l"/>
                <a:tab pos="1063625" algn="l"/>
              </a:tabLst>
            </a:pPr>
            <a:r>
              <a:rPr dirty="0" sz="4800" spc="-9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give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string: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dirty="0" sz="4300" spc="2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ourier New"/>
                <a:cs typeface="Courier New"/>
              </a:rPr>
              <a:t>sentiment</a:t>
            </a:r>
            <a:r>
              <a:rPr dirty="0" sz="4300" spc="2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dirty="0" sz="4300" spc="2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dirty="0" sz="4300" spc="2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ourier New"/>
                <a:cs typeface="Courier New"/>
              </a:rPr>
              <a:t>sentence</a:t>
            </a:r>
            <a:r>
              <a:rPr dirty="0" sz="4300" spc="2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4300" spc="10">
                <a:solidFill>
                  <a:srgbClr val="404040"/>
                </a:solidFill>
                <a:latin typeface="Courier New"/>
                <a:cs typeface="Courier New"/>
              </a:rPr>
              <a:t>"I </a:t>
            </a:r>
            <a:r>
              <a:rPr dirty="0" sz="4300" spc="-257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ourier New"/>
                <a:cs typeface="Courier New"/>
              </a:rPr>
              <a:t>like</a:t>
            </a:r>
            <a:r>
              <a:rPr dirty="0" sz="4300" spc="2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ourier New"/>
                <a:cs typeface="Courier New"/>
              </a:rPr>
              <a:t>Jackie</a:t>
            </a:r>
            <a:r>
              <a:rPr dirty="0" sz="4300" spc="2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ourier New"/>
                <a:cs typeface="Courier New"/>
              </a:rPr>
              <a:t>Chan"</a:t>
            </a:r>
            <a:r>
              <a:rPr dirty="0" sz="4300" spc="2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4300" spc="10">
                <a:solidFill>
                  <a:srgbClr val="404040"/>
                </a:solidFill>
                <a:latin typeface="Courier New"/>
                <a:cs typeface="Courier New"/>
              </a:rPr>
              <a:t>is:</a:t>
            </a:r>
            <a:endParaRPr sz="4300">
              <a:latin typeface="Courier New"/>
              <a:cs typeface="Courier New"/>
            </a:endParaRPr>
          </a:p>
          <a:p>
            <a:pPr marL="1062990" indent="-892175">
              <a:lnSpc>
                <a:spcPct val="100000"/>
              </a:lnSpc>
              <a:spcBef>
                <a:spcPts val="745"/>
              </a:spcBef>
              <a:buClr>
                <a:srgbClr val="E48312"/>
              </a:buClr>
              <a:buAutoNum type="arabicPeriod"/>
              <a:tabLst>
                <a:tab pos="1062990" algn="l"/>
                <a:tab pos="1063625" algn="l"/>
              </a:tabLst>
            </a:pP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dirty="0" sz="4800" spc="-3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thinks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comes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next:</a:t>
            </a:r>
            <a:endParaRPr sz="4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  <a:spcBef>
                <a:spcPts val="4170"/>
              </a:spcBef>
            </a:pPr>
            <a:r>
              <a:rPr dirty="0" sz="2950" spc="-5" i="1">
                <a:latin typeface="Times New Roman"/>
                <a:cs typeface="Times New Roman"/>
              </a:rPr>
              <a:t>P</a:t>
            </a:r>
            <a:r>
              <a:rPr dirty="0" sz="2950" spc="-5">
                <a:latin typeface="Tahoma"/>
                <a:cs typeface="Tahoma"/>
              </a:rPr>
              <a:t>(</a:t>
            </a:r>
            <a:r>
              <a:rPr dirty="0" sz="2950" spc="-5">
                <a:latin typeface="Times New Roman"/>
                <a:cs typeface="Times New Roman"/>
              </a:rPr>
              <a:t>positive</a:t>
            </a:r>
            <a:r>
              <a:rPr dirty="0" sz="2950" spc="-5">
                <a:latin typeface="Lucida Sans Unicode"/>
                <a:cs typeface="Lucida Sans Unicode"/>
              </a:rPr>
              <a:t>|</a:t>
            </a:r>
            <a:r>
              <a:rPr dirty="0" sz="2950" spc="-5">
                <a:latin typeface="SimSun"/>
                <a:cs typeface="SimSun"/>
              </a:rPr>
              <a:t>The</a:t>
            </a:r>
            <a:r>
              <a:rPr dirty="0" sz="2950" spc="95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sentiment</a:t>
            </a:r>
            <a:r>
              <a:rPr dirty="0" sz="2950" spc="95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of</a:t>
            </a:r>
            <a:r>
              <a:rPr dirty="0" sz="2950" spc="100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the</a:t>
            </a:r>
            <a:r>
              <a:rPr dirty="0" sz="2950" spc="95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sentence</a:t>
            </a:r>
            <a:r>
              <a:rPr dirty="0" sz="2950" spc="95">
                <a:latin typeface="SimSun"/>
                <a:cs typeface="SimSun"/>
              </a:rPr>
              <a:t> </a:t>
            </a:r>
            <a:r>
              <a:rPr dirty="0" sz="2950" spc="-900">
                <a:latin typeface="SimSun"/>
                <a:cs typeface="SimSun"/>
              </a:rPr>
              <a:t>‘‘I</a:t>
            </a:r>
            <a:r>
              <a:rPr dirty="0" sz="2950" spc="100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like</a:t>
            </a:r>
            <a:r>
              <a:rPr dirty="0" sz="2950" spc="95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Jackie</a:t>
            </a:r>
            <a:r>
              <a:rPr dirty="0" sz="2950" spc="95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Chan"</a:t>
            </a:r>
            <a:r>
              <a:rPr dirty="0" sz="2950" spc="100">
                <a:latin typeface="SimSun"/>
                <a:cs typeface="SimSun"/>
              </a:rPr>
              <a:t> </a:t>
            </a:r>
            <a:r>
              <a:rPr dirty="0" sz="2950" spc="70">
                <a:latin typeface="SimSun"/>
                <a:cs typeface="SimSun"/>
              </a:rPr>
              <a:t>is:</a:t>
            </a:r>
            <a:r>
              <a:rPr dirty="0" sz="2950" spc="70">
                <a:latin typeface="Tahoma"/>
                <a:cs typeface="Tahoma"/>
              </a:rPr>
              <a:t>)</a:t>
            </a: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950" spc="-5" i="1">
                <a:latin typeface="Times New Roman"/>
                <a:cs typeface="Times New Roman"/>
              </a:rPr>
              <a:t>P</a:t>
            </a:r>
            <a:r>
              <a:rPr dirty="0" sz="2950" spc="-5">
                <a:latin typeface="Tahoma"/>
                <a:cs typeface="Tahoma"/>
              </a:rPr>
              <a:t>(</a:t>
            </a:r>
            <a:r>
              <a:rPr dirty="0" sz="2950" spc="-5">
                <a:latin typeface="Times New Roman"/>
                <a:cs typeface="Times New Roman"/>
              </a:rPr>
              <a:t>negative</a:t>
            </a:r>
            <a:r>
              <a:rPr dirty="0" sz="2950" spc="-5">
                <a:latin typeface="Lucida Sans Unicode"/>
                <a:cs typeface="Lucida Sans Unicode"/>
              </a:rPr>
              <a:t>|</a:t>
            </a:r>
            <a:r>
              <a:rPr dirty="0" sz="2950" spc="-5">
                <a:latin typeface="SimSun"/>
                <a:cs typeface="SimSun"/>
              </a:rPr>
              <a:t>The</a:t>
            </a:r>
            <a:r>
              <a:rPr dirty="0" sz="2950" spc="90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sentiment</a:t>
            </a:r>
            <a:r>
              <a:rPr dirty="0" sz="2950" spc="90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of</a:t>
            </a:r>
            <a:r>
              <a:rPr dirty="0" sz="2950" spc="90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the</a:t>
            </a:r>
            <a:r>
              <a:rPr dirty="0" sz="2950" spc="90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sentence</a:t>
            </a:r>
            <a:r>
              <a:rPr dirty="0" sz="2950" spc="90">
                <a:latin typeface="SimSun"/>
                <a:cs typeface="SimSun"/>
              </a:rPr>
              <a:t> </a:t>
            </a:r>
            <a:r>
              <a:rPr dirty="0" sz="2950" spc="-900">
                <a:latin typeface="SimSun"/>
                <a:cs typeface="SimSun"/>
              </a:rPr>
              <a:t>‘‘I</a:t>
            </a:r>
            <a:r>
              <a:rPr dirty="0" sz="2950" spc="90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like</a:t>
            </a:r>
            <a:r>
              <a:rPr dirty="0" sz="2950" spc="90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Jackie</a:t>
            </a:r>
            <a:r>
              <a:rPr dirty="0" sz="2950" spc="90">
                <a:latin typeface="SimSun"/>
                <a:cs typeface="SimSun"/>
              </a:rPr>
              <a:t> </a:t>
            </a:r>
            <a:r>
              <a:rPr dirty="0" sz="2950" spc="85">
                <a:latin typeface="SimSun"/>
                <a:cs typeface="SimSun"/>
              </a:rPr>
              <a:t>Chan"</a:t>
            </a:r>
            <a:r>
              <a:rPr dirty="0" sz="2950" spc="90">
                <a:latin typeface="SimSun"/>
                <a:cs typeface="SimSun"/>
              </a:rPr>
              <a:t> </a:t>
            </a:r>
            <a:r>
              <a:rPr dirty="0" sz="2950" spc="70">
                <a:latin typeface="SimSun"/>
                <a:cs typeface="SimSun"/>
              </a:rPr>
              <a:t>is:</a:t>
            </a:r>
            <a:r>
              <a:rPr dirty="0" sz="2950" spc="70">
                <a:latin typeface="Tahoma"/>
                <a:cs typeface="Tahoma"/>
              </a:rPr>
              <a:t>)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164336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Framing</a:t>
            </a:r>
            <a:r>
              <a:rPr dirty="0" sz="5000" spc="-6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lots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15">
                <a:solidFill>
                  <a:srgbClr val="404040"/>
                </a:solidFill>
                <a:latin typeface="Calibri Light"/>
                <a:cs typeface="Calibri Light"/>
              </a:rPr>
              <a:t>of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tasks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15">
                <a:solidFill>
                  <a:srgbClr val="404040"/>
                </a:solidFill>
                <a:latin typeface="Calibri Light"/>
                <a:cs typeface="Calibri Light"/>
              </a:rPr>
              <a:t>as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conditional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generation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0003" y="1226819"/>
            <a:ext cx="13105130" cy="6431280"/>
          </a:xfrm>
          <a:prstGeom prst="rect">
            <a:avLst/>
          </a:prstGeom>
        </p:spPr>
        <p:txBody>
          <a:bodyPr wrap="square" lIns="0" tIns="27178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2140"/>
              </a:spcBef>
            </a:pPr>
            <a:r>
              <a:rPr dirty="0" sz="4400" spc="10">
                <a:solidFill>
                  <a:srgbClr val="404040"/>
                </a:solidFill>
                <a:latin typeface="Calibri"/>
                <a:cs typeface="Calibri"/>
              </a:rPr>
              <a:t>QA:</a:t>
            </a:r>
            <a:r>
              <a:rPr dirty="0" sz="4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20">
                <a:solidFill>
                  <a:srgbClr val="404040"/>
                </a:solidFill>
                <a:latin typeface="Calibri"/>
                <a:cs typeface="Calibri"/>
              </a:rPr>
              <a:t>“Who</a:t>
            </a:r>
            <a:r>
              <a:rPr dirty="0" sz="44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404040"/>
                </a:solidFill>
                <a:latin typeface="Calibri"/>
                <a:cs typeface="Calibri"/>
              </a:rPr>
              <a:t>wrote</a:t>
            </a:r>
            <a:r>
              <a:rPr dirty="0" sz="4400" spc="15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4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10">
                <a:solidFill>
                  <a:srgbClr val="404040"/>
                </a:solidFill>
                <a:latin typeface="Calibri"/>
                <a:cs typeface="Calibri"/>
              </a:rPr>
              <a:t>Origin</a:t>
            </a:r>
            <a:r>
              <a:rPr dirty="0" sz="44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10">
                <a:solidFill>
                  <a:srgbClr val="404040"/>
                </a:solidFill>
                <a:latin typeface="Calibri"/>
                <a:cs typeface="Calibri"/>
              </a:rPr>
              <a:t>of Species”</a:t>
            </a:r>
            <a:endParaRPr sz="4400">
              <a:latin typeface="Calibri"/>
              <a:cs typeface="Calibri"/>
            </a:endParaRPr>
          </a:p>
          <a:p>
            <a:pPr marL="904875" indent="-892175">
              <a:lnSpc>
                <a:spcPct val="100000"/>
              </a:lnSpc>
              <a:spcBef>
                <a:spcPts val="2039"/>
              </a:spcBef>
              <a:buClr>
                <a:srgbClr val="E48312"/>
              </a:buClr>
              <a:buAutoNum type="arabicPeriod"/>
              <a:tabLst>
                <a:tab pos="904875" algn="l"/>
                <a:tab pos="905510" algn="l"/>
              </a:tabLst>
            </a:pPr>
            <a:r>
              <a:rPr dirty="0" sz="4400" spc="-7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4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-5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dirty="0" sz="4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4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1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dirty="0" sz="4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1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4400" spc="1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dirty="0" sz="44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404040"/>
                </a:solidFill>
                <a:latin typeface="Calibri"/>
                <a:cs typeface="Calibri"/>
              </a:rPr>
              <a:t>string:</a:t>
            </a:r>
            <a:endParaRPr sz="440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750"/>
              </a:spcBef>
              <a:tabLst>
                <a:tab pos="12103100" algn="l"/>
              </a:tabLst>
            </a:pPr>
            <a:r>
              <a:rPr dirty="0" sz="3550" spc="-235">
                <a:latin typeface="Courier New"/>
                <a:cs typeface="Courier New"/>
              </a:rPr>
              <a:t>Q:</a:t>
            </a:r>
            <a:r>
              <a:rPr dirty="0" sz="3550" spc="-225">
                <a:latin typeface="Courier New"/>
                <a:cs typeface="Courier New"/>
              </a:rPr>
              <a:t> </a:t>
            </a:r>
            <a:r>
              <a:rPr dirty="0" sz="3550" spc="-235">
                <a:latin typeface="Courier New"/>
                <a:cs typeface="Courier New"/>
              </a:rPr>
              <a:t>Who</a:t>
            </a:r>
            <a:r>
              <a:rPr dirty="0" sz="3550" spc="-225">
                <a:latin typeface="Courier New"/>
                <a:cs typeface="Courier New"/>
              </a:rPr>
              <a:t> </a:t>
            </a:r>
            <a:r>
              <a:rPr dirty="0" sz="3550" spc="-235">
                <a:latin typeface="Courier New"/>
                <a:cs typeface="Courier New"/>
              </a:rPr>
              <a:t>wrote</a:t>
            </a:r>
            <a:r>
              <a:rPr dirty="0" sz="3550" spc="-225">
                <a:latin typeface="Courier New"/>
                <a:cs typeface="Courier New"/>
              </a:rPr>
              <a:t> </a:t>
            </a:r>
            <a:r>
              <a:rPr dirty="0" sz="3550" spc="-235">
                <a:latin typeface="Courier New"/>
                <a:cs typeface="Courier New"/>
              </a:rPr>
              <a:t>the</a:t>
            </a:r>
            <a:r>
              <a:rPr dirty="0" sz="3550" spc="-225">
                <a:latin typeface="Courier New"/>
                <a:cs typeface="Courier New"/>
              </a:rPr>
              <a:t> </a:t>
            </a:r>
            <a:r>
              <a:rPr dirty="0" sz="3550" spc="-235">
                <a:latin typeface="Courier New"/>
                <a:cs typeface="Courier New"/>
              </a:rPr>
              <a:t>book</a:t>
            </a:r>
            <a:r>
              <a:rPr dirty="0" sz="3550" spc="-220">
                <a:latin typeface="Courier New"/>
                <a:cs typeface="Courier New"/>
              </a:rPr>
              <a:t> </a:t>
            </a:r>
            <a:r>
              <a:rPr dirty="0" sz="3550" spc="-235">
                <a:latin typeface="Courier New"/>
                <a:cs typeface="Courier New"/>
              </a:rPr>
              <a:t>‘‘The</a:t>
            </a:r>
            <a:r>
              <a:rPr dirty="0" sz="3550" spc="-225">
                <a:latin typeface="Courier New"/>
                <a:cs typeface="Courier New"/>
              </a:rPr>
              <a:t> </a:t>
            </a:r>
            <a:r>
              <a:rPr dirty="0" sz="3550" spc="-235">
                <a:latin typeface="Courier New"/>
                <a:cs typeface="Courier New"/>
              </a:rPr>
              <a:t>Origin</a:t>
            </a:r>
            <a:r>
              <a:rPr dirty="0" sz="3550" spc="-225">
                <a:latin typeface="Courier New"/>
                <a:cs typeface="Courier New"/>
              </a:rPr>
              <a:t> </a:t>
            </a:r>
            <a:r>
              <a:rPr dirty="0" sz="3550" spc="-235">
                <a:latin typeface="Courier New"/>
                <a:cs typeface="Courier New"/>
              </a:rPr>
              <a:t>of</a:t>
            </a:r>
            <a:r>
              <a:rPr dirty="0" sz="3550" spc="-225">
                <a:latin typeface="Courier New"/>
                <a:cs typeface="Courier New"/>
              </a:rPr>
              <a:t> </a:t>
            </a:r>
            <a:r>
              <a:rPr dirty="0" sz="3550" spc="-235">
                <a:latin typeface="Courier New"/>
                <a:cs typeface="Courier New"/>
              </a:rPr>
              <a:t>Species"?	A:</a:t>
            </a:r>
            <a:endParaRPr sz="3550">
              <a:latin typeface="Courier New"/>
              <a:cs typeface="Courier New"/>
            </a:endParaRPr>
          </a:p>
          <a:p>
            <a:pPr marL="904875" indent="-892175">
              <a:lnSpc>
                <a:spcPct val="100000"/>
              </a:lnSpc>
              <a:spcBef>
                <a:spcPts val="1510"/>
              </a:spcBef>
              <a:buClr>
                <a:srgbClr val="E48312"/>
              </a:buClr>
              <a:buAutoNum type="arabicPeriod" startAt="2"/>
              <a:tabLst>
                <a:tab pos="904875" algn="l"/>
                <a:tab pos="905510" algn="l"/>
              </a:tabLst>
            </a:pPr>
            <a:r>
              <a:rPr dirty="0" sz="4400" spc="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44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1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dirty="0" sz="44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1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dirty="0" sz="4400" spc="-15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dirty="0" sz="44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5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44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5">
                <a:solidFill>
                  <a:srgbClr val="404040"/>
                </a:solidFill>
                <a:latin typeface="Calibri"/>
                <a:cs typeface="Calibri"/>
              </a:rPr>
              <a:t>thinks</a:t>
            </a:r>
            <a:r>
              <a:rPr dirty="0" sz="44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5">
                <a:solidFill>
                  <a:srgbClr val="404040"/>
                </a:solidFill>
                <a:latin typeface="Calibri"/>
                <a:cs typeface="Calibri"/>
              </a:rPr>
              <a:t>comes</a:t>
            </a:r>
            <a:r>
              <a:rPr dirty="0" sz="44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404040"/>
                </a:solidFill>
                <a:latin typeface="Calibri"/>
                <a:cs typeface="Calibri"/>
              </a:rPr>
              <a:t>next:</a:t>
            </a:r>
            <a:endParaRPr sz="44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3585"/>
              </a:spcBef>
              <a:tabLst>
                <a:tab pos="11582400" algn="l"/>
              </a:tabLst>
            </a:pPr>
            <a:r>
              <a:rPr dirty="0" sz="3100" spc="-65" i="1">
                <a:latin typeface="Times New Roman"/>
                <a:cs typeface="Times New Roman"/>
              </a:rPr>
              <a:t>P</a:t>
            </a:r>
            <a:r>
              <a:rPr dirty="0" sz="3100" spc="-65">
                <a:latin typeface="Tahoma"/>
                <a:cs typeface="Tahoma"/>
              </a:rPr>
              <a:t>(</a:t>
            </a:r>
            <a:r>
              <a:rPr dirty="0" sz="3100" spc="-65" i="1">
                <a:latin typeface="Times New Roman"/>
                <a:cs typeface="Times New Roman"/>
              </a:rPr>
              <a:t>w</a:t>
            </a:r>
            <a:r>
              <a:rPr dirty="0" sz="3100" spc="-65">
                <a:latin typeface="Lucida Sans Unicode"/>
                <a:cs typeface="Lucida Sans Unicode"/>
              </a:rPr>
              <a:t>|</a:t>
            </a:r>
            <a:r>
              <a:rPr dirty="0" sz="3100" spc="-65">
                <a:latin typeface="Courier New"/>
                <a:cs typeface="Courier New"/>
              </a:rPr>
              <a:t>Q:</a:t>
            </a:r>
            <a:r>
              <a:rPr dirty="0" sz="3100" spc="-155">
                <a:latin typeface="Courier New"/>
                <a:cs typeface="Courier New"/>
              </a:rPr>
              <a:t> </a:t>
            </a:r>
            <a:r>
              <a:rPr dirty="0" sz="3100" spc="-170">
                <a:latin typeface="Courier New"/>
                <a:cs typeface="Courier New"/>
              </a:rPr>
              <a:t>Who</a:t>
            </a:r>
            <a:r>
              <a:rPr dirty="0" sz="3100" spc="-155">
                <a:latin typeface="Courier New"/>
                <a:cs typeface="Courier New"/>
              </a:rPr>
              <a:t> </a:t>
            </a:r>
            <a:r>
              <a:rPr dirty="0" sz="3100" spc="-170">
                <a:latin typeface="Courier New"/>
                <a:cs typeface="Courier New"/>
              </a:rPr>
              <a:t>wrote</a:t>
            </a:r>
            <a:r>
              <a:rPr dirty="0" sz="3100" spc="-155">
                <a:latin typeface="Courier New"/>
                <a:cs typeface="Courier New"/>
              </a:rPr>
              <a:t> </a:t>
            </a:r>
            <a:r>
              <a:rPr dirty="0" sz="3100" spc="-170">
                <a:latin typeface="Courier New"/>
                <a:cs typeface="Courier New"/>
              </a:rPr>
              <a:t>the</a:t>
            </a:r>
            <a:r>
              <a:rPr dirty="0" sz="3100" spc="-150">
                <a:latin typeface="Courier New"/>
                <a:cs typeface="Courier New"/>
              </a:rPr>
              <a:t> </a:t>
            </a:r>
            <a:r>
              <a:rPr dirty="0" sz="3100" spc="-170">
                <a:latin typeface="Courier New"/>
                <a:cs typeface="Courier New"/>
              </a:rPr>
              <a:t>book</a:t>
            </a:r>
            <a:r>
              <a:rPr dirty="0" sz="3100" spc="-155">
                <a:latin typeface="Courier New"/>
                <a:cs typeface="Courier New"/>
              </a:rPr>
              <a:t> </a:t>
            </a:r>
            <a:r>
              <a:rPr dirty="0" sz="3100" spc="-170">
                <a:latin typeface="Courier New"/>
                <a:cs typeface="Courier New"/>
              </a:rPr>
              <a:t>‘‘The</a:t>
            </a:r>
            <a:r>
              <a:rPr dirty="0" sz="3100" spc="-155">
                <a:latin typeface="Courier New"/>
                <a:cs typeface="Courier New"/>
              </a:rPr>
              <a:t> </a:t>
            </a:r>
            <a:r>
              <a:rPr dirty="0" sz="3100" spc="-170">
                <a:latin typeface="Courier New"/>
                <a:cs typeface="Courier New"/>
              </a:rPr>
              <a:t>Origin</a:t>
            </a:r>
            <a:r>
              <a:rPr dirty="0" sz="3100" spc="-150">
                <a:latin typeface="Courier New"/>
                <a:cs typeface="Courier New"/>
              </a:rPr>
              <a:t> </a:t>
            </a:r>
            <a:r>
              <a:rPr dirty="0" sz="3100" spc="-170">
                <a:latin typeface="Courier New"/>
                <a:cs typeface="Courier New"/>
              </a:rPr>
              <a:t>of</a:t>
            </a:r>
            <a:r>
              <a:rPr dirty="0" sz="3100" spc="-155">
                <a:latin typeface="Courier New"/>
                <a:cs typeface="Courier New"/>
              </a:rPr>
              <a:t> </a:t>
            </a:r>
            <a:r>
              <a:rPr dirty="0" sz="3100" spc="-170">
                <a:latin typeface="Courier New"/>
                <a:cs typeface="Courier New"/>
              </a:rPr>
              <a:t>Species"?	</a:t>
            </a:r>
            <a:r>
              <a:rPr dirty="0" sz="3100" spc="-90">
                <a:latin typeface="Courier New"/>
                <a:cs typeface="Courier New"/>
              </a:rPr>
              <a:t>A:</a:t>
            </a:r>
            <a:r>
              <a:rPr dirty="0" sz="3100" spc="-90">
                <a:latin typeface="Tahoma"/>
                <a:cs typeface="Tahoma"/>
              </a:rPr>
              <a:t>)</a:t>
            </a:r>
            <a:endParaRPr sz="3100">
              <a:latin typeface="Tahoma"/>
              <a:cs typeface="Tahoma"/>
            </a:endParaRPr>
          </a:p>
          <a:p>
            <a:pPr marL="904875" indent="-892175">
              <a:lnSpc>
                <a:spcPct val="100000"/>
              </a:lnSpc>
              <a:spcBef>
                <a:spcPts val="2510"/>
              </a:spcBef>
              <a:buClr>
                <a:srgbClr val="E48312"/>
              </a:buClr>
              <a:buAutoNum type="arabicPeriod" startAt="3"/>
              <a:tabLst>
                <a:tab pos="904875" algn="l"/>
                <a:tab pos="905510" algn="l"/>
              </a:tabLst>
            </a:pPr>
            <a:r>
              <a:rPr dirty="0" sz="4400" spc="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4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400" spc="-20">
                <a:solidFill>
                  <a:srgbClr val="404040"/>
                </a:solidFill>
                <a:latin typeface="Calibri"/>
                <a:cs typeface="Calibri"/>
              </a:rPr>
              <a:t>iterate: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95"/>
              </a:spcBef>
              <a:tabLst>
                <a:tab pos="10877550" algn="l"/>
              </a:tabLst>
            </a:pPr>
            <a:r>
              <a:rPr dirty="0" sz="3000" spc="20" i="1">
                <a:latin typeface="Times New Roman"/>
                <a:cs typeface="Times New Roman"/>
              </a:rPr>
              <a:t>P</a:t>
            </a:r>
            <a:r>
              <a:rPr dirty="0" sz="3000" spc="20">
                <a:latin typeface="Tahoma"/>
                <a:cs typeface="Tahoma"/>
              </a:rPr>
              <a:t>(</a:t>
            </a:r>
            <a:r>
              <a:rPr dirty="0" sz="3000" spc="20" i="1">
                <a:latin typeface="Times New Roman"/>
                <a:cs typeface="Times New Roman"/>
              </a:rPr>
              <a:t>w</a:t>
            </a:r>
            <a:r>
              <a:rPr dirty="0" sz="3000" spc="20">
                <a:latin typeface="Lucida Sans Unicode"/>
                <a:cs typeface="Lucida Sans Unicode"/>
              </a:rPr>
              <a:t>|</a:t>
            </a:r>
            <a:r>
              <a:rPr dirty="0" sz="3000" spc="20">
                <a:latin typeface="SimSun"/>
                <a:cs typeface="SimSun"/>
              </a:rPr>
              <a:t>Q:</a:t>
            </a:r>
            <a:r>
              <a:rPr dirty="0" sz="3000" spc="135">
                <a:latin typeface="SimSun"/>
                <a:cs typeface="SimSun"/>
              </a:rPr>
              <a:t> </a:t>
            </a:r>
            <a:r>
              <a:rPr dirty="0" sz="3000" spc="120">
                <a:latin typeface="SimSun"/>
                <a:cs typeface="SimSun"/>
              </a:rPr>
              <a:t>Who</a:t>
            </a:r>
            <a:r>
              <a:rPr dirty="0" sz="3000" spc="135">
                <a:latin typeface="SimSun"/>
                <a:cs typeface="SimSun"/>
              </a:rPr>
              <a:t> </a:t>
            </a:r>
            <a:r>
              <a:rPr dirty="0" sz="3000" spc="120">
                <a:latin typeface="SimSun"/>
                <a:cs typeface="SimSun"/>
              </a:rPr>
              <a:t>wrote</a:t>
            </a:r>
            <a:r>
              <a:rPr dirty="0" sz="3000" spc="135">
                <a:latin typeface="SimSun"/>
                <a:cs typeface="SimSun"/>
              </a:rPr>
              <a:t> </a:t>
            </a:r>
            <a:r>
              <a:rPr dirty="0" sz="3000" spc="120">
                <a:latin typeface="SimSun"/>
                <a:cs typeface="SimSun"/>
              </a:rPr>
              <a:t>the</a:t>
            </a:r>
            <a:r>
              <a:rPr dirty="0" sz="3000" spc="135">
                <a:latin typeface="SimSun"/>
                <a:cs typeface="SimSun"/>
              </a:rPr>
              <a:t> </a:t>
            </a:r>
            <a:r>
              <a:rPr dirty="0" sz="3000" spc="120">
                <a:latin typeface="SimSun"/>
                <a:cs typeface="SimSun"/>
              </a:rPr>
              <a:t>book</a:t>
            </a:r>
            <a:r>
              <a:rPr dirty="0" sz="3000" spc="135">
                <a:latin typeface="SimSun"/>
                <a:cs typeface="SimSun"/>
              </a:rPr>
              <a:t> </a:t>
            </a:r>
            <a:r>
              <a:rPr dirty="0" sz="3000" spc="-480">
                <a:latin typeface="SimSun"/>
                <a:cs typeface="SimSun"/>
              </a:rPr>
              <a:t>‘‘The</a:t>
            </a:r>
            <a:r>
              <a:rPr dirty="0" sz="3000" spc="135">
                <a:latin typeface="SimSun"/>
                <a:cs typeface="SimSun"/>
              </a:rPr>
              <a:t> </a:t>
            </a:r>
            <a:r>
              <a:rPr dirty="0" sz="3000" spc="120">
                <a:latin typeface="SimSun"/>
                <a:cs typeface="SimSun"/>
              </a:rPr>
              <a:t>Origin</a:t>
            </a:r>
            <a:r>
              <a:rPr dirty="0" sz="3000" spc="140">
                <a:latin typeface="SimSun"/>
                <a:cs typeface="SimSun"/>
              </a:rPr>
              <a:t> </a:t>
            </a:r>
            <a:r>
              <a:rPr dirty="0" sz="3000" spc="120">
                <a:latin typeface="SimSun"/>
                <a:cs typeface="SimSun"/>
              </a:rPr>
              <a:t>of</a:t>
            </a:r>
            <a:r>
              <a:rPr dirty="0" sz="3000" spc="135">
                <a:latin typeface="SimSun"/>
                <a:cs typeface="SimSun"/>
              </a:rPr>
              <a:t> </a:t>
            </a:r>
            <a:r>
              <a:rPr dirty="0" sz="3000" spc="120">
                <a:latin typeface="SimSun"/>
                <a:cs typeface="SimSun"/>
              </a:rPr>
              <a:t>Species"?	A:</a:t>
            </a:r>
            <a:r>
              <a:rPr dirty="0" sz="3000" spc="65">
                <a:latin typeface="SimSun"/>
                <a:cs typeface="SimSun"/>
              </a:rPr>
              <a:t> </a:t>
            </a:r>
            <a:r>
              <a:rPr dirty="0" sz="3000" spc="110">
                <a:latin typeface="SimSun"/>
                <a:cs typeface="SimSun"/>
              </a:rPr>
              <a:t>Charles</a:t>
            </a:r>
            <a:r>
              <a:rPr dirty="0" sz="3000" spc="110">
                <a:latin typeface="Tahoma"/>
                <a:cs typeface="Tahoma"/>
              </a:rPr>
              <a:t>)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380428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Summarization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3840" y="1421487"/>
            <a:ext cx="10930890" cy="1378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899"/>
              </a:lnSpc>
              <a:spcBef>
                <a:spcPts val="95"/>
              </a:spcBef>
            </a:pPr>
            <a:r>
              <a:rPr dirty="0" sz="2200" spc="10">
                <a:latin typeface="Times New Roman"/>
                <a:cs typeface="Times New Roman"/>
              </a:rPr>
              <a:t>The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only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thing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crazier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than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guy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snowbound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Massachusetts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boxing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up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powdery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white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stuff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and </a:t>
            </a:r>
            <a:r>
              <a:rPr dirty="0" sz="2200">
                <a:latin typeface="Times New Roman"/>
                <a:cs typeface="Times New Roman"/>
              </a:rPr>
              <a:t>offering </a:t>
            </a:r>
            <a:r>
              <a:rPr dirty="0" sz="2200" spc="5">
                <a:latin typeface="Times New Roman"/>
                <a:cs typeface="Times New Roman"/>
              </a:rPr>
              <a:t>it for sale online?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People are actually </a:t>
            </a:r>
            <a:r>
              <a:rPr dirty="0" sz="2200">
                <a:latin typeface="Times New Roman"/>
                <a:cs typeface="Times New Roman"/>
              </a:rPr>
              <a:t>buying </a:t>
            </a:r>
            <a:r>
              <a:rPr dirty="0" sz="2200" spc="5">
                <a:latin typeface="Times New Roman"/>
                <a:cs typeface="Times New Roman"/>
              </a:rPr>
              <a:t>it.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For </a:t>
            </a:r>
            <a:r>
              <a:rPr dirty="0" sz="2200" spc="5">
                <a:latin typeface="Times New Roman"/>
                <a:cs typeface="Times New Roman"/>
              </a:rPr>
              <a:t>$89, self-styled entrepreneur 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Kyle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Waring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will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ship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you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6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pounds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of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Boston-area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snow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an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insulated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Styrofoam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box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–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enough </a:t>
            </a:r>
            <a:r>
              <a:rPr dirty="0" sz="2200" spc="-54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for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10</a:t>
            </a:r>
            <a:r>
              <a:rPr dirty="0" sz="2200" spc="5">
                <a:latin typeface="Times New Roman"/>
                <a:cs typeface="Times New Roman"/>
              </a:rPr>
              <a:t> to </a:t>
            </a:r>
            <a:r>
              <a:rPr dirty="0" sz="2200" spc="10">
                <a:latin typeface="Times New Roman"/>
                <a:cs typeface="Times New Roman"/>
              </a:rPr>
              <a:t>15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snowballs,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he</a:t>
            </a:r>
            <a:r>
              <a:rPr dirty="0" sz="2200" spc="5">
                <a:latin typeface="Times New Roman"/>
                <a:cs typeface="Times New Roman"/>
              </a:rPr>
              <a:t> says.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3840" y="2774262"/>
            <a:ext cx="10930890" cy="3407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899"/>
              </a:lnSpc>
              <a:spcBef>
                <a:spcPts val="95"/>
              </a:spcBef>
            </a:pPr>
            <a:r>
              <a:rPr dirty="0" sz="2200" spc="10">
                <a:latin typeface="Times New Roman"/>
                <a:cs typeface="Times New Roman"/>
              </a:rPr>
              <a:t>But </a:t>
            </a:r>
            <a:r>
              <a:rPr dirty="0" sz="2200" spc="5">
                <a:latin typeface="Times New Roman"/>
                <a:cs typeface="Times New Roman"/>
              </a:rPr>
              <a:t>not if </a:t>
            </a:r>
            <a:r>
              <a:rPr dirty="0" sz="2200" spc="10">
                <a:latin typeface="Times New Roman"/>
                <a:cs typeface="Times New Roman"/>
              </a:rPr>
              <a:t>you </a:t>
            </a:r>
            <a:r>
              <a:rPr dirty="0" sz="2200" spc="-20">
                <a:latin typeface="Times New Roman"/>
                <a:cs typeface="Times New Roman"/>
              </a:rPr>
              <a:t>live </a:t>
            </a:r>
            <a:r>
              <a:rPr dirty="0" sz="2200" spc="5">
                <a:latin typeface="Times New Roman"/>
                <a:cs typeface="Times New Roman"/>
              </a:rPr>
              <a:t>in </a:t>
            </a:r>
            <a:r>
              <a:rPr dirty="0" sz="2200" spc="-10">
                <a:latin typeface="Times New Roman"/>
                <a:cs typeface="Times New Roman"/>
              </a:rPr>
              <a:t>New </a:t>
            </a:r>
            <a:r>
              <a:rPr dirty="0" sz="2200" spc="10">
                <a:latin typeface="Times New Roman"/>
                <a:cs typeface="Times New Roman"/>
              </a:rPr>
              <a:t>England </a:t>
            </a:r>
            <a:r>
              <a:rPr dirty="0" sz="2200" spc="5">
                <a:latin typeface="Times New Roman"/>
                <a:cs typeface="Times New Roman"/>
              </a:rPr>
              <a:t>or surrounding states.  </a:t>
            </a:r>
            <a:r>
              <a:rPr dirty="0" sz="2200" spc="-50">
                <a:latin typeface="Times New Roman"/>
                <a:cs typeface="Times New Roman"/>
              </a:rPr>
              <a:t>“We</a:t>
            </a:r>
            <a:r>
              <a:rPr dirty="0" sz="2200" spc="45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will not ship </a:t>
            </a:r>
            <a:r>
              <a:rPr dirty="0" sz="2200" spc="-5">
                <a:latin typeface="Times New Roman"/>
                <a:cs typeface="Times New Roman"/>
              </a:rPr>
              <a:t>snow </a:t>
            </a:r>
            <a:r>
              <a:rPr dirty="0" sz="2200" spc="5">
                <a:latin typeface="Times New Roman"/>
                <a:cs typeface="Times New Roman"/>
              </a:rPr>
              <a:t>to </a:t>
            </a:r>
            <a:r>
              <a:rPr dirty="0" sz="2200" spc="-5">
                <a:latin typeface="Times New Roman"/>
                <a:cs typeface="Times New Roman"/>
              </a:rPr>
              <a:t>any </a:t>
            </a:r>
            <a:r>
              <a:rPr dirty="0" sz="2200" spc="5">
                <a:latin typeface="Times New Roman"/>
                <a:cs typeface="Times New Roman"/>
              </a:rPr>
              <a:t>states 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 the northeast!” says </a:t>
            </a:r>
            <a:r>
              <a:rPr dirty="0" sz="2200" spc="-30">
                <a:latin typeface="Times New Roman"/>
                <a:cs typeface="Times New Roman"/>
              </a:rPr>
              <a:t>Waring’s </a:t>
            </a:r>
            <a:r>
              <a:rPr dirty="0" sz="2200" spc="5">
                <a:latin typeface="Times New Roman"/>
                <a:cs typeface="Times New Roman"/>
              </a:rPr>
              <a:t>website, </a:t>
            </a:r>
            <a:r>
              <a:rPr dirty="0" sz="2200" spc="-10">
                <a:latin typeface="Times New Roman"/>
                <a:cs typeface="Times New Roman"/>
              </a:rPr>
              <a:t>ShipSnowYo.com. </a:t>
            </a:r>
            <a:r>
              <a:rPr dirty="0" sz="2200" spc="-40">
                <a:latin typeface="Times New Roman"/>
                <a:cs typeface="Times New Roman"/>
              </a:rPr>
              <a:t>“We’re </a:t>
            </a:r>
            <a:r>
              <a:rPr dirty="0" sz="2200" spc="5">
                <a:latin typeface="Times New Roman"/>
                <a:cs typeface="Times New Roman"/>
              </a:rPr>
              <a:t>in the </a:t>
            </a:r>
            <a:r>
              <a:rPr dirty="0" sz="2200">
                <a:latin typeface="Times New Roman"/>
                <a:cs typeface="Times New Roman"/>
              </a:rPr>
              <a:t>business </a:t>
            </a:r>
            <a:r>
              <a:rPr dirty="0" sz="2200" spc="5">
                <a:latin typeface="Times New Roman"/>
                <a:cs typeface="Times New Roman"/>
              </a:rPr>
              <a:t>of expunging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snow!”</a:t>
            </a:r>
            <a:endParaRPr sz="2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899"/>
              </a:lnSpc>
            </a:pPr>
            <a:r>
              <a:rPr dirty="0" sz="2200" spc="5">
                <a:latin typeface="Times New Roman"/>
                <a:cs typeface="Times New Roman"/>
              </a:rPr>
              <a:t>His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website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and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social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media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accounts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claim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have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filled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more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than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133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orders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for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snow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–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more </a:t>
            </a:r>
            <a:r>
              <a:rPr dirty="0" sz="2200" spc="-54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than </a:t>
            </a:r>
            <a:r>
              <a:rPr dirty="0" sz="2200" spc="10">
                <a:latin typeface="Times New Roman"/>
                <a:cs typeface="Times New Roman"/>
              </a:rPr>
              <a:t>30 on </a:t>
            </a:r>
            <a:r>
              <a:rPr dirty="0" sz="2200" spc="-5">
                <a:latin typeface="Times New Roman"/>
                <a:cs typeface="Times New Roman"/>
              </a:rPr>
              <a:t>Tuesday </a:t>
            </a:r>
            <a:r>
              <a:rPr dirty="0" sz="2200" spc="5">
                <a:latin typeface="Times New Roman"/>
                <a:cs typeface="Times New Roman"/>
              </a:rPr>
              <a:t>alone, his </a:t>
            </a:r>
            <a:r>
              <a:rPr dirty="0" sz="2200">
                <a:latin typeface="Times New Roman"/>
                <a:cs typeface="Times New Roman"/>
              </a:rPr>
              <a:t>busiest </a:t>
            </a:r>
            <a:r>
              <a:rPr dirty="0" sz="2200" spc="10">
                <a:latin typeface="Times New Roman"/>
                <a:cs typeface="Times New Roman"/>
              </a:rPr>
              <a:t>day </a:t>
            </a:r>
            <a:r>
              <a:rPr dirty="0" sz="2200" spc="5">
                <a:latin typeface="Times New Roman"/>
                <a:cs typeface="Times New Roman"/>
              </a:rPr>
              <a:t>yet. </a:t>
            </a:r>
            <a:r>
              <a:rPr dirty="0" sz="2200" spc="-15">
                <a:latin typeface="Times New Roman"/>
                <a:cs typeface="Times New Roman"/>
              </a:rPr>
              <a:t>With </a:t>
            </a:r>
            <a:r>
              <a:rPr dirty="0" sz="2200" spc="10">
                <a:latin typeface="Times New Roman"/>
                <a:cs typeface="Times New Roman"/>
              </a:rPr>
              <a:t>more </a:t>
            </a:r>
            <a:r>
              <a:rPr dirty="0" sz="2200" spc="5">
                <a:latin typeface="Times New Roman"/>
                <a:cs typeface="Times New Roman"/>
              </a:rPr>
              <a:t>than </a:t>
            </a:r>
            <a:r>
              <a:rPr dirty="0" sz="2200" spc="10">
                <a:latin typeface="Times New Roman"/>
                <a:cs typeface="Times New Roman"/>
              </a:rPr>
              <a:t>45 </a:t>
            </a:r>
            <a:r>
              <a:rPr dirty="0" sz="2200" spc="5">
                <a:latin typeface="Times New Roman"/>
                <a:cs typeface="Times New Roman"/>
              </a:rPr>
              <a:t>total inches, Boston has set a 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record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winter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for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snowiest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month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its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history.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Most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residents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see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huge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piles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of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snow </a:t>
            </a:r>
            <a:r>
              <a:rPr dirty="0" sz="2200" spc="-54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choking their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yards </a:t>
            </a:r>
            <a:r>
              <a:rPr dirty="0" sz="2200" spc="10">
                <a:latin typeface="Times New Roman"/>
                <a:cs typeface="Times New Roman"/>
              </a:rPr>
              <a:t>and </a:t>
            </a:r>
            <a:r>
              <a:rPr dirty="0" sz="2200" spc="-5">
                <a:latin typeface="Times New Roman"/>
                <a:cs typeface="Times New Roman"/>
              </a:rPr>
              <a:t>sidewalks</a:t>
            </a:r>
            <a:r>
              <a:rPr dirty="0" sz="2200" spc="5">
                <a:latin typeface="Times New Roman"/>
                <a:cs typeface="Times New Roman"/>
              </a:rPr>
              <a:t> as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 nuisance,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but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Waring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saw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an </a:t>
            </a:r>
            <a:r>
              <a:rPr dirty="0" sz="2200" spc="-5">
                <a:latin typeface="Times New Roman"/>
                <a:cs typeface="Times New Roman"/>
              </a:rPr>
              <a:t>opportunity.</a:t>
            </a:r>
            <a:endParaRPr sz="2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899"/>
              </a:lnSpc>
            </a:pPr>
            <a:r>
              <a:rPr dirty="0" sz="2200" spc="5">
                <a:latin typeface="Times New Roman"/>
                <a:cs typeface="Times New Roman"/>
              </a:rPr>
              <a:t>According to Boston.com, it all started a </a:t>
            </a:r>
            <a:r>
              <a:rPr dirty="0" sz="2200" spc="-10">
                <a:latin typeface="Times New Roman"/>
                <a:cs typeface="Times New Roman"/>
              </a:rPr>
              <a:t>few </a:t>
            </a:r>
            <a:r>
              <a:rPr dirty="0" sz="2200" spc="10">
                <a:latin typeface="Times New Roman"/>
                <a:cs typeface="Times New Roman"/>
              </a:rPr>
              <a:t>weeks </a:t>
            </a:r>
            <a:r>
              <a:rPr dirty="0" sz="2200" spc="5">
                <a:latin typeface="Times New Roman"/>
                <a:cs typeface="Times New Roman"/>
              </a:rPr>
              <a:t>ago, </a:t>
            </a:r>
            <a:r>
              <a:rPr dirty="0" sz="2200" spc="10">
                <a:latin typeface="Times New Roman"/>
                <a:cs typeface="Times New Roman"/>
              </a:rPr>
              <a:t>when </a:t>
            </a:r>
            <a:r>
              <a:rPr dirty="0" sz="2200" spc="-20">
                <a:latin typeface="Times New Roman"/>
                <a:cs typeface="Times New Roman"/>
              </a:rPr>
              <a:t>Waring </a:t>
            </a:r>
            <a:r>
              <a:rPr dirty="0" sz="2200" spc="10">
                <a:latin typeface="Times New Roman"/>
                <a:cs typeface="Times New Roman"/>
              </a:rPr>
              <a:t>and </a:t>
            </a:r>
            <a:r>
              <a:rPr dirty="0" sz="2200" spc="5">
                <a:latin typeface="Times New Roman"/>
                <a:cs typeface="Times New Roman"/>
              </a:rPr>
              <a:t>his wife </a:t>
            </a:r>
            <a:r>
              <a:rPr dirty="0" sz="2200" spc="10">
                <a:latin typeface="Times New Roman"/>
                <a:cs typeface="Times New Roman"/>
              </a:rPr>
              <a:t>were </a:t>
            </a:r>
            <a:r>
              <a:rPr dirty="0" sz="2200">
                <a:latin typeface="Times New Roman"/>
                <a:cs typeface="Times New Roman"/>
              </a:rPr>
              <a:t>shov- </a:t>
            </a:r>
            <a:r>
              <a:rPr dirty="0" sz="2200" spc="5">
                <a:latin typeface="Times New Roman"/>
                <a:cs typeface="Times New Roman"/>
              </a:rPr>
              <a:t> eling </a:t>
            </a:r>
            <a:r>
              <a:rPr dirty="0" sz="2200" spc="10">
                <a:latin typeface="Times New Roman"/>
                <a:cs typeface="Times New Roman"/>
              </a:rPr>
              <a:t>deep </a:t>
            </a:r>
            <a:r>
              <a:rPr dirty="0" sz="2200" spc="-5">
                <a:latin typeface="Times New Roman"/>
                <a:cs typeface="Times New Roman"/>
              </a:rPr>
              <a:t>snow </a:t>
            </a:r>
            <a:r>
              <a:rPr dirty="0" sz="2200" spc="10">
                <a:latin typeface="Times New Roman"/>
                <a:cs typeface="Times New Roman"/>
              </a:rPr>
              <a:t>from </a:t>
            </a:r>
            <a:r>
              <a:rPr dirty="0" sz="2200" spc="5">
                <a:latin typeface="Times New Roman"/>
                <a:cs typeface="Times New Roman"/>
              </a:rPr>
              <a:t>their yard in Manchester-by-the-Sea, a coastal </a:t>
            </a:r>
            <a:r>
              <a:rPr dirty="0" sz="2200">
                <a:latin typeface="Times New Roman"/>
                <a:cs typeface="Times New Roman"/>
              </a:rPr>
              <a:t>suburb </a:t>
            </a:r>
            <a:r>
              <a:rPr dirty="0" sz="2200" spc="5">
                <a:latin typeface="Times New Roman"/>
                <a:cs typeface="Times New Roman"/>
              </a:rPr>
              <a:t>north of Boston. </a:t>
            </a:r>
            <a:r>
              <a:rPr dirty="0" sz="2200" spc="10">
                <a:latin typeface="Times New Roman"/>
                <a:cs typeface="Times New Roman"/>
              </a:rPr>
              <a:t>He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joked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about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shipping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stuff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friends</a:t>
            </a:r>
            <a:r>
              <a:rPr dirty="0" sz="2200" spc="10">
                <a:latin typeface="Times New Roman"/>
                <a:cs typeface="Times New Roman"/>
              </a:rPr>
              <a:t> and </a:t>
            </a:r>
            <a:r>
              <a:rPr dirty="0" sz="2200" spc="5">
                <a:latin typeface="Times New Roman"/>
                <a:cs typeface="Times New Roman"/>
              </a:rPr>
              <a:t>family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warmer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states,</a:t>
            </a:r>
            <a:r>
              <a:rPr dirty="0" sz="2200" spc="10">
                <a:latin typeface="Times New Roman"/>
                <a:cs typeface="Times New Roman"/>
              </a:rPr>
              <a:t> and an </a:t>
            </a:r>
            <a:r>
              <a:rPr dirty="0" sz="2200" spc="5">
                <a:latin typeface="Times New Roman"/>
                <a:cs typeface="Times New Roman"/>
              </a:rPr>
              <a:t>idea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was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born.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[...]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903" y="6207760"/>
            <a:ext cx="12890500" cy="1481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0">
                <a:latin typeface="Times New Roman"/>
                <a:cs typeface="Times New Roman"/>
              </a:rPr>
              <a:t>Summary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217170" marR="5080">
              <a:lnSpc>
                <a:spcPct val="100800"/>
              </a:lnSpc>
            </a:pPr>
            <a:r>
              <a:rPr dirty="0" sz="2550" spc="-5">
                <a:latin typeface="Times New Roman"/>
                <a:cs typeface="Times New Roman"/>
              </a:rPr>
              <a:t>Kyle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Waring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will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ship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you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6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pounds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of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Boston-area</a:t>
            </a:r>
            <a:r>
              <a:rPr dirty="0" sz="2550" spc="-70">
                <a:latin typeface="Times New Roman"/>
                <a:cs typeface="Times New Roman"/>
              </a:rPr>
              <a:t> </a:t>
            </a:r>
            <a:r>
              <a:rPr dirty="0" sz="2550" spc="-5">
                <a:latin typeface="Times New Roman"/>
                <a:cs typeface="Times New Roman"/>
              </a:rPr>
              <a:t>snow</a:t>
            </a:r>
            <a:r>
              <a:rPr dirty="0" sz="2550" spc="-80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in</a:t>
            </a:r>
            <a:r>
              <a:rPr dirty="0" sz="2550" spc="-70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an</a:t>
            </a:r>
            <a:r>
              <a:rPr dirty="0" sz="2550" spc="-80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insulated</a:t>
            </a:r>
            <a:r>
              <a:rPr dirty="0" sz="2550" spc="-70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Styrofoam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box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–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enough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for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10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to 15</a:t>
            </a:r>
            <a:r>
              <a:rPr dirty="0" sz="2550" spc="5">
                <a:latin typeface="Times New Roman"/>
                <a:cs typeface="Times New Roman"/>
              </a:rPr>
              <a:t> snowballs,</a:t>
            </a:r>
            <a:r>
              <a:rPr dirty="0" sz="2550" spc="10">
                <a:latin typeface="Times New Roman"/>
                <a:cs typeface="Times New Roman"/>
              </a:rPr>
              <a:t> he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says.</a:t>
            </a:r>
            <a:r>
              <a:rPr dirty="0" sz="2550" spc="160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But not</a:t>
            </a:r>
            <a:r>
              <a:rPr dirty="0" sz="2550" spc="5">
                <a:latin typeface="Times New Roman"/>
                <a:cs typeface="Times New Roman"/>
              </a:rPr>
              <a:t> if</a:t>
            </a:r>
            <a:r>
              <a:rPr dirty="0" sz="2550" spc="10">
                <a:latin typeface="Times New Roman"/>
                <a:cs typeface="Times New Roman"/>
              </a:rPr>
              <a:t> you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-20">
                <a:latin typeface="Times New Roman"/>
                <a:cs typeface="Times New Roman"/>
              </a:rPr>
              <a:t>live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in </a:t>
            </a:r>
            <a:r>
              <a:rPr dirty="0" sz="2550" spc="-5">
                <a:latin typeface="Times New Roman"/>
                <a:cs typeface="Times New Roman"/>
              </a:rPr>
              <a:t>New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England or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surrounding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states.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087" y="2766567"/>
            <a:ext cx="839469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5">
                <a:latin typeface="Times New Roman"/>
                <a:cs typeface="Times New Roman"/>
              </a:rPr>
              <a:t>Original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921956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71790" algn="l"/>
              </a:tabLst>
            </a:pP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LL</a:t>
            </a:r>
            <a:r>
              <a:rPr dirty="0" sz="5000" spc="-1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165">
                <a:solidFill>
                  <a:srgbClr val="404040"/>
                </a:solidFill>
                <a:latin typeface="Calibri Light"/>
                <a:cs typeface="Calibri Light"/>
              </a:rPr>
              <a:t>f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dirty="0" sz="5000" spc="-10">
                <a:solidFill>
                  <a:srgbClr val="404040"/>
                </a:solidFill>
                <a:latin typeface="Calibri Light"/>
                <a:cs typeface="Calibri Light"/>
              </a:rPr>
              <a:t>mm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ar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dirty="0" sz="5000" spc="-135">
                <a:solidFill>
                  <a:srgbClr val="404040"/>
                </a:solidFill>
                <a:latin typeface="Calibri Light"/>
                <a:cs typeface="Calibri Light"/>
              </a:rPr>
              <a:t>z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ti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dirty="0" sz="5000" spc="-6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(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g	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tl;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)</a:t>
            </a:r>
            <a:endParaRPr sz="5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28800" y="2639929"/>
            <a:ext cx="11104245" cy="4961890"/>
            <a:chOff x="1828800" y="2639929"/>
            <a:chExt cx="11104245" cy="4961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6823" y="3048031"/>
              <a:ext cx="4181218" cy="109671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659" y="3075449"/>
              <a:ext cx="4071620" cy="987425"/>
            </a:xfrm>
            <a:custGeom>
              <a:avLst/>
              <a:gdLst/>
              <a:ahLst/>
              <a:cxnLst/>
              <a:rect l="l" t="t" r="r" b="b"/>
              <a:pathLst>
                <a:path w="4071620" h="987425">
                  <a:moveTo>
                    <a:pt x="3797368" y="0"/>
                  </a:moveTo>
                  <a:lnTo>
                    <a:pt x="274177" y="0"/>
                  </a:lnTo>
                  <a:lnTo>
                    <a:pt x="224893" y="4417"/>
                  </a:lnTo>
                  <a:lnTo>
                    <a:pt x="178508" y="17153"/>
                  </a:lnTo>
                  <a:lnTo>
                    <a:pt x="135794" y="37433"/>
                  </a:lnTo>
                  <a:lnTo>
                    <a:pt x="97528" y="64483"/>
                  </a:lnTo>
                  <a:lnTo>
                    <a:pt x="64483" y="97528"/>
                  </a:lnTo>
                  <a:lnTo>
                    <a:pt x="37433" y="135794"/>
                  </a:lnTo>
                  <a:lnTo>
                    <a:pt x="17153" y="178508"/>
                  </a:lnTo>
                  <a:lnTo>
                    <a:pt x="4417" y="224893"/>
                  </a:lnTo>
                  <a:lnTo>
                    <a:pt x="0" y="274177"/>
                  </a:lnTo>
                  <a:lnTo>
                    <a:pt x="0" y="712863"/>
                  </a:lnTo>
                  <a:lnTo>
                    <a:pt x="4417" y="762147"/>
                  </a:lnTo>
                  <a:lnTo>
                    <a:pt x="17153" y="808533"/>
                  </a:lnTo>
                  <a:lnTo>
                    <a:pt x="37433" y="851246"/>
                  </a:lnTo>
                  <a:lnTo>
                    <a:pt x="64483" y="889513"/>
                  </a:lnTo>
                  <a:lnTo>
                    <a:pt x="97528" y="922558"/>
                  </a:lnTo>
                  <a:lnTo>
                    <a:pt x="135794" y="949608"/>
                  </a:lnTo>
                  <a:lnTo>
                    <a:pt x="178508" y="969888"/>
                  </a:lnTo>
                  <a:lnTo>
                    <a:pt x="224893" y="982624"/>
                  </a:lnTo>
                  <a:lnTo>
                    <a:pt x="274177" y="987041"/>
                  </a:lnTo>
                  <a:lnTo>
                    <a:pt x="3797368" y="987041"/>
                  </a:lnTo>
                  <a:lnTo>
                    <a:pt x="3846652" y="982624"/>
                  </a:lnTo>
                  <a:lnTo>
                    <a:pt x="3893038" y="969888"/>
                  </a:lnTo>
                  <a:lnTo>
                    <a:pt x="3935751" y="949608"/>
                  </a:lnTo>
                  <a:lnTo>
                    <a:pt x="3974018" y="922558"/>
                  </a:lnTo>
                  <a:lnTo>
                    <a:pt x="4007063" y="889513"/>
                  </a:lnTo>
                  <a:lnTo>
                    <a:pt x="4034113" y="851246"/>
                  </a:lnTo>
                  <a:lnTo>
                    <a:pt x="4054393" y="808533"/>
                  </a:lnTo>
                  <a:lnTo>
                    <a:pt x="4067128" y="762147"/>
                  </a:lnTo>
                  <a:lnTo>
                    <a:pt x="4071546" y="712863"/>
                  </a:lnTo>
                  <a:lnTo>
                    <a:pt x="4071546" y="274177"/>
                  </a:lnTo>
                  <a:lnTo>
                    <a:pt x="4067128" y="224893"/>
                  </a:lnTo>
                  <a:lnTo>
                    <a:pt x="4054393" y="178508"/>
                  </a:lnTo>
                  <a:lnTo>
                    <a:pt x="4034113" y="135794"/>
                  </a:lnTo>
                  <a:lnTo>
                    <a:pt x="4007063" y="97528"/>
                  </a:lnTo>
                  <a:lnTo>
                    <a:pt x="3974018" y="64483"/>
                  </a:lnTo>
                  <a:lnTo>
                    <a:pt x="3935751" y="37433"/>
                  </a:lnTo>
                  <a:lnTo>
                    <a:pt x="3893038" y="17153"/>
                  </a:lnTo>
                  <a:lnTo>
                    <a:pt x="3846652" y="4417"/>
                  </a:lnTo>
                  <a:lnTo>
                    <a:pt x="3797368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81661" y="3075450"/>
              <a:ext cx="4071620" cy="987425"/>
            </a:xfrm>
            <a:custGeom>
              <a:avLst/>
              <a:gdLst/>
              <a:ahLst/>
              <a:cxnLst/>
              <a:rect l="l" t="t" r="r" b="b"/>
              <a:pathLst>
                <a:path w="4071620" h="987425">
                  <a:moveTo>
                    <a:pt x="274178" y="0"/>
                  </a:moveTo>
                  <a:lnTo>
                    <a:pt x="3797369" y="0"/>
                  </a:lnTo>
                  <a:lnTo>
                    <a:pt x="3846653" y="4417"/>
                  </a:lnTo>
                  <a:lnTo>
                    <a:pt x="3893038" y="17153"/>
                  </a:lnTo>
                  <a:lnTo>
                    <a:pt x="3935752" y="37433"/>
                  </a:lnTo>
                  <a:lnTo>
                    <a:pt x="3974018" y="64483"/>
                  </a:lnTo>
                  <a:lnTo>
                    <a:pt x="4007064" y="97528"/>
                  </a:lnTo>
                  <a:lnTo>
                    <a:pt x="4034114" y="135795"/>
                  </a:lnTo>
                  <a:lnTo>
                    <a:pt x="4054394" y="178508"/>
                  </a:lnTo>
                  <a:lnTo>
                    <a:pt x="4067129" y="224894"/>
                  </a:lnTo>
                  <a:lnTo>
                    <a:pt x="4071547" y="274178"/>
                  </a:lnTo>
                  <a:lnTo>
                    <a:pt x="4071547" y="712863"/>
                  </a:lnTo>
                  <a:lnTo>
                    <a:pt x="4067129" y="762147"/>
                  </a:lnTo>
                  <a:lnTo>
                    <a:pt x="4054394" y="808533"/>
                  </a:lnTo>
                  <a:lnTo>
                    <a:pt x="4034114" y="851246"/>
                  </a:lnTo>
                  <a:lnTo>
                    <a:pt x="4007064" y="889513"/>
                  </a:lnTo>
                  <a:lnTo>
                    <a:pt x="3974018" y="922558"/>
                  </a:lnTo>
                  <a:lnTo>
                    <a:pt x="3935752" y="949608"/>
                  </a:lnTo>
                  <a:lnTo>
                    <a:pt x="3893038" y="969888"/>
                  </a:lnTo>
                  <a:lnTo>
                    <a:pt x="3846653" y="982624"/>
                  </a:lnTo>
                  <a:lnTo>
                    <a:pt x="3797369" y="987041"/>
                  </a:lnTo>
                  <a:lnTo>
                    <a:pt x="274178" y="987041"/>
                  </a:lnTo>
                  <a:lnTo>
                    <a:pt x="224894" y="982624"/>
                  </a:lnTo>
                  <a:lnTo>
                    <a:pt x="178508" y="969888"/>
                  </a:lnTo>
                  <a:lnTo>
                    <a:pt x="135795" y="949608"/>
                  </a:lnTo>
                  <a:lnTo>
                    <a:pt x="97528" y="922558"/>
                  </a:lnTo>
                  <a:lnTo>
                    <a:pt x="64483" y="889513"/>
                  </a:lnTo>
                  <a:lnTo>
                    <a:pt x="37433" y="851246"/>
                  </a:lnTo>
                  <a:lnTo>
                    <a:pt x="17153" y="808533"/>
                  </a:lnTo>
                  <a:lnTo>
                    <a:pt x="4417" y="762147"/>
                  </a:lnTo>
                  <a:lnTo>
                    <a:pt x="0" y="712863"/>
                  </a:lnTo>
                  <a:lnTo>
                    <a:pt x="0" y="274178"/>
                  </a:lnTo>
                  <a:lnTo>
                    <a:pt x="4417" y="224894"/>
                  </a:lnTo>
                  <a:lnTo>
                    <a:pt x="17153" y="178508"/>
                  </a:lnTo>
                  <a:lnTo>
                    <a:pt x="37433" y="135795"/>
                  </a:lnTo>
                  <a:lnTo>
                    <a:pt x="64483" y="97528"/>
                  </a:lnTo>
                  <a:lnTo>
                    <a:pt x="97528" y="64483"/>
                  </a:lnTo>
                  <a:lnTo>
                    <a:pt x="135795" y="37433"/>
                  </a:lnTo>
                  <a:lnTo>
                    <a:pt x="178508" y="17153"/>
                  </a:lnTo>
                  <a:lnTo>
                    <a:pt x="224894" y="4417"/>
                  </a:lnTo>
                  <a:lnTo>
                    <a:pt x="274178" y="0"/>
                  </a:lnTo>
                  <a:close/>
                </a:path>
              </a:pathLst>
            </a:custGeom>
            <a:ln w="27417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4076200"/>
              <a:ext cx="11104218" cy="18369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91051" y="4103617"/>
              <a:ext cx="10981055" cy="1711325"/>
            </a:xfrm>
            <a:custGeom>
              <a:avLst/>
              <a:gdLst/>
              <a:ahLst/>
              <a:cxnLst/>
              <a:rect l="l" t="t" r="r" b="b"/>
              <a:pathLst>
                <a:path w="10981055" h="1711325">
                  <a:moveTo>
                    <a:pt x="10720369" y="0"/>
                  </a:moveTo>
                  <a:lnTo>
                    <a:pt x="260469" y="0"/>
                  </a:lnTo>
                  <a:lnTo>
                    <a:pt x="213649" y="4196"/>
                  </a:lnTo>
                  <a:lnTo>
                    <a:pt x="169583" y="16295"/>
                  </a:lnTo>
                  <a:lnTo>
                    <a:pt x="129005" y="35561"/>
                  </a:lnTo>
                  <a:lnTo>
                    <a:pt x="92652" y="61259"/>
                  </a:lnTo>
                  <a:lnTo>
                    <a:pt x="61259" y="92652"/>
                  </a:lnTo>
                  <a:lnTo>
                    <a:pt x="35561" y="129005"/>
                  </a:lnTo>
                  <a:lnTo>
                    <a:pt x="16295" y="169583"/>
                  </a:lnTo>
                  <a:lnTo>
                    <a:pt x="4196" y="213649"/>
                  </a:lnTo>
                  <a:lnTo>
                    <a:pt x="0" y="260469"/>
                  </a:lnTo>
                  <a:lnTo>
                    <a:pt x="0" y="1450303"/>
                  </a:lnTo>
                  <a:lnTo>
                    <a:pt x="4196" y="1497122"/>
                  </a:lnTo>
                  <a:lnTo>
                    <a:pt x="16295" y="1541189"/>
                  </a:lnTo>
                  <a:lnTo>
                    <a:pt x="35561" y="1581766"/>
                  </a:lnTo>
                  <a:lnTo>
                    <a:pt x="61259" y="1618120"/>
                  </a:lnTo>
                  <a:lnTo>
                    <a:pt x="92652" y="1649513"/>
                  </a:lnTo>
                  <a:lnTo>
                    <a:pt x="129005" y="1675210"/>
                  </a:lnTo>
                  <a:lnTo>
                    <a:pt x="169583" y="1694476"/>
                  </a:lnTo>
                  <a:lnTo>
                    <a:pt x="213649" y="1706576"/>
                  </a:lnTo>
                  <a:lnTo>
                    <a:pt x="260469" y="1710772"/>
                  </a:lnTo>
                  <a:lnTo>
                    <a:pt x="10720369" y="1710772"/>
                  </a:lnTo>
                  <a:lnTo>
                    <a:pt x="10767188" y="1706576"/>
                  </a:lnTo>
                  <a:lnTo>
                    <a:pt x="10811254" y="1694476"/>
                  </a:lnTo>
                  <a:lnTo>
                    <a:pt x="10851832" y="1675210"/>
                  </a:lnTo>
                  <a:lnTo>
                    <a:pt x="10888186" y="1649513"/>
                  </a:lnTo>
                  <a:lnTo>
                    <a:pt x="10919580" y="1618120"/>
                  </a:lnTo>
                  <a:lnTo>
                    <a:pt x="10945279" y="1581766"/>
                  </a:lnTo>
                  <a:lnTo>
                    <a:pt x="10964546" y="1541189"/>
                  </a:lnTo>
                  <a:lnTo>
                    <a:pt x="10976646" y="1497122"/>
                  </a:lnTo>
                  <a:lnTo>
                    <a:pt x="10980842" y="1450303"/>
                  </a:lnTo>
                  <a:lnTo>
                    <a:pt x="10980842" y="260469"/>
                  </a:lnTo>
                  <a:lnTo>
                    <a:pt x="10976646" y="213649"/>
                  </a:lnTo>
                  <a:lnTo>
                    <a:pt x="10964546" y="169583"/>
                  </a:lnTo>
                  <a:lnTo>
                    <a:pt x="10945279" y="129005"/>
                  </a:lnTo>
                  <a:lnTo>
                    <a:pt x="10919580" y="92652"/>
                  </a:lnTo>
                  <a:lnTo>
                    <a:pt x="10888186" y="61259"/>
                  </a:lnTo>
                  <a:lnTo>
                    <a:pt x="10851832" y="35561"/>
                  </a:lnTo>
                  <a:lnTo>
                    <a:pt x="10811254" y="16295"/>
                  </a:lnTo>
                  <a:lnTo>
                    <a:pt x="10767188" y="4196"/>
                  </a:lnTo>
                  <a:lnTo>
                    <a:pt x="1072036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91052" y="4103618"/>
              <a:ext cx="10981055" cy="1711325"/>
            </a:xfrm>
            <a:custGeom>
              <a:avLst/>
              <a:gdLst/>
              <a:ahLst/>
              <a:cxnLst/>
              <a:rect l="l" t="t" r="r" b="b"/>
              <a:pathLst>
                <a:path w="10981055" h="1711325">
                  <a:moveTo>
                    <a:pt x="260469" y="0"/>
                  </a:moveTo>
                  <a:lnTo>
                    <a:pt x="10720370" y="0"/>
                  </a:lnTo>
                  <a:lnTo>
                    <a:pt x="10767190" y="4196"/>
                  </a:lnTo>
                  <a:lnTo>
                    <a:pt x="10811256" y="16295"/>
                  </a:lnTo>
                  <a:lnTo>
                    <a:pt x="10851834" y="35561"/>
                  </a:lnTo>
                  <a:lnTo>
                    <a:pt x="10888187" y="61259"/>
                  </a:lnTo>
                  <a:lnTo>
                    <a:pt x="10919580" y="92652"/>
                  </a:lnTo>
                  <a:lnTo>
                    <a:pt x="10945278" y="129005"/>
                  </a:lnTo>
                  <a:lnTo>
                    <a:pt x="10964544" y="169583"/>
                  </a:lnTo>
                  <a:lnTo>
                    <a:pt x="10976643" y="213649"/>
                  </a:lnTo>
                  <a:lnTo>
                    <a:pt x="10980839" y="260469"/>
                  </a:lnTo>
                  <a:lnTo>
                    <a:pt x="10980839" y="1450302"/>
                  </a:lnTo>
                  <a:lnTo>
                    <a:pt x="10976643" y="1497122"/>
                  </a:lnTo>
                  <a:lnTo>
                    <a:pt x="10964544" y="1541189"/>
                  </a:lnTo>
                  <a:lnTo>
                    <a:pt x="10945278" y="1581766"/>
                  </a:lnTo>
                  <a:lnTo>
                    <a:pt x="10919580" y="1618120"/>
                  </a:lnTo>
                  <a:lnTo>
                    <a:pt x="10888187" y="1649513"/>
                  </a:lnTo>
                  <a:lnTo>
                    <a:pt x="10851834" y="1675210"/>
                  </a:lnTo>
                  <a:lnTo>
                    <a:pt x="10811256" y="1694476"/>
                  </a:lnTo>
                  <a:lnTo>
                    <a:pt x="10767190" y="1706575"/>
                  </a:lnTo>
                  <a:lnTo>
                    <a:pt x="10720370" y="1710772"/>
                  </a:lnTo>
                  <a:lnTo>
                    <a:pt x="260469" y="1710772"/>
                  </a:lnTo>
                  <a:lnTo>
                    <a:pt x="213649" y="1706575"/>
                  </a:lnTo>
                  <a:lnTo>
                    <a:pt x="169583" y="1694476"/>
                  </a:lnTo>
                  <a:lnTo>
                    <a:pt x="129005" y="1675210"/>
                  </a:lnTo>
                  <a:lnTo>
                    <a:pt x="92652" y="1649513"/>
                  </a:lnTo>
                  <a:lnTo>
                    <a:pt x="61259" y="1618120"/>
                  </a:lnTo>
                  <a:lnTo>
                    <a:pt x="35561" y="1581766"/>
                  </a:lnTo>
                  <a:lnTo>
                    <a:pt x="16295" y="1541189"/>
                  </a:lnTo>
                  <a:lnTo>
                    <a:pt x="4196" y="1497122"/>
                  </a:lnTo>
                  <a:lnTo>
                    <a:pt x="0" y="1450302"/>
                  </a:lnTo>
                  <a:lnTo>
                    <a:pt x="0" y="260469"/>
                  </a:lnTo>
                  <a:lnTo>
                    <a:pt x="4196" y="213649"/>
                  </a:lnTo>
                  <a:lnTo>
                    <a:pt x="16295" y="169583"/>
                  </a:lnTo>
                  <a:lnTo>
                    <a:pt x="35561" y="129005"/>
                  </a:lnTo>
                  <a:lnTo>
                    <a:pt x="61259" y="92652"/>
                  </a:lnTo>
                  <a:lnTo>
                    <a:pt x="92652" y="61259"/>
                  </a:lnTo>
                  <a:lnTo>
                    <a:pt x="129005" y="35561"/>
                  </a:lnTo>
                  <a:lnTo>
                    <a:pt x="169583" y="16295"/>
                  </a:lnTo>
                  <a:lnTo>
                    <a:pt x="213649" y="4196"/>
                  </a:lnTo>
                  <a:lnTo>
                    <a:pt x="260469" y="0"/>
                  </a:lnTo>
                  <a:close/>
                </a:path>
              </a:pathLst>
            </a:custGeom>
            <a:ln w="41126">
              <a:solidFill>
                <a:srgbClr val="7272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15329" y="2646914"/>
              <a:ext cx="738505" cy="4645025"/>
            </a:xfrm>
            <a:custGeom>
              <a:avLst/>
              <a:gdLst/>
              <a:ahLst/>
              <a:cxnLst/>
              <a:rect l="l" t="t" r="r" b="b"/>
              <a:pathLst>
                <a:path w="738504" h="4645025">
                  <a:moveTo>
                    <a:pt x="0" y="27301"/>
                  </a:moveTo>
                  <a:lnTo>
                    <a:pt x="135427" y="0"/>
                  </a:lnTo>
                  <a:lnTo>
                    <a:pt x="168089" y="9"/>
                  </a:lnTo>
                  <a:lnTo>
                    <a:pt x="197203" y="12122"/>
                  </a:lnTo>
                  <a:lnTo>
                    <a:pt x="219650" y="34268"/>
                  </a:lnTo>
                  <a:lnTo>
                    <a:pt x="232313" y="64376"/>
                  </a:lnTo>
                  <a:lnTo>
                    <a:pt x="233392" y="69727"/>
                  </a:lnTo>
                  <a:lnTo>
                    <a:pt x="233935" y="75172"/>
                  </a:lnTo>
                  <a:lnTo>
                    <a:pt x="233935" y="80631"/>
                  </a:lnTo>
                  <a:lnTo>
                    <a:pt x="233935" y="4562161"/>
                  </a:lnTo>
                  <a:lnTo>
                    <a:pt x="240399" y="4594177"/>
                  </a:lnTo>
                  <a:lnTo>
                    <a:pt x="258027" y="4620323"/>
                  </a:lnTo>
                  <a:lnTo>
                    <a:pt x="284172" y="4637950"/>
                  </a:lnTo>
                  <a:lnTo>
                    <a:pt x="316189" y="4644414"/>
                  </a:lnTo>
                  <a:lnTo>
                    <a:pt x="327665" y="4643610"/>
                  </a:lnTo>
                  <a:lnTo>
                    <a:pt x="338864" y="4641227"/>
                  </a:lnTo>
                  <a:lnTo>
                    <a:pt x="349624" y="4637312"/>
                  </a:lnTo>
                  <a:lnTo>
                    <a:pt x="359783" y="4631912"/>
                  </a:lnTo>
                  <a:lnTo>
                    <a:pt x="738283" y="4395344"/>
                  </a:lnTo>
                </a:path>
              </a:pathLst>
            </a:custGeom>
            <a:ln w="1370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90086" y="6999074"/>
              <a:ext cx="128507" cy="10671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278004" y="2667287"/>
              <a:ext cx="748030" cy="4705350"/>
            </a:xfrm>
            <a:custGeom>
              <a:avLst/>
              <a:gdLst/>
              <a:ahLst/>
              <a:cxnLst/>
              <a:rect l="l" t="t" r="r" b="b"/>
              <a:pathLst>
                <a:path w="748029" h="4705350">
                  <a:moveTo>
                    <a:pt x="0" y="42052"/>
                  </a:moveTo>
                  <a:lnTo>
                    <a:pt x="241069" y="0"/>
                  </a:lnTo>
                  <a:lnTo>
                    <a:pt x="273721" y="865"/>
                  </a:lnTo>
                  <a:lnTo>
                    <a:pt x="302507" y="13738"/>
                  </a:lnTo>
                  <a:lnTo>
                    <a:pt x="324365" y="36465"/>
                  </a:lnTo>
                  <a:lnTo>
                    <a:pt x="336234" y="66895"/>
                  </a:lnTo>
                  <a:lnTo>
                    <a:pt x="337048" y="71562"/>
                  </a:lnTo>
                  <a:lnTo>
                    <a:pt x="337458" y="76291"/>
                  </a:lnTo>
                  <a:lnTo>
                    <a:pt x="337458" y="81029"/>
                  </a:lnTo>
                  <a:lnTo>
                    <a:pt x="337458" y="4622825"/>
                  </a:lnTo>
                  <a:lnTo>
                    <a:pt x="343922" y="4654842"/>
                  </a:lnTo>
                  <a:lnTo>
                    <a:pt x="361550" y="4680987"/>
                  </a:lnTo>
                  <a:lnTo>
                    <a:pt x="387695" y="4698615"/>
                  </a:lnTo>
                  <a:lnTo>
                    <a:pt x="419712" y="4705078"/>
                  </a:lnTo>
                  <a:lnTo>
                    <a:pt x="435243" y="4703599"/>
                  </a:lnTo>
                  <a:lnTo>
                    <a:pt x="450090" y="4699263"/>
                  </a:lnTo>
                  <a:lnTo>
                    <a:pt x="463862" y="4692225"/>
                  </a:lnTo>
                  <a:lnTo>
                    <a:pt x="476172" y="4682640"/>
                  </a:lnTo>
                  <a:lnTo>
                    <a:pt x="747514" y="4426513"/>
                  </a:lnTo>
                </a:path>
              </a:pathLst>
            </a:custGeom>
            <a:ln w="13708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60526" y="7039895"/>
              <a:ext cx="121692" cy="1188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878208" y="3201383"/>
              <a:ext cx="723900" cy="361950"/>
            </a:xfrm>
            <a:custGeom>
              <a:avLst/>
              <a:gdLst/>
              <a:ahLst/>
              <a:cxnLst/>
              <a:rect l="l" t="t" r="r" b="b"/>
              <a:pathLst>
                <a:path w="723900" h="361950">
                  <a:moveTo>
                    <a:pt x="600350" y="0"/>
                  </a:moveTo>
                  <a:lnTo>
                    <a:pt x="123379" y="0"/>
                  </a:lnTo>
                  <a:lnTo>
                    <a:pt x="75354" y="9695"/>
                  </a:lnTo>
                  <a:lnTo>
                    <a:pt x="36137" y="36137"/>
                  </a:lnTo>
                  <a:lnTo>
                    <a:pt x="9695" y="75354"/>
                  </a:lnTo>
                  <a:lnTo>
                    <a:pt x="0" y="123379"/>
                  </a:lnTo>
                  <a:lnTo>
                    <a:pt x="0" y="238485"/>
                  </a:lnTo>
                  <a:lnTo>
                    <a:pt x="9695" y="286510"/>
                  </a:lnTo>
                  <a:lnTo>
                    <a:pt x="36137" y="325728"/>
                  </a:lnTo>
                  <a:lnTo>
                    <a:pt x="75354" y="352169"/>
                  </a:lnTo>
                  <a:lnTo>
                    <a:pt x="123379" y="361864"/>
                  </a:lnTo>
                  <a:lnTo>
                    <a:pt x="600350" y="361864"/>
                  </a:lnTo>
                  <a:lnTo>
                    <a:pt x="648375" y="352169"/>
                  </a:lnTo>
                  <a:lnTo>
                    <a:pt x="687593" y="325728"/>
                  </a:lnTo>
                  <a:lnTo>
                    <a:pt x="714035" y="286510"/>
                  </a:lnTo>
                  <a:lnTo>
                    <a:pt x="723731" y="238485"/>
                  </a:lnTo>
                  <a:lnTo>
                    <a:pt x="723731" y="123379"/>
                  </a:lnTo>
                  <a:lnTo>
                    <a:pt x="714035" y="75354"/>
                  </a:lnTo>
                  <a:lnTo>
                    <a:pt x="687593" y="36137"/>
                  </a:lnTo>
                  <a:lnTo>
                    <a:pt x="648375" y="9695"/>
                  </a:lnTo>
                  <a:lnTo>
                    <a:pt x="600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878209" y="3201383"/>
              <a:ext cx="723900" cy="361950"/>
            </a:xfrm>
            <a:custGeom>
              <a:avLst/>
              <a:gdLst/>
              <a:ahLst/>
              <a:cxnLst/>
              <a:rect l="l" t="t" r="r" b="b"/>
              <a:pathLst>
                <a:path w="723900" h="361950">
                  <a:moveTo>
                    <a:pt x="123380" y="0"/>
                  </a:moveTo>
                  <a:lnTo>
                    <a:pt x="600351" y="0"/>
                  </a:lnTo>
                  <a:lnTo>
                    <a:pt x="648376" y="9695"/>
                  </a:lnTo>
                  <a:lnTo>
                    <a:pt x="687594" y="36137"/>
                  </a:lnTo>
                  <a:lnTo>
                    <a:pt x="714035" y="75355"/>
                  </a:lnTo>
                  <a:lnTo>
                    <a:pt x="723731" y="123380"/>
                  </a:lnTo>
                  <a:lnTo>
                    <a:pt x="723731" y="238485"/>
                  </a:lnTo>
                  <a:lnTo>
                    <a:pt x="714035" y="286510"/>
                  </a:lnTo>
                  <a:lnTo>
                    <a:pt x="687594" y="325728"/>
                  </a:lnTo>
                  <a:lnTo>
                    <a:pt x="648376" y="352169"/>
                  </a:lnTo>
                  <a:lnTo>
                    <a:pt x="600351" y="361865"/>
                  </a:lnTo>
                  <a:lnTo>
                    <a:pt x="123380" y="361865"/>
                  </a:lnTo>
                  <a:lnTo>
                    <a:pt x="75355" y="352169"/>
                  </a:lnTo>
                  <a:lnTo>
                    <a:pt x="36137" y="325728"/>
                  </a:lnTo>
                  <a:lnTo>
                    <a:pt x="9695" y="286510"/>
                  </a:lnTo>
                  <a:lnTo>
                    <a:pt x="0" y="238485"/>
                  </a:lnTo>
                  <a:lnTo>
                    <a:pt x="0" y="123380"/>
                  </a:lnTo>
                  <a:lnTo>
                    <a:pt x="9695" y="75355"/>
                  </a:lnTo>
                  <a:lnTo>
                    <a:pt x="36137" y="36137"/>
                  </a:lnTo>
                  <a:lnTo>
                    <a:pt x="75355" y="9695"/>
                  </a:lnTo>
                  <a:lnTo>
                    <a:pt x="12338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6668" y="3258267"/>
              <a:ext cx="327767" cy="2480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038828" y="5612612"/>
              <a:ext cx="4445" cy="407670"/>
            </a:xfrm>
            <a:custGeom>
              <a:avLst/>
              <a:gdLst/>
              <a:ahLst/>
              <a:cxnLst/>
              <a:rect l="l" t="t" r="r" b="b"/>
              <a:pathLst>
                <a:path w="4445" h="407670">
                  <a:moveTo>
                    <a:pt x="0" y="407183"/>
                  </a:moveTo>
                  <a:lnTo>
                    <a:pt x="4101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22158" y="5578340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33573" y="34270"/>
                  </a:moveTo>
                  <a:lnTo>
                    <a:pt x="20769" y="34270"/>
                  </a:lnTo>
                  <a:lnTo>
                    <a:pt x="41123" y="55040"/>
                  </a:lnTo>
                  <a:lnTo>
                    <a:pt x="33573" y="34270"/>
                  </a:lnTo>
                  <a:close/>
                </a:path>
                <a:path w="41275" h="55245">
                  <a:moveTo>
                    <a:pt x="21115" y="0"/>
                  </a:moveTo>
                  <a:lnTo>
                    <a:pt x="0" y="54626"/>
                  </a:lnTo>
                  <a:lnTo>
                    <a:pt x="20769" y="34270"/>
                  </a:lnTo>
                  <a:lnTo>
                    <a:pt x="33573" y="34270"/>
                  </a:lnTo>
                  <a:lnTo>
                    <a:pt x="21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022160" y="5578341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1114" y="0"/>
                  </a:moveTo>
                  <a:lnTo>
                    <a:pt x="0" y="54625"/>
                  </a:lnTo>
                  <a:lnTo>
                    <a:pt x="20769" y="34270"/>
                  </a:lnTo>
                  <a:lnTo>
                    <a:pt x="41123" y="55039"/>
                  </a:lnTo>
                  <a:lnTo>
                    <a:pt x="21114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246939" y="6535579"/>
              <a:ext cx="635" cy="205104"/>
            </a:xfrm>
            <a:custGeom>
              <a:avLst/>
              <a:gdLst/>
              <a:ahLst/>
              <a:cxnLst/>
              <a:rect l="l" t="t" r="r" b="b"/>
              <a:pathLst>
                <a:path w="634" h="205104">
                  <a:moveTo>
                    <a:pt x="17" y="205085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226376" y="6501306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58" y="0"/>
                  </a:moveTo>
                  <a:lnTo>
                    <a:pt x="0" y="54837"/>
                  </a:lnTo>
                  <a:lnTo>
                    <a:pt x="20561" y="34272"/>
                  </a:lnTo>
                  <a:lnTo>
                    <a:pt x="33413" y="34272"/>
                  </a:lnTo>
                  <a:lnTo>
                    <a:pt x="20558" y="0"/>
                  </a:lnTo>
                  <a:close/>
                </a:path>
                <a:path w="41275" h="55245">
                  <a:moveTo>
                    <a:pt x="33413" y="34272"/>
                  </a:moveTo>
                  <a:lnTo>
                    <a:pt x="20561" y="34272"/>
                  </a:lnTo>
                  <a:lnTo>
                    <a:pt x="41126" y="54834"/>
                  </a:lnTo>
                  <a:lnTo>
                    <a:pt x="33413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226377" y="6501307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59" y="0"/>
                  </a:moveTo>
                  <a:lnTo>
                    <a:pt x="0" y="54837"/>
                  </a:lnTo>
                  <a:lnTo>
                    <a:pt x="20561" y="34272"/>
                  </a:lnTo>
                  <a:lnTo>
                    <a:pt x="41126" y="54834"/>
                  </a:lnTo>
                  <a:lnTo>
                    <a:pt x="20559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606879" y="6535577"/>
              <a:ext cx="1905" cy="205104"/>
            </a:xfrm>
            <a:custGeom>
              <a:avLst/>
              <a:gdLst/>
              <a:ahLst/>
              <a:cxnLst/>
              <a:rect l="l" t="t" r="r" b="b"/>
              <a:pathLst>
                <a:path w="1904" h="205104">
                  <a:moveTo>
                    <a:pt x="0" y="205088"/>
                  </a:moveTo>
                  <a:lnTo>
                    <a:pt x="1831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587961" y="6501305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33555" y="34270"/>
                  </a:moveTo>
                  <a:lnTo>
                    <a:pt x="20746" y="34270"/>
                  </a:lnTo>
                  <a:lnTo>
                    <a:pt x="41125" y="55018"/>
                  </a:lnTo>
                  <a:lnTo>
                    <a:pt x="33555" y="34270"/>
                  </a:lnTo>
                  <a:close/>
                </a:path>
                <a:path w="41275" h="55245">
                  <a:moveTo>
                    <a:pt x="21052" y="0"/>
                  </a:moveTo>
                  <a:lnTo>
                    <a:pt x="0" y="54650"/>
                  </a:lnTo>
                  <a:lnTo>
                    <a:pt x="20746" y="34270"/>
                  </a:lnTo>
                  <a:lnTo>
                    <a:pt x="33555" y="34270"/>
                  </a:lnTo>
                  <a:lnTo>
                    <a:pt x="21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587963" y="6501306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1052" y="0"/>
                  </a:moveTo>
                  <a:lnTo>
                    <a:pt x="0" y="54650"/>
                  </a:lnTo>
                  <a:lnTo>
                    <a:pt x="20747" y="34270"/>
                  </a:lnTo>
                  <a:lnTo>
                    <a:pt x="41125" y="55017"/>
                  </a:lnTo>
                  <a:lnTo>
                    <a:pt x="21052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240884" y="5612607"/>
              <a:ext cx="6350" cy="393700"/>
            </a:xfrm>
            <a:custGeom>
              <a:avLst/>
              <a:gdLst/>
              <a:ahLst/>
              <a:cxnLst/>
              <a:rect l="l" t="t" r="r" b="b"/>
              <a:pathLst>
                <a:path w="6350" h="393700">
                  <a:moveTo>
                    <a:pt x="5846" y="393478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20625" y="5578339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19747" y="0"/>
                  </a:moveTo>
                  <a:lnTo>
                    <a:pt x="0" y="55135"/>
                  </a:lnTo>
                  <a:lnTo>
                    <a:pt x="20256" y="34268"/>
                  </a:lnTo>
                  <a:lnTo>
                    <a:pt x="33181" y="34268"/>
                  </a:lnTo>
                  <a:lnTo>
                    <a:pt x="19747" y="0"/>
                  </a:lnTo>
                  <a:close/>
                </a:path>
                <a:path w="41275" h="55245">
                  <a:moveTo>
                    <a:pt x="33181" y="34268"/>
                  </a:moveTo>
                  <a:lnTo>
                    <a:pt x="20256" y="34268"/>
                  </a:lnTo>
                  <a:lnTo>
                    <a:pt x="41122" y="54524"/>
                  </a:lnTo>
                  <a:lnTo>
                    <a:pt x="33181" y="34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220628" y="5578339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19746" y="0"/>
                  </a:moveTo>
                  <a:lnTo>
                    <a:pt x="0" y="55135"/>
                  </a:lnTo>
                  <a:lnTo>
                    <a:pt x="20256" y="34268"/>
                  </a:lnTo>
                  <a:lnTo>
                    <a:pt x="41122" y="54524"/>
                  </a:lnTo>
                  <a:lnTo>
                    <a:pt x="19746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240075" y="29542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w="0" h="247650">
                  <a:moveTo>
                    <a:pt x="0" y="247096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219511" y="2920014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20562" y="0"/>
                  </a:moveTo>
                  <a:lnTo>
                    <a:pt x="0" y="54834"/>
                  </a:lnTo>
                  <a:lnTo>
                    <a:pt x="20562" y="34272"/>
                  </a:lnTo>
                  <a:lnTo>
                    <a:pt x="33415" y="34272"/>
                  </a:lnTo>
                  <a:lnTo>
                    <a:pt x="20562" y="0"/>
                  </a:lnTo>
                  <a:close/>
                </a:path>
                <a:path w="41275" h="55244">
                  <a:moveTo>
                    <a:pt x="33415" y="34272"/>
                  </a:moveTo>
                  <a:lnTo>
                    <a:pt x="20562" y="34272"/>
                  </a:lnTo>
                  <a:lnTo>
                    <a:pt x="41126" y="54834"/>
                  </a:lnTo>
                  <a:lnTo>
                    <a:pt x="33415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219511" y="2920014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240075" y="4006285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w="0" h="167004">
                  <a:moveTo>
                    <a:pt x="0" y="166906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219511" y="3972012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2" y="0"/>
                  </a:moveTo>
                  <a:lnTo>
                    <a:pt x="0" y="54836"/>
                  </a:lnTo>
                  <a:lnTo>
                    <a:pt x="20562" y="34272"/>
                  </a:lnTo>
                  <a:lnTo>
                    <a:pt x="33414" y="34272"/>
                  </a:lnTo>
                  <a:lnTo>
                    <a:pt x="20562" y="0"/>
                  </a:lnTo>
                  <a:close/>
                </a:path>
                <a:path w="41275" h="55245">
                  <a:moveTo>
                    <a:pt x="33414" y="34272"/>
                  </a:moveTo>
                  <a:lnTo>
                    <a:pt x="20562" y="34272"/>
                  </a:lnTo>
                  <a:lnTo>
                    <a:pt x="41126" y="54836"/>
                  </a:lnTo>
                  <a:lnTo>
                    <a:pt x="33414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219511" y="3972013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822201" y="6535555"/>
              <a:ext cx="6350" cy="205104"/>
            </a:xfrm>
            <a:custGeom>
              <a:avLst/>
              <a:gdLst/>
              <a:ahLst/>
              <a:cxnLst/>
              <a:rect l="l" t="t" r="r" b="b"/>
              <a:pathLst>
                <a:path w="6350" h="205104">
                  <a:moveTo>
                    <a:pt x="5935" y="205110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802240" y="6501296"/>
              <a:ext cx="41275" cy="55880"/>
            </a:xfrm>
            <a:custGeom>
              <a:avLst/>
              <a:gdLst/>
              <a:ahLst/>
              <a:cxnLst/>
              <a:rect l="l" t="t" r="r" b="b"/>
              <a:pathLst>
                <a:path w="41275" h="55879">
                  <a:moveTo>
                    <a:pt x="18968" y="0"/>
                  </a:moveTo>
                  <a:lnTo>
                    <a:pt x="0" y="55407"/>
                  </a:lnTo>
                  <a:lnTo>
                    <a:pt x="19960" y="34258"/>
                  </a:lnTo>
                  <a:lnTo>
                    <a:pt x="32958" y="34258"/>
                  </a:lnTo>
                  <a:lnTo>
                    <a:pt x="18968" y="0"/>
                  </a:lnTo>
                  <a:close/>
                </a:path>
                <a:path w="41275" h="55879">
                  <a:moveTo>
                    <a:pt x="32958" y="34258"/>
                  </a:moveTo>
                  <a:lnTo>
                    <a:pt x="19960" y="34258"/>
                  </a:lnTo>
                  <a:lnTo>
                    <a:pt x="41109" y="54217"/>
                  </a:lnTo>
                  <a:lnTo>
                    <a:pt x="32958" y="34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802241" y="6501296"/>
              <a:ext cx="41275" cy="55880"/>
            </a:xfrm>
            <a:custGeom>
              <a:avLst/>
              <a:gdLst/>
              <a:ahLst/>
              <a:cxnLst/>
              <a:rect l="l" t="t" r="r" b="b"/>
              <a:pathLst>
                <a:path w="41275" h="55879">
                  <a:moveTo>
                    <a:pt x="18969" y="0"/>
                  </a:moveTo>
                  <a:lnTo>
                    <a:pt x="0" y="55407"/>
                  </a:lnTo>
                  <a:lnTo>
                    <a:pt x="19960" y="34258"/>
                  </a:lnTo>
                  <a:lnTo>
                    <a:pt x="41110" y="54217"/>
                  </a:lnTo>
                  <a:lnTo>
                    <a:pt x="18969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650924" y="6535578"/>
              <a:ext cx="1270" cy="205104"/>
            </a:xfrm>
            <a:custGeom>
              <a:avLst/>
              <a:gdLst/>
              <a:ahLst/>
              <a:cxnLst/>
              <a:rect l="l" t="t" r="r" b="b"/>
              <a:pathLst>
                <a:path w="1270" h="205104">
                  <a:moveTo>
                    <a:pt x="1003" y="205086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630461" y="6501306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294" y="0"/>
                  </a:moveTo>
                  <a:lnTo>
                    <a:pt x="0" y="54936"/>
                  </a:lnTo>
                  <a:lnTo>
                    <a:pt x="20460" y="34270"/>
                  </a:lnTo>
                  <a:lnTo>
                    <a:pt x="33338" y="34270"/>
                  </a:lnTo>
                  <a:lnTo>
                    <a:pt x="20294" y="0"/>
                  </a:lnTo>
                  <a:close/>
                </a:path>
                <a:path w="41275" h="55245">
                  <a:moveTo>
                    <a:pt x="33338" y="34270"/>
                  </a:moveTo>
                  <a:lnTo>
                    <a:pt x="20460" y="34270"/>
                  </a:lnTo>
                  <a:lnTo>
                    <a:pt x="41126" y="54734"/>
                  </a:lnTo>
                  <a:lnTo>
                    <a:pt x="33338" y="34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630462" y="6501307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294" y="0"/>
                  </a:moveTo>
                  <a:lnTo>
                    <a:pt x="0" y="54935"/>
                  </a:lnTo>
                  <a:lnTo>
                    <a:pt x="20461" y="34270"/>
                  </a:lnTo>
                  <a:lnTo>
                    <a:pt x="41126" y="54734"/>
                  </a:lnTo>
                  <a:lnTo>
                    <a:pt x="20294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477682" y="6535562"/>
              <a:ext cx="5080" cy="205104"/>
            </a:xfrm>
            <a:custGeom>
              <a:avLst/>
              <a:gdLst/>
              <a:ahLst/>
              <a:cxnLst/>
              <a:rect l="l" t="t" r="r" b="b"/>
              <a:pathLst>
                <a:path w="5079" h="205104">
                  <a:moveTo>
                    <a:pt x="4932" y="205103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457619" y="6501300"/>
              <a:ext cx="41275" cy="55880"/>
            </a:xfrm>
            <a:custGeom>
              <a:avLst/>
              <a:gdLst/>
              <a:ahLst/>
              <a:cxnLst/>
              <a:rect l="l" t="t" r="r" b="b"/>
              <a:pathLst>
                <a:path w="41275" h="55879">
                  <a:moveTo>
                    <a:pt x="19237" y="0"/>
                  </a:moveTo>
                  <a:lnTo>
                    <a:pt x="0" y="55313"/>
                  </a:lnTo>
                  <a:lnTo>
                    <a:pt x="20062" y="34260"/>
                  </a:lnTo>
                  <a:lnTo>
                    <a:pt x="33035" y="34260"/>
                  </a:lnTo>
                  <a:lnTo>
                    <a:pt x="19237" y="0"/>
                  </a:lnTo>
                  <a:close/>
                </a:path>
                <a:path w="41275" h="55879">
                  <a:moveTo>
                    <a:pt x="33035" y="34260"/>
                  </a:moveTo>
                  <a:lnTo>
                    <a:pt x="20062" y="34260"/>
                  </a:lnTo>
                  <a:lnTo>
                    <a:pt x="41114" y="54324"/>
                  </a:lnTo>
                  <a:lnTo>
                    <a:pt x="33035" y="34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457619" y="6501300"/>
              <a:ext cx="41275" cy="55880"/>
            </a:xfrm>
            <a:custGeom>
              <a:avLst/>
              <a:gdLst/>
              <a:ahLst/>
              <a:cxnLst/>
              <a:rect l="l" t="t" r="r" b="b"/>
              <a:pathLst>
                <a:path w="41275" h="55879">
                  <a:moveTo>
                    <a:pt x="19239" y="0"/>
                  </a:moveTo>
                  <a:lnTo>
                    <a:pt x="0" y="55314"/>
                  </a:lnTo>
                  <a:lnTo>
                    <a:pt x="20062" y="34261"/>
                  </a:lnTo>
                  <a:lnTo>
                    <a:pt x="41115" y="54324"/>
                  </a:lnTo>
                  <a:lnTo>
                    <a:pt x="19239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237724" y="6535577"/>
              <a:ext cx="2540" cy="205104"/>
            </a:xfrm>
            <a:custGeom>
              <a:avLst/>
              <a:gdLst/>
              <a:ahLst/>
              <a:cxnLst/>
              <a:rect l="l" t="t" r="r" b="b"/>
              <a:pathLst>
                <a:path w="2539" h="205104">
                  <a:moveTo>
                    <a:pt x="2085" y="205088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217369" y="6501305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005" y="0"/>
                  </a:moveTo>
                  <a:lnTo>
                    <a:pt x="0" y="55043"/>
                  </a:lnTo>
                  <a:lnTo>
                    <a:pt x="20354" y="34270"/>
                  </a:lnTo>
                  <a:lnTo>
                    <a:pt x="33254" y="34270"/>
                  </a:lnTo>
                  <a:lnTo>
                    <a:pt x="20005" y="0"/>
                  </a:lnTo>
                  <a:close/>
                </a:path>
                <a:path w="41275" h="55245">
                  <a:moveTo>
                    <a:pt x="33254" y="34270"/>
                  </a:moveTo>
                  <a:lnTo>
                    <a:pt x="20354" y="34270"/>
                  </a:lnTo>
                  <a:lnTo>
                    <a:pt x="41123" y="54623"/>
                  </a:lnTo>
                  <a:lnTo>
                    <a:pt x="33254" y="34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217370" y="6501306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004" y="0"/>
                  </a:moveTo>
                  <a:lnTo>
                    <a:pt x="0" y="55042"/>
                  </a:lnTo>
                  <a:lnTo>
                    <a:pt x="20353" y="34270"/>
                  </a:lnTo>
                  <a:lnTo>
                    <a:pt x="41123" y="54623"/>
                  </a:lnTo>
                  <a:lnTo>
                    <a:pt x="20004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174330" y="7234316"/>
              <a:ext cx="3207385" cy="360680"/>
            </a:xfrm>
            <a:custGeom>
              <a:avLst/>
              <a:gdLst/>
              <a:ahLst/>
              <a:cxnLst/>
              <a:rect l="l" t="t" r="r" b="b"/>
              <a:pathLst>
                <a:path w="3207384" h="360679">
                  <a:moveTo>
                    <a:pt x="12318" y="318723"/>
                  </a:moveTo>
                  <a:lnTo>
                    <a:pt x="3066" y="329050"/>
                  </a:lnTo>
                  <a:lnTo>
                    <a:pt x="0" y="351568"/>
                  </a:lnTo>
                  <a:lnTo>
                    <a:pt x="3064" y="360300"/>
                  </a:lnTo>
                  <a:lnTo>
                    <a:pt x="1895" y="344752"/>
                  </a:lnTo>
                  <a:lnTo>
                    <a:pt x="12318" y="318723"/>
                  </a:lnTo>
                  <a:close/>
                </a:path>
                <a:path w="3207384" h="360679">
                  <a:moveTo>
                    <a:pt x="27933" y="301296"/>
                  </a:moveTo>
                  <a:lnTo>
                    <a:pt x="16049" y="309407"/>
                  </a:lnTo>
                  <a:lnTo>
                    <a:pt x="12318" y="318723"/>
                  </a:lnTo>
                  <a:lnTo>
                    <a:pt x="27933" y="301296"/>
                  </a:lnTo>
                  <a:close/>
                </a:path>
                <a:path w="3207384" h="360679">
                  <a:moveTo>
                    <a:pt x="36365" y="295541"/>
                  </a:moveTo>
                  <a:lnTo>
                    <a:pt x="30654" y="298258"/>
                  </a:lnTo>
                  <a:lnTo>
                    <a:pt x="27933" y="301296"/>
                  </a:lnTo>
                  <a:lnTo>
                    <a:pt x="36365" y="295541"/>
                  </a:lnTo>
                  <a:close/>
                </a:path>
                <a:path w="3207384" h="360679">
                  <a:moveTo>
                    <a:pt x="98138" y="266145"/>
                  </a:moveTo>
                  <a:lnTo>
                    <a:pt x="72013" y="271211"/>
                  </a:lnTo>
                  <a:lnTo>
                    <a:pt x="36365" y="295541"/>
                  </a:lnTo>
                  <a:lnTo>
                    <a:pt x="98138" y="266145"/>
                  </a:lnTo>
                  <a:close/>
                </a:path>
                <a:path w="3207384" h="360679">
                  <a:moveTo>
                    <a:pt x="149186" y="256245"/>
                  </a:moveTo>
                  <a:lnTo>
                    <a:pt x="101155" y="264709"/>
                  </a:lnTo>
                  <a:lnTo>
                    <a:pt x="98138" y="266145"/>
                  </a:lnTo>
                  <a:lnTo>
                    <a:pt x="149186" y="256245"/>
                  </a:lnTo>
                  <a:close/>
                </a:path>
                <a:path w="3207384" h="360679">
                  <a:moveTo>
                    <a:pt x="3207171" y="0"/>
                  </a:moveTo>
                  <a:lnTo>
                    <a:pt x="3206793" y="785"/>
                  </a:lnTo>
                  <a:lnTo>
                    <a:pt x="3205090" y="5569"/>
                  </a:lnTo>
                  <a:lnTo>
                    <a:pt x="3201212" y="13854"/>
                  </a:lnTo>
                  <a:lnTo>
                    <a:pt x="3168021" y="54740"/>
                  </a:lnTo>
                  <a:lnTo>
                    <a:pt x="3119420" y="90384"/>
                  </a:lnTo>
                  <a:lnTo>
                    <a:pt x="3084625" y="109231"/>
                  </a:lnTo>
                  <a:lnTo>
                    <a:pt x="3041700" y="128097"/>
                  </a:lnTo>
                  <a:lnTo>
                    <a:pt x="2989794" y="146485"/>
                  </a:lnTo>
                  <a:lnTo>
                    <a:pt x="2928055" y="163899"/>
                  </a:lnTo>
                  <a:lnTo>
                    <a:pt x="2855633" y="179841"/>
                  </a:lnTo>
                  <a:lnTo>
                    <a:pt x="2771678" y="193813"/>
                  </a:lnTo>
                  <a:lnTo>
                    <a:pt x="2675338" y="205319"/>
                  </a:lnTo>
                  <a:lnTo>
                    <a:pt x="2565763" y="213860"/>
                  </a:lnTo>
                  <a:lnTo>
                    <a:pt x="2481719" y="218259"/>
                  </a:lnTo>
                  <a:lnTo>
                    <a:pt x="2339467" y="223817"/>
                  </a:lnTo>
                  <a:lnTo>
                    <a:pt x="2009317" y="231703"/>
                  </a:lnTo>
                  <a:lnTo>
                    <a:pt x="309002" y="243305"/>
                  </a:lnTo>
                  <a:lnTo>
                    <a:pt x="280416" y="243908"/>
                  </a:lnTo>
                  <a:lnTo>
                    <a:pt x="254321" y="244593"/>
                  </a:lnTo>
                  <a:lnTo>
                    <a:pt x="212258" y="246188"/>
                  </a:lnTo>
                  <a:lnTo>
                    <a:pt x="196274" y="247114"/>
                  </a:lnTo>
                  <a:lnTo>
                    <a:pt x="149186" y="256245"/>
                  </a:lnTo>
                  <a:lnTo>
                    <a:pt x="162348" y="254856"/>
                  </a:lnTo>
                  <a:lnTo>
                    <a:pt x="185436" y="252950"/>
                  </a:lnTo>
                  <a:lnTo>
                    <a:pt x="240228" y="249740"/>
                  </a:lnTo>
                  <a:lnTo>
                    <a:pt x="305813" y="247269"/>
                  </a:lnTo>
                  <a:lnTo>
                    <a:pt x="501781" y="243907"/>
                  </a:lnTo>
                  <a:lnTo>
                    <a:pt x="2300409" y="243229"/>
                  </a:lnTo>
                  <a:lnTo>
                    <a:pt x="2379708" y="241612"/>
                  </a:lnTo>
                  <a:lnTo>
                    <a:pt x="2496553" y="237499"/>
                  </a:lnTo>
                  <a:lnTo>
                    <a:pt x="2601862" y="231000"/>
                  </a:lnTo>
                  <a:lnTo>
                    <a:pt x="2696234" y="222372"/>
                  </a:lnTo>
                  <a:lnTo>
                    <a:pt x="2780266" y="211878"/>
                  </a:lnTo>
                  <a:lnTo>
                    <a:pt x="2854559" y="199777"/>
                  </a:lnTo>
                  <a:lnTo>
                    <a:pt x="2919711" y="186330"/>
                  </a:lnTo>
                  <a:lnTo>
                    <a:pt x="2976320" y="171796"/>
                  </a:lnTo>
                  <a:lnTo>
                    <a:pt x="3024985" y="156436"/>
                  </a:lnTo>
                  <a:lnTo>
                    <a:pt x="3066305" y="140510"/>
                  </a:lnTo>
                  <a:lnTo>
                    <a:pt x="3100879" y="124278"/>
                  </a:lnTo>
                  <a:lnTo>
                    <a:pt x="3152183" y="91940"/>
                  </a:lnTo>
                  <a:lnTo>
                    <a:pt x="3183686" y="61502"/>
                  </a:lnTo>
                  <a:lnTo>
                    <a:pt x="3204292" y="23965"/>
                  </a:lnTo>
                  <a:lnTo>
                    <a:pt x="3207250" y="7388"/>
                  </a:lnTo>
                  <a:lnTo>
                    <a:pt x="3207171" y="0"/>
                  </a:lnTo>
                  <a:close/>
                </a:path>
                <a:path w="3207384" h="360679">
                  <a:moveTo>
                    <a:pt x="2300409" y="243229"/>
                  </a:moveTo>
                  <a:lnTo>
                    <a:pt x="712111" y="243229"/>
                  </a:lnTo>
                  <a:lnTo>
                    <a:pt x="1760517" y="247438"/>
                  </a:lnTo>
                  <a:lnTo>
                    <a:pt x="2262738" y="243907"/>
                  </a:lnTo>
                  <a:lnTo>
                    <a:pt x="2300409" y="243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174331" y="7234316"/>
              <a:ext cx="3207385" cy="360680"/>
            </a:xfrm>
            <a:custGeom>
              <a:avLst/>
              <a:gdLst/>
              <a:ahLst/>
              <a:cxnLst/>
              <a:rect l="l" t="t" r="r" b="b"/>
              <a:pathLst>
                <a:path w="3207384" h="360679">
                  <a:moveTo>
                    <a:pt x="3207172" y="0"/>
                  </a:moveTo>
                  <a:lnTo>
                    <a:pt x="3207291" y="2415"/>
                  </a:lnTo>
                  <a:lnTo>
                    <a:pt x="3207250" y="7388"/>
                  </a:lnTo>
                  <a:lnTo>
                    <a:pt x="3206450" y="14658"/>
                  </a:lnTo>
                  <a:lnTo>
                    <a:pt x="3183686" y="61503"/>
                  </a:lnTo>
                  <a:lnTo>
                    <a:pt x="3152183" y="91940"/>
                  </a:lnTo>
                  <a:lnTo>
                    <a:pt x="3100880" y="124279"/>
                  </a:lnTo>
                  <a:lnTo>
                    <a:pt x="3066306" y="140510"/>
                  </a:lnTo>
                  <a:lnTo>
                    <a:pt x="3024986" y="156436"/>
                  </a:lnTo>
                  <a:lnTo>
                    <a:pt x="2976321" y="171796"/>
                  </a:lnTo>
                  <a:lnTo>
                    <a:pt x="2919711" y="186330"/>
                  </a:lnTo>
                  <a:lnTo>
                    <a:pt x="2854560" y="199778"/>
                  </a:lnTo>
                  <a:lnTo>
                    <a:pt x="2780267" y="211879"/>
                  </a:lnTo>
                  <a:lnTo>
                    <a:pt x="2696234" y="222373"/>
                  </a:lnTo>
                  <a:lnTo>
                    <a:pt x="2601863" y="231000"/>
                  </a:lnTo>
                  <a:lnTo>
                    <a:pt x="2496554" y="237500"/>
                  </a:lnTo>
                  <a:lnTo>
                    <a:pt x="2379709" y="241612"/>
                  </a:lnTo>
                  <a:lnTo>
                    <a:pt x="2321779" y="242846"/>
                  </a:lnTo>
                  <a:lnTo>
                    <a:pt x="2262684" y="243909"/>
                  </a:lnTo>
                  <a:lnTo>
                    <a:pt x="2202529" y="244811"/>
                  </a:lnTo>
                  <a:lnTo>
                    <a:pt x="2141417" y="245563"/>
                  </a:lnTo>
                  <a:lnTo>
                    <a:pt x="2079454" y="246173"/>
                  </a:lnTo>
                  <a:lnTo>
                    <a:pt x="2016744" y="246651"/>
                  </a:lnTo>
                  <a:lnTo>
                    <a:pt x="1953391" y="247007"/>
                  </a:lnTo>
                  <a:lnTo>
                    <a:pt x="1889499" y="247251"/>
                  </a:lnTo>
                  <a:lnTo>
                    <a:pt x="1825173" y="247391"/>
                  </a:lnTo>
                  <a:lnTo>
                    <a:pt x="1760518" y="247438"/>
                  </a:lnTo>
                  <a:lnTo>
                    <a:pt x="1695637" y="247401"/>
                  </a:lnTo>
                  <a:lnTo>
                    <a:pt x="1630635" y="247290"/>
                  </a:lnTo>
                  <a:lnTo>
                    <a:pt x="1565618" y="247114"/>
                  </a:lnTo>
                  <a:lnTo>
                    <a:pt x="1500688" y="246883"/>
                  </a:lnTo>
                  <a:lnTo>
                    <a:pt x="1435950" y="246607"/>
                  </a:lnTo>
                  <a:lnTo>
                    <a:pt x="1371509" y="246294"/>
                  </a:lnTo>
                  <a:lnTo>
                    <a:pt x="1307470" y="245956"/>
                  </a:lnTo>
                  <a:lnTo>
                    <a:pt x="1243936" y="245600"/>
                  </a:lnTo>
                  <a:lnTo>
                    <a:pt x="1181012" y="245238"/>
                  </a:lnTo>
                  <a:lnTo>
                    <a:pt x="1118803" y="244877"/>
                  </a:lnTo>
                  <a:lnTo>
                    <a:pt x="1057412" y="244529"/>
                  </a:lnTo>
                  <a:lnTo>
                    <a:pt x="996945" y="244203"/>
                  </a:lnTo>
                  <a:lnTo>
                    <a:pt x="937505" y="243907"/>
                  </a:lnTo>
                  <a:lnTo>
                    <a:pt x="879197" y="243653"/>
                  </a:lnTo>
                  <a:lnTo>
                    <a:pt x="822126" y="243449"/>
                  </a:lnTo>
                  <a:lnTo>
                    <a:pt x="766396" y="243304"/>
                  </a:lnTo>
                  <a:lnTo>
                    <a:pt x="712111" y="243230"/>
                  </a:lnTo>
                  <a:lnTo>
                    <a:pt x="659376" y="243234"/>
                  </a:lnTo>
                  <a:lnTo>
                    <a:pt x="608295" y="243327"/>
                  </a:lnTo>
                  <a:lnTo>
                    <a:pt x="558972" y="243519"/>
                  </a:lnTo>
                  <a:lnTo>
                    <a:pt x="511513" y="243818"/>
                  </a:lnTo>
                  <a:lnTo>
                    <a:pt x="466020" y="244235"/>
                  </a:lnTo>
                  <a:lnTo>
                    <a:pt x="422600" y="244779"/>
                  </a:lnTo>
                  <a:lnTo>
                    <a:pt x="381356" y="245460"/>
                  </a:lnTo>
                  <a:lnTo>
                    <a:pt x="342392" y="246286"/>
                  </a:lnTo>
                  <a:lnTo>
                    <a:pt x="271724" y="248417"/>
                  </a:lnTo>
                  <a:lnTo>
                    <a:pt x="211431" y="251248"/>
                  </a:lnTo>
                  <a:lnTo>
                    <a:pt x="162348" y="254856"/>
                  </a:lnTo>
                  <a:lnTo>
                    <a:pt x="111571" y="261892"/>
                  </a:lnTo>
                  <a:lnTo>
                    <a:pt x="30655" y="298259"/>
                  </a:lnTo>
                  <a:lnTo>
                    <a:pt x="3066" y="329050"/>
                  </a:lnTo>
                  <a:lnTo>
                    <a:pt x="0" y="351569"/>
                  </a:lnTo>
                  <a:lnTo>
                    <a:pt x="3064" y="360301"/>
                  </a:lnTo>
                  <a:lnTo>
                    <a:pt x="1895" y="344753"/>
                  </a:lnTo>
                  <a:lnTo>
                    <a:pt x="16049" y="309408"/>
                  </a:lnTo>
                  <a:lnTo>
                    <a:pt x="72014" y="271212"/>
                  </a:lnTo>
                  <a:lnTo>
                    <a:pt x="196279" y="247114"/>
                  </a:lnTo>
                  <a:lnTo>
                    <a:pt x="254321" y="244594"/>
                  </a:lnTo>
                  <a:lnTo>
                    <a:pt x="309003" y="243306"/>
                  </a:lnTo>
                  <a:lnTo>
                    <a:pt x="375283" y="242283"/>
                  </a:lnTo>
                  <a:lnTo>
                    <a:pt x="452143" y="241484"/>
                  </a:lnTo>
                  <a:lnTo>
                    <a:pt x="494221" y="241155"/>
                  </a:lnTo>
                  <a:lnTo>
                    <a:pt x="538561" y="240867"/>
                  </a:lnTo>
                  <a:lnTo>
                    <a:pt x="585036" y="240614"/>
                  </a:lnTo>
                  <a:lnTo>
                    <a:pt x="633518" y="240392"/>
                  </a:lnTo>
                  <a:lnTo>
                    <a:pt x="683880" y="240194"/>
                  </a:lnTo>
                  <a:lnTo>
                    <a:pt x="735994" y="240016"/>
                  </a:lnTo>
                  <a:lnTo>
                    <a:pt x="789733" y="239853"/>
                  </a:lnTo>
                  <a:lnTo>
                    <a:pt x="844968" y="239699"/>
                  </a:lnTo>
                  <a:lnTo>
                    <a:pt x="901574" y="239549"/>
                  </a:lnTo>
                  <a:lnTo>
                    <a:pt x="959421" y="239399"/>
                  </a:lnTo>
                  <a:lnTo>
                    <a:pt x="1018384" y="239243"/>
                  </a:lnTo>
                  <a:lnTo>
                    <a:pt x="1078333" y="239075"/>
                  </a:lnTo>
                  <a:lnTo>
                    <a:pt x="1139142" y="238891"/>
                  </a:lnTo>
                  <a:lnTo>
                    <a:pt x="1200683" y="238685"/>
                  </a:lnTo>
                  <a:lnTo>
                    <a:pt x="1262828" y="238453"/>
                  </a:lnTo>
                  <a:lnTo>
                    <a:pt x="1325451" y="238189"/>
                  </a:lnTo>
                  <a:lnTo>
                    <a:pt x="1388423" y="237888"/>
                  </a:lnTo>
                  <a:lnTo>
                    <a:pt x="1451617" y="237545"/>
                  </a:lnTo>
                  <a:lnTo>
                    <a:pt x="1514906" y="237154"/>
                  </a:lnTo>
                  <a:lnTo>
                    <a:pt x="1578161" y="236711"/>
                  </a:lnTo>
                  <a:lnTo>
                    <a:pt x="1641257" y="236210"/>
                  </a:lnTo>
                  <a:lnTo>
                    <a:pt x="1704064" y="235646"/>
                  </a:lnTo>
                  <a:lnTo>
                    <a:pt x="1766456" y="235014"/>
                  </a:lnTo>
                  <a:lnTo>
                    <a:pt x="1828304" y="234309"/>
                  </a:lnTo>
                  <a:lnTo>
                    <a:pt x="1889482" y="233526"/>
                  </a:lnTo>
                  <a:lnTo>
                    <a:pt x="1949863" y="232659"/>
                  </a:lnTo>
                  <a:lnTo>
                    <a:pt x="2009317" y="231704"/>
                  </a:lnTo>
                  <a:lnTo>
                    <a:pt x="2067719" y="230654"/>
                  </a:lnTo>
                  <a:lnTo>
                    <a:pt x="2124940" y="229506"/>
                  </a:lnTo>
                  <a:lnTo>
                    <a:pt x="2180852" y="228253"/>
                  </a:lnTo>
                  <a:lnTo>
                    <a:pt x="2235330" y="226891"/>
                  </a:lnTo>
                  <a:lnTo>
                    <a:pt x="2288244" y="225415"/>
                  </a:lnTo>
                  <a:lnTo>
                    <a:pt x="2339467" y="223818"/>
                  </a:lnTo>
                  <a:lnTo>
                    <a:pt x="2388873" y="222097"/>
                  </a:lnTo>
                  <a:lnTo>
                    <a:pt x="2436333" y="220246"/>
                  </a:lnTo>
                  <a:lnTo>
                    <a:pt x="2481719" y="218260"/>
                  </a:lnTo>
                  <a:lnTo>
                    <a:pt x="2524905" y="216133"/>
                  </a:lnTo>
                  <a:lnTo>
                    <a:pt x="2565763" y="213861"/>
                  </a:lnTo>
                  <a:lnTo>
                    <a:pt x="2675338" y="205319"/>
                  </a:lnTo>
                  <a:lnTo>
                    <a:pt x="2771678" y="193814"/>
                  </a:lnTo>
                  <a:lnTo>
                    <a:pt x="2855634" y="179841"/>
                  </a:lnTo>
                  <a:lnTo>
                    <a:pt x="2928056" y="163900"/>
                  </a:lnTo>
                  <a:lnTo>
                    <a:pt x="2989794" y="146486"/>
                  </a:lnTo>
                  <a:lnTo>
                    <a:pt x="3041701" y="128097"/>
                  </a:lnTo>
                  <a:lnTo>
                    <a:pt x="3084626" y="109231"/>
                  </a:lnTo>
                  <a:lnTo>
                    <a:pt x="3119421" y="90385"/>
                  </a:lnTo>
                  <a:lnTo>
                    <a:pt x="3168021" y="54740"/>
                  </a:lnTo>
                  <a:lnTo>
                    <a:pt x="3194309" y="25143"/>
                  </a:lnTo>
                  <a:lnTo>
                    <a:pt x="3206793" y="786"/>
                  </a:lnTo>
                  <a:lnTo>
                    <a:pt x="3207172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965967" y="7234316"/>
              <a:ext cx="3207385" cy="360680"/>
            </a:xfrm>
            <a:custGeom>
              <a:avLst/>
              <a:gdLst/>
              <a:ahLst/>
              <a:cxnLst/>
              <a:rect l="l" t="t" r="r" b="b"/>
              <a:pathLst>
                <a:path w="3207385" h="360679">
                  <a:moveTo>
                    <a:pt x="3194931" y="318723"/>
                  </a:moveTo>
                  <a:lnTo>
                    <a:pt x="3205354" y="344752"/>
                  </a:lnTo>
                  <a:lnTo>
                    <a:pt x="3204185" y="360300"/>
                  </a:lnTo>
                  <a:lnTo>
                    <a:pt x="3207250" y="351568"/>
                  </a:lnTo>
                  <a:lnTo>
                    <a:pt x="3204183" y="329050"/>
                  </a:lnTo>
                  <a:lnTo>
                    <a:pt x="3194931" y="318723"/>
                  </a:lnTo>
                  <a:close/>
                </a:path>
                <a:path w="3207385" h="360679">
                  <a:moveTo>
                    <a:pt x="3179317" y="301296"/>
                  </a:moveTo>
                  <a:lnTo>
                    <a:pt x="3194931" y="318723"/>
                  </a:lnTo>
                  <a:lnTo>
                    <a:pt x="3191201" y="309407"/>
                  </a:lnTo>
                  <a:lnTo>
                    <a:pt x="3179317" y="301296"/>
                  </a:lnTo>
                  <a:close/>
                </a:path>
                <a:path w="3207385" h="360679">
                  <a:moveTo>
                    <a:pt x="3170884" y="295541"/>
                  </a:moveTo>
                  <a:lnTo>
                    <a:pt x="3179317" y="301296"/>
                  </a:lnTo>
                  <a:lnTo>
                    <a:pt x="3176595" y="298258"/>
                  </a:lnTo>
                  <a:lnTo>
                    <a:pt x="3170884" y="295541"/>
                  </a:lnTo>
                  <a:close/>
                </a:path>
                <a:path w="3207385" h="360679">
                  <a:moveTo>
                    <a:pt x="3109112" y="266145"/>
                  </a:moveTo>
                  <a:lnTo>
                    <a:pt x="3170884" y="295541"/>
                  </a:lnTo>
                  <a:lnTo>
                    <a:pt x="3135236" y="271211"/>
                  </a:lnTo>
                  <a:lnTo>
                    <a:pt x="3109112" y="266145"/>
                  </a:lnTo>
                  <a:close/>
                </a:path>
                <a:path w="3207385" h="360679">
                  <a:moveTo>
                    <a:pt x="3058063" y="256245"/>
                  </a:moveTo>
                  <a:lnTo>
                    <a:pt x="3109112" y="266145"/>
                  </a:lnTo>
                  <a:lnTo>
                    <a:pt x="3106094" y="264709"/>
                  </a:lnTo>
                  <a:lnTo>
                    <a:pt x="3095679" y="261892"/>
                  </a:lnTo>
                  <a:lnTo>
                    <a:pt x="3081939" y="259317"/>
                  </a:lnTo>
                  <a:lnTo>
                    <a:pt x="3064978" y="256975"/>
                  </a:lnTo>
                  <a:lnTo>
                    <a:pt x="3058063" y="256245"/>
                  </a:lnTo>
                  <a:close/>
                </a:path>
                <a:path w="3207385" h="360679">
                  <a:moveTo>
                    <a:pt x="2893794" y="243229"/>
                  </a:moveTo>
                  <a:lnTo>
                    <a:pt x="2495139" y="243229"/>
                  </a:lnTo>
                  <a:lnTo>
                    <a:pt x="2705576" y="243908"/>
                  </a:lnTo>
                  <a:lnTo>
                    <a:pt x="2895661" y="247114"/>
                  </a:lnTo>
                  <a:lnTo>
                    <a:pt x="2967022" y="249740"/>
                  </a:lnTo>
                  <a:lnTo>
                    <a:pt x="3021814" y="252950"/>
                  </a:lnTo>
                  <a:lnTo>
                    <a:pt x="3058063" y="256245"/>
                  </a:lnTo>
                  <a:lnTo>
                    <a:pt x="3010971" y="247113"/>
                  </a:lnTo>
                  <a:lnTo>
                    <a:pt x="2994991" y="246188"/>
                  </a:lnTo>
                  <a:lnTo>
                    <a:pt x="2952929" y="244593"/>
                  </a:lnTo>
                  <a:lnTo>
                    <a:pt x="2926787" y="243907"/>
                  </a:lnTo>
                  <a:lnTo>
                    <a:pt x="2898170" y="243304"/>
                  </a:lnTo>
                  <a:lnTo>
                    <a:pt x="2893794" y="243229"/>
                  </a:lnTo>
                  <a:close/>
                </a:path>
                <a:path w="3207385" h="360679">
                  <a:moveTo>
                    <a:pt x="78" y="0"/>
                  </a:moveTo>
                  <a:lnTo>
                    <a:pt x="13740" y="47647"/>
                  </a:lnTo>
                  <a:lnTo>
                    <a:pt x="55067" y="91940"/>
                  </a:lnTo>
                  <a:lnTo>
                    <a:pt x="106370" y="124278"/>
                  </a:lnTo>
                  <a:lnTo>
                    <a:pt x="140944" y="140510"/>
                  </a:lnTo>
                  <a:lnTo>
                    <a:pt x="182264" y="156436"/>
                  </a:lnTo>
                  <a:lnTo>
                    <a:pt x="230930" y="171796"/>
                  </a:lnTo>
                  <a:lnTo>
                    <a:pt x="287539" y="186330"/>
                  </a:lnTo>
                  <a:lnTo>
                    <a:pt x="352690" y="199777"/>
                  </a:lnTo>
                  <a:lnTo>
                    <a:pt x="426983" y="211878"/>
                  </a:lnTo>
                  <a:lnTo>
                    <a:pt x="511016" y="222372"/>
                  </a:lnTo>
                  <a:lnTo>
                    <a:pt x="605387" y="231000"/>
                  </a:lnTo>
                  <a:lnTo>
                    <a:pt x="710696" y="237499"/>
                  </a:lnTo>
                  <a:lnTo>
                    <a:pt x="827542" y="241612"/>
                  </a:lnTo>
                  <a:lnTo>
                    <a:pt x="911066" y="243305"/>
                  </a:lnTo>
                  <a:lnTo>
                    <a:pt x="1446732" y="247438"/>
                  </a:lnTo>
                  <a:lnTo>
                    <a:pt x="2893794" y="243229"/>
                  </a:lnTo>
                  <a:lnTo>
                    <a:pt x="1197933" y="231703"/>
                  </a:lnTo>
                  <a:lnTo>
                    <a:pt x="867783" y="223817"/>
                  </a:lnTo>
                  <a:lnTo>
                    <a:pt x="725531" y="218259"/>
                  </a:lnTo>
                  <a:lnTo>
                    <a:pt x="641488" y="213860"/>
                  </a:lnTo>
                  <a:lnTo>
                    <a:pt x="531912" y="205319"/>
                  </a:lnTo>
                  <a:lnTo>
                    <a:pt x="435572" y="193813"/>
                  </a:lnTo>
                  <a:lnTo>
                    <a:pt x="351617" y="179841"/>
                  </a:lnTo>
                  <a:lnTo>
                    <a:pt x="279195" y="163899"/>
                  </a:lnTo>
                  <a:lnTo>
                    <a:pt x="217456" y="146485"/>
                  </a:lnTo>
                  <a:lnTo>
                    <a:pt x="165549" y="128097"/>
                  </a:lnTo>
                  <a:lnTo>
                    <a:pt x="122624" y="109231"/>
                  </a:lnTo>
                  <a:lnTo>
                    <a:pt x="87830" y="90384"/>
                  </a:lnTo>
                  <a:lnTo>
                    <a:pt x="39229" y="54740"/>
                  </a:lnTo>
                  <a:lnTo>
                    <a:pt x="12941" y="25142"/>
                  </a:lnTo>
                  <a:lnTo>
                    <a:pt x="457" y="78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965927" y="7234316"/>
              <a:ext cx="3207385" cy="360680"/>
            </a:xfrm>
            <a:custGeom>
              <a:avLst/>
              <a:gdLst/>
              <a:ahLst/>
              <a:cxnLst/>
              <a:rect l="l" t="t" r="r" b="b"/>
              <a:pathLst>
                <a:path w="3207385" h="360679">
                  <a:moveTo>
                    <a:pt x="119" y="0"/>
                  </a:moveTo>
                  <a:lnTo>
                    <a:pt x="0" y="2415"/>
                  </a:lnTo>
                  <a:lnTo>
                    <a:pt x="40" y="7388"/>
                  </a:lnTo>
                  <a:lnTo>
                    <a:pt x="840" y="14658"/>
                  </a:lnTo>
                  <a:lnTo>
                    <a:pt x="23604" y="61503"/>
                  </a:lnTo>
                  <a:lnTo>
                    <a:pt x="55107" y="91940"/>
                  </a:lnTo>
                  <a:lnTo>
                    <a:pt x="106411" y="124279"/>
                  </a:lnTo>
                  <a:lnTo>
                    <a:pt x="140985" y="140510"/>
                  </a:lnTo>
                  <a:lnTo>
                    <a:pt x="182305" y="156436"/>
                  </a:lnTo>
                  <a:lnTo>
                    <a:pt x="230970" y="171796"/>
                  </a:lnTo>
                  <a:lnTo>
                    <a:pt x="287579" y="186330"/>
                  </a:lnTo>
                  <a:lnTo>
                    <a:pt x="352731" y="199778"/>
                  </a:lnTo>
                  <a:lnTo>
                    <a:pt x="427024" y="211879"/>
                  </a:lnTo>
                  <a:lnTo>
                    <a:pt x="511056" y="222373"/>
                  </a:lnTo>
                  <a:lnTo>
                    <a:pt x="605428" y="231000"/>
                  </a:lnTo>
                  <a:lnTo>
                    <a:pt x="710737" y="237500"/>
                  </a:lnTo>
                  <a:lnTo>
                    <a:pt x="827582" y="241612"/>
                  </a:lnTo>
                  <a:lnTo>
                    <a:pt x="885512" y="242846"/>
                  </a:lnTo>
                  <a:lnTo>
                    <a:pt x="944607" y="243909"/>
                  </a:lnTo>
                  <a:lnTo>
                    <a:pt x="1004762" y="244811"/>
                  </a:lnTo>
                  <a:lnTo>
                    <a:pt x="1065873" y="245563"/>
                  </a:lnTo>
                  <a:lnTo>
                    <a:pt x="1127836" y="246173"/>
                  </a:lnTo>
                  <a:lnTo>
                    <a:pt x="1190547" y="246651"/>
                  </a:lnTo>
                  <a:lnTo>
                    <a:pt x="1253900" y="247007"/>
                  </a:lnTo>
                  <a:lnTo>
                    <a:pt x="1317792" y="247251"/>
                  </a:lnTo>
                  <a:lnTo>
                    <a:pt x="1382118" y="247391"/>
                  </a:lnTo>
                  <a:lnTo>
                    <a:pt x="1446773" y="247438"/>
                  </a:lnTo>
                  <a:lnTo>
                    <a:pt x="1511654" y="247401"/>
                  </a:lnTo>
                  <a:lnTo>
                    <a:pt x="1576655" y="247290"/>
                  </a:lnTo>
                  <a:lnTo>
                    <a:pt x="1641673" y="247114"/>
                  </a:lnTo>
                  <a:lnTo>
                    <a:pt x="1706603" y="246883"/>
                  </a:lnTo>
                  <a:lnTo>
                    <a:pt x="1771341" y="246607"/>
                  </a:lnTo>
                  <a:lnTo>
                    <a:pt x="1835781" y="246294"/>
                  </a:lnTo>
                  <a:lnTo>
                    <a:pt x="1899821" y="245956"/>
                  </a:lnTo>
                  <a:lnTo>
                    <a:pt x="1963355" y="245600"/>
                  </a:lnTo>
                  <a:lnTo>
                    <a:pt x="2026279" y="245238"/>
                  </a:lnTo>
                  <a:lnTo>
                    <a:pt x="2088488" y="244877"/>
                  </a:lnTo>
                  <a:lnTo>
                    <a:pt x="2149879" y="244529"/>
                  </a:lnTo>
                  <a:lnTo>
                    <a:pt x="2210346" y="244203"/>
                  </a:lnTo>
                  <a:lnTo>
                    <a:pt x="2269786" y="243907"/>
                  </a:lnTo>
                  <a:lnTo>
                    <a:pt x="2328093" y="243653"/>
                  </a:lnTo>
                  <a:lnTo>
                    <a:pt x="2385164" y="243449"/>
                  </a:lnTo>
                  <a:lnTo>
                    <a:pt x="2440895" y="243304"/>
                  </a:lnTo>
                  <a:lnTo>
                    <a:pt x="2495180" y="243230"/>
                  </a:lnTo>
                  <a:lnTo>
                    <a:pt x="2547915" y="243234"/>
                  </a:lnTo>
                  <a:lnTo>
                    <a:pt x="2598996" y="243327"/>
                  </a:lnTo>
                  <a:lnTo>
                    <a:pt x="2648318" y="243519"/>
                  </a:lnTo>
                  <a:lnTo>
                    <a:pt x="2695778" y="243818"/>
                  </a:lnTo>
                  <a:lnTo>
                    <a:pt x="2741270" y="244235"/>
                  </a:lnTo>
                  <a:lnTo>
                    <a:pt x="2784691" y="244779"/>
                  </a:lnTo>
                  <a:lnTo>
                    <a:pt x="2825935" y="245460"/>
                  </a:lnTo>
                  <a:lnTo>
                    <a:pt x="2864899" y="246286"/>
                  </a:lnTo>
                  <a:lnTo>
                    <a:pt x="2935567" y="248417"/>
                  </a:lnTo>
                  <a:lnTo>
                    <a:pt x="2995860" y="251248"/>
                  </a:lnTo>
                  <a:lnTo>
                    <a:pt x="3044943" y="254856"/>
                  </a:lnTo>
                  <a:lnTo>
                    <a:pt x="3095720" y="261892"/>
                  </a:lnTo>
                  <a:lnTo>
                    <a:pt x="3176636" y="298259"/>
                  </a:lnTo>
                  <a:lnTo>
                    <a:pt x="3204225" y="329050"/>
                  </a:lnTo>
                  <a:lnTo>
                    <a:pt x="3207291" y="351569"/>
                  </a:lnTo>
                  <a:lnTo>
                    <a:pt x="3204227" y="360301"/>
                  </a:lnTo>
                  <a:lnTo>
                    <a:pt x="3205395" y="344753"/>
                  </a:lnTo>
                  <a:lnTo>
                    <a:pt x="3191242" y="309408"/>
                  </a:lnTo>
                  <a:lnTo>
                    <a:pt x="3135277" y="271212"/>
                  </a:lnTo>
                  <a:lnTo>
                    <a:pt x="3011012" y="247114"/>
                  </a:lnTo>
                  <a:lnTo>
                    <a:pt x="2952969" y="244594"/>
                  </a:lnTo>
                  <a:lnTo>
                    <a:pt x="2898288" y="243306"/>
                  </a:lnTo>
                  <a:lnTo>
                    <a:pt x="2832007" y="242283"/>
                  </a:lnTo>
                  <a:lnTo>
                    <a:pt x="2755148" y="241484"/>
                  </a:lnTo>
                  <a:lnTo>
                    <a:pt x="2713070" y="241155"/>
                  </a:lnTo>
                  <a:lnTo>
                    <a:pt x="2668729" y="240867"/>
                  </a:lnTo>
                  <a:lnTo>
                    <a:pt x="2622255" y="240614"/>
                  </a:lnTo>
                  <a:lnTo>
                    <a:pt x="2573772" y="240392"/>
                  </a:lnTo>
                  <a:lnTo>
                    <a:pt x="2523411" y="240194"/>
                  </a:lnTo>
                  <a:lnTo>
                    <a:pt x="2471297" y="240016"/>
                  </a:lnTo>
                  <a:lnTo>
                    <a:pt x="2417558" y="239853"/>
                  </a:lnTo>
                  <a:lnTo>
                    <a:pt x="2362322" y="239699"/>
                  </a:lnTo>
                  <a:lnTo>
                    <a:pt x="2305717" y="239549"/>
                  </a:lnTo>
                  <a:lnTo>
                    <a:pt x="2247869" y="239399"/>
                  </a:lnTo>
                  <a:lnTo>
                    <a:pt x="2188907" y="239243"/>
                  </a:lnTo>
                  <a:lnTo>
                    <a:pt x="2128958" y="239075"/>
                  </a:lnTo>
                  <a:lnTo>
                    <a:pt x="2068149" y="238891"/>
                  </a:lnTo>
                  <a:lnTo>
                    <a:pt x="2006608" y="238685"/>
                  </a:lnTo>
                  <a:lnTo>
                    <a:pt x="1944463" y="238453"/>
                  </a:lnTo>
                  <a:lnTo>
                    <a:pt x="1881840" y="238189"/>
                  </a:lnTo>
                  <a:lnTo>
                    <a:pt x="1818868" y="237888"/>
                  </a:lnTo>
                  <a:lnTo>
                    <a:pt x="1755674" y="237545"/>
                  </a:lnTo>
                  <a:lnTo>
                    <a:pt x="1692385" y="237154"/>
                  </a:lnTo>
                  <a:lnTo>
                    <a:pt x="1629129" y="236711"/>
                  </a:lnTo>
                  <a:lnTo>
                    <a:pt x="1566034" y="236210"/>
                  </a:lnTo>
                  <a:lnTo>
                    <a:pt x="1503227" y="235646"/>
                  </a:lnTo>
                  <a:lnTo>
                    <a:pt x="1440835" y="235014"/>
                  </a:lnTo>
                  <a:lnTo>
                    <a:pt x="1378986" y="234309"/>
                  </a:lnTo>
                  <a:lnTo>
                    <a:pt x="1317808" y="233526"/>
                  </a:lnTo>
                  <a:lnTo>
                    <a:pt x="1257428" y="232659"/>
                  </a:lnTo>
                  <a:lnTo>
                    <a:pt x="1197974" y="231704"/>
                  </a:lnTo>
                  <a:lnTo>
                    <a:pt x="1139572" y="230654"/>
                  </a:lnTo>
                  <a:lnTo>
                    <a:pt x="1082351" y="229506"/>
                  </a:lnTo>
                  <a:lnTo>
                    <a:pt x="1026438" y="228253"/>
                  </a:lnTo>
                  <a:lnTo>
                    <a:pt x="971961" y="226891"/>
                  </a:lnTo>
                  <a:lnTo>
                    <a:pt x="919047" y="225415"/>
                  </a:lnTo>
                  <a:lnTo>
                    <a:pt x="867823" y="223818"/>
                  </a:lnTo>
                  <a:lnTo>
                    <a:pt x="818418" y="222097"/>
                  </a:lnTo>
                  <a:lnTo>
                    <a:pt x="770958" y="220246"/>
                  </a:lnTo>
                  <a:lnTo>
                    <a:pt x="725571" y="218260"/>
                  </a:lnTo>
                  <a:lnTo>
                    <a:pt x="682385" y="216133"/>
                  </a:lnTo>
                  <a:lnTo>
                    <a:pt x="641527" y="213861"/>
                  </a:lnTo>
                  <a:lnTo>
                    <a:pt x="531952" y="205319"/>
                  </a:lnTo>
                  <a:lnTo>
                    <a:pt x="435612" y="193814"/>
                  </a:lnTo>
                  <a:lnTo>
                    <a:pt x="351657" y="179841"/>
                  </a:lnTo>
                  <a:lnTo>
                    <a:pt x="279235" y="163900"/>
                  </a:lnTo>
                  <a:lnTo>
                    <a:pt x="217496" y="146486"/>
                  </a:lnTo>
                  <a:lnTo>
                    <a:pt x="165590" y="128097"/>
                  </a:lnTo>
                  <a:lnTo>
                    <a:pt x="122665" y="109231"/>
                  </a:lnTo>
                  <a:lnTo>
                    <a:pt x="87870" y="90385"/>
                  </a:lnTo>
                  <a:lnTo>
                    <a:pt x="39269" y="54740"/>
                  </a:lnTo>
                  <a:lnTo>
                    <a:pt x="12982" y="25143"/>
                  </a:lnTo>
                  <a:lnTo>
                    <a:pt x="497" y="786"/>
                  </a:lnTo>
                  <a:lnTo>
                    <a:pt x="119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683819" y="3201383"/>
              <a:ext cx="723900" cy="361950"/>
            </a:xfrm>
            <a:custGeom>
              <a:avLst/>
              <a:gdLst/>
              <a:ahLst/>
              <a:cxnLst/>
              <a:rect l="l" t="t" r="r" b="b"/>
              <a:pathLst>
                <a:path w="723900" h="361950">
                  <a:moveTo>
                    <a:pt x="600351" y="0"/>
                  </a:moveTo>
                  <a:lnTo>
                    <a:pt x="123380" y="0"/>
                  </a:lnTo>
                  <a:lnTo>
                    <a:pt x="75355" y="9695"/>
                  </a:lnTo>
                  <a:lnTo>
                    <a:pt x="36137" y="36137"/>
                  </a:lnTo>
                  <a:lnTo>
                    <a:pt x="9695" y="75354"/>
                  </a:lnTo>
                  <a:lnTo>
                    <a:pt x="0" y="123379"/>
                  </a:lnTo>
                  <a:lnTo>
                    <a:pt x="0" y="238485"/>
                  </a:lnTo>
                  <a:lnTo>
                    <a:pt x="9695" y="286510"/>
                  </a:lnTo>
                  <a:lnTo>
                    <a:pt x="36137" y="325728"/>
                  </a:lnTo>
                  <a:lnTo>
                    <a:pt x="75355" y="352169"/>
                  </a:lnTo>
                  <a:lnTo>
                    <a:pt x="123380" y="361864"/>
                  </a:lnTo>
                  <a:lnTo>
                    <a:pt x="600351" y="361864"/>
                  </a:lnTo>
                  <a:lnTo>
                    <a:pt x="648376" y="352169"/>
                  </a:lnTo>
                  <a:lnTo>
                    <a:pt x="687593" y="325728"/>
                  </a:lnTo>
                  <a:lnTo>
                    <a:pt x="714035" y="286510"/>
                  </a:lnTo>
                  <a:lnTo>
                    <a:pt x="723731" y="238485"/>
                  </a:lnTo>
                  <a:lnTo>
                    <a:pt x="723731" y="123379"/>
                  </a:lnTo>
                  <a:lnTo>
                    <a:pt x="714035" y="75354"/>
                  </a:lnTo>
                  <a:lnTo>
                    <a:pt x="687593" y="36137"/>
                  </a:lnTo>
                  <a:lnTo>
                    <a:pt x="648376" y="9695"/>
                  </a:lnTo>
                  <a:lnTo>
                    <a:pt x="600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683820" y="3201383"/>
              <a:ext cx="723900" cy="361950"/>
            </a:xfrm>
            <a:custGeom>
              <a:avLst/>
              <a:gdLst/>
              <a:ahLst/>
              <a:cxnLst/>
              <a:rect l="l" t="t" r="r" b="b"/>
              <a:pathLst>
                <a:path w="723900" h="361950">
                  <a:moveTo>
                    <a:pt x="123380" y="0"/>
                  </a:moveTo>
                  <a:lnTo>
                    <a:pt x="600351" y="0"/>
                  </a:lnTo>
                  <a:lnTo>
                    <a:pt x="648376" y="9695"/>
                  </a:lnTo>
                  <a:lnTo>
                    <a:pt x="687594" y="36137"/>
                  </a:lnTo>
                  <a:lnTo>
                    <a:pt x="714035" y="75355"/>
                  </a:lnTo>
                  <a:lnTo>
                    <a:pt x="723731" y="123380"/>
                  </a:lnTo>
                  <a:lnTo>
                    <a:pt x="723731" y="238485"/>
                  </a:lnTo>
                  <a:lnTo>
                    <a:pt x="714035" y="286510"/>
                  </a:lnTo>
                  <a:lnTo>
                    <a:pt x="687594" y="325728"/>
                  </a:lnTo>
                  <a:lnTo>
                    <a:pt x="648376" y="352169"/>
                  </a:lnTo>
                  <a:lnTo>
                    <a:pt x="600351" y="361865"/>
                  </a:lnTo>
                  <a:lnTo>
                    <a:pt x="123380" y="361865"/>
                  </a:lnTo>
                  <a:lnTo>
                    <a:pt x="75355" y="352169"/>
                  </a:lnTo>
                  <a:lnTo>
                    <a:pt x="36137" y="325728"/>
                  </a:lnTo>
                  <a:lnTo>
                    <a:pt x="9695" y="286510"/>
                  </a:lnTo>
                  <a:lnTo>
                    <a:pt x="0" y="238485"/>
                  </a:lnTo>
                  <a:lnTo>
                    <a:pt x="0" y="123380"/>
                  </a:lnTo>
                  <a:lnTo>
                    <a:pt x="9695" y="75355"/>
                  </a:lnTo>
                  <a:lnTo>
                    <a:pt x="36137" y="36137"/>
                  </a:lnTo>
                  <a:lnTo>
                    <a:pt x="75355" y="9695"/>
                  </a:lnTo>
                  <a:lnTo>
                    <a:pt x="12338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2279" y="3258267"/>
              <a:ext cx="327767" cy="24809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045686" y="4006285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w="0" h="167004">
                  <a:moveTo>
                    <a:pt x="0" y="166906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025121" y="3972012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6"/>
                  </a:lnTo>
                  <a:lnTo>
                    <a:pt x="20563" y="34272"/>
                  </a:lnTo>
                  <a:lnTo>
                    <a:pt x="33415" y="34272"/>
                  </a:lnTo>
                  <a:lnTo>
                    <a:pt x="20563" y="0"/>
                  </a:lnTo>
                  <a:close/>
                </a:path>
                <a:path w="41275" h="55245">
                  <a:moveTo>
                    <a:pt x="33415" y="34272"/>
                  </a:moveTo>
                  <a:lnTo>
                    <a:pt x="20563" y="34272"/>
                  </a:lnTo>
                  <a:lnTo>
                    <a:pt x="41126" y="54836"/>
                  </a:lnTo>
                  <a:lnTo>
                    <a:pt x="33415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025123" y="3972013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045686" y="295428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w="0" h="247650">
                  <a:moveTo>
                    <a:pt x="0" y="247096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025121" y="2920014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20563" y="0"/>
                  </a:moveTo>
                  <a:lnTo>
                    <a:pt x="0" y="54834"/>
                  </a:lnTo>
                  <a:lnTo>
                    <a:pt x="20563" y="34272"/>
                  </a:lnTo>
                  <a:lnTo>
                    <a:pt x="33415" y="34272"/>
                  </a:lnTo>
                  <a:lnTo>
                    <a:pt x="20563" y="0"/>
                  </a:lnTo>
                  <a:close/>
                </a:path>
                <a:path w="41275" h="55244">
                  <a:moveTo>
                    <a:pt x="33415" y="34272"/>
                  </a:moveTo>
                  <a:lnTo>
                    <a:pt x="20563" y="34272"/>
                  </a:lnTo>
                  <a:lnTo>
                    <a:pt x="41126" y="54834"/>
                  </a:lnTo>
                  <a:lnTo>
                    <a:pt x="33415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025123" y="2920014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681993" y="5488218"/>
              <a:ext cx="723900" cy="64135"/>
            </a:xfrm>
            <a:custGeom>
              <a:avLst/>
              <a:gdLst/>
              <a:ahLst/>
              <a:cxnLst/>
              <a:rect l="l" t="t" r="r" b="b"/>
              <a:pathLst>
                <a:path w="723900" h="64135">
                  <a:moveTo>
                    <a:pt x="723730" y="0"/>
                  </a:moveTo>
                  <a:lnTo>
                    <a:pt x="0" y="0"/>
                  </a:lnTo>
                  <a:lnTo>
                    <a:pt x="0" y="64077"/>
                  </a:lnTo>
                  <a:lnTo>
                    <a:pt x="723730" y="64077"/>
                  </a:lnTo>
                  <a:lnTo>
                    <a:pt x="723730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681994" y="5488218"/>
              <a:ext cx="723900" cy="64135"/>
            </a:xfrm>
            <a:custGeom>
              <a:avLst/>
              <a:gdLst/>
              <a:ahLst/>
              <a:cxnLst/>
              <a:rect l="l" t="t" r="r" b="b"/>
              <a:pathLst>
                <a:path w="723900" h="64135">
                  <a:moveTo>
                    <a:pt x="0" y="0"/>
                  </a:moveTo>
                  <a:lnTo>
                    <a:pt x="723730" y="0"/>
                  </a:lnTo>
                  <a:lnTo>
                    <a:pt x="723730" y="64076"/>
                  </a:lnTo>
                  <a:lnTo>
                    <a:pt x="0" y="64076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877644" y="5488218"/>
              <a:ext cx="723900" cy="64135"/>
            </a:xfrm>
            <a:custGeom>
              <a:avLst/>
              <a:gdLst/>
              <a:ahLst/>
              <a:cxnLst/>
              <a:rect l="l" t="t" r="r" b="b"/>
              <a:pathLst>
                <a:path w="723900" h="64135">
                  <a:moveTo>
                    <a:pt x="723730" y="0"/>
                  </a:moveTo>
                  <a:lnTo>
                    <a:pt x="0" y="0"/>
                  </a:lnTo>
                  <a:lnTo>
                    <a:pt x="0" y="64077"/>
                  </a:lnTo>
                  <a:lnTo>
                    <a:pt x="723730" y="64077"/>
                  </a:lnTo>
                  <a:lnTo>
                    <a:pt x="723730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877645" y="5488218"/>
              <a:ext cx="723900" cy="64135"/>
            </a:xfrm>
            <a:custGeom>
              <a:avLst/>
              <a:gdLst/>
              <a:ahLst/>
              <a:cxnLst/>
              <a:rect l="l" t="t" r="r" b="b"/>
              <a:pathLst>
                <a:path w="723900" h="64135">
                  <a:moveTo>
                    <a:pt x="0" y="0"/>
                  </a:moveTo>
                  <a:lnTo>
                    <a:pt x="723730" y="0"/>
                  </a:lnTo>
                  <a:lnTo>
                    <a:pt x="723730" y="64076"/>
                  </a:lnTo>
                  <a:lnTo>
                    <a:pt x="0" y="64076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4310981" y="7622675"/>
            <a:ext cx="1691005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5">
                <a:latin typeface="Arial MT"/>
                <a:cs typeface="Arial MT"/>
              </a:rPr>
              <a:t>Original</a:t>
            </a:r>
            <a:r>
              <a:rPr dirty="0" sz="2150" spc="-45">
                <a:latin typeface="Arial MT"/>
                <a:cs typeface="Arial MT"/>
              </a:rPr>
              <a:t> </a:t>
            </a:r>
            <a:r>
              <a:rPr dirty="0" sz="2150" spc="15">
                <a:latin typeface="Arial MT"/>
                <a:cs typeface="Arial MT"/>
              </a:rPr>
              <a:t>Story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511942" y="1700424"/>
            <a:ext cx="2565400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5">
                <a:latin typeface="Arial MT"/>
                <a:cs typeface="Arial MT"/>
              </a:rPr>
              <a:t>Generated</a:t>
            </a:r>
            <a:r>
              <a:rPr dirty="0" sz="2150" spc="-45">
                <a:latin typeface="Arial MT"/>
                <a:cs typeface="Arial MT"/>
              </a:rPr>
              <a:t> </a:t>
            </a:r>
            <a:r>
              <a:rPr dirty="0" sz="2150" spc="5">
                <a:latin typeface="Arial MT"/>
                <a:cs typeface="Arial MT"/>
              </a:rPr>
              <a:t>Summary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26581" y="6707560"/>
            <a:ext cx="173990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">
                <a:solidFill>
                  <a:srgbClr val="0908FF"/>
                </a:solidFill>
                <a:latin typeface="Courier New"/>
                <a:cs typeface="Courier New"/>
              </a:rPr>
              <a:t>…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77220" y="6707560"/>
            <a:ext cx="61785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">
                <a:solidFill>
                  <a:srgbClr val="0908FF"/>
                </a:solidFill>
                <a:latin typeface="Courier New"/>
                <a:cs typeface="Courier New"/>
              </a:rPr>
              <a:t>idea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95356" y="2576057"/>
            <a:ext cx="50101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15">
                <a:solidFill>
                  <a:srgbClr val="FF0000"/>
                </a:solidFill>
                <a:latin typeface="Arial MT"/>
                <a:cs typeface="Arial MT"/>
              </a:rPr>
              <a:t>Kyle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666173" y="2259556"/>
            <a:ext cx="4115435" cy="374650"/>
            <a:chOff x="8666173" y="2259556"/>
            <a:chExt cx="4115435" cy="374650"/>
          </a:xfrm>
        </p:grpSpPr>
        <p:sp>
          <p:nvSpPr>
            <p:cNvPr id="70" name="object 70"/>
            <p:cNvSpPr/>
            <p:nvPr/>
          </p:nvSpPr>
          <p:spPr>
            <a:xfrm>
              <a:off x="8673157" y="2266539"/>
              <a:ext cx="2050414" cy="360680"/>
            </a:xfrm>
            <a:custGeom>
              <a:avLst/>
              <a:gdLst/>
              <a:ahLst/>
              <a:cxnLst/>
              <a:rect l="l" t="t" r="r" b="b"/>
              <a:pathLst>
                <a:path w="2050415" h="360680">
                  <a:moveTo>
                    <a:pt x="896318" y="112886"/>
                  </a:moveTo>
                  <a:lnTo>
                    <a:pt x="832506" y="113099"/>
                  </a:lnTo>
                  <a:lnTo>
                    <a:pt x="602391" y="116471"/>
                  </a:lnTo>
                  <a:lnTo>
                    <a:pt x="529036" y="118689"/>
                  </a:lnTo>
                  <a:lnTo>
                    <a:pt x="426556" y="125129"/>
                  </a:lnTo>
                  <a:lnTo>
                    <a:pt x="338228" y="136045"/>
                  </a:lnTo>
                  <a:lnTo>
                    <a:pt x="263004" y="150722"/>
                  </a:lnTo>
                  <a:lnTo>
                    <a:pt x="199833" y="168447"/>
                  </a:lnTo>
                  <a:lnTo>
                    <a:pt x="147665" y="188505"/>
                  </a:lnTo>
                  <a:lnTo>
                    <a:pt x="105450" y="210182"/>
                  </a:lnTo>
                  <a:lnTo>
                    <a:pt x="72137" y="232764"/>
                  </a:lnTo>
                  <a:lnTo>
                    <a:pt x="28018" y="277786"/>
                  </a:lnTo>
                  <a:lnTo>
                    <a:pt x="6906" y="317858"/>
                  </a:lnTo>
                  <a:lnTo>
                    <a:pt x="0" y="356189"/>
                  </a:lnTo>
                  <a:lnTo>
                    <a:pt x="99" y="360301"/>
                  </a:lnTo>
                  <a:lnTo>
                    <a:pt x="583" y="358340"/>
                  </a:lnTo>
                  <a:lnTo>
                    <a:pt x="2894" y="349567"/>
                  </a:lnTo>
                  <a:lnTo>
                    <a:pt x="33681" y="294155"/>
                  </a:lnTo>
                  <a:lnTo>
                    <a:pt x="86976" y="244759"/>
                  </a:lnTo>
                  <a:lnTo>
                    <a:pt x="127321" y="219861"/>
                  </a:lnTo>
                  <a:lnTo>
                    <a:pt x="178518" y="196401"/>
                  </a:lnTo>
                  <a:lnTo>
                    <a:pt x="241855" y="175559"/>
                  </a:lnTo>
                  <a:lnTo>
                    <a:pt x="318621" y="158512"/>
                  </a:lnTo>
                  <a:lnTo>
                    <a:pt x="410106" y="146439"/>
                  </a:lnTo>
                  <a:lnTo>
                    <a:pt x="451689" y="142945"/>
                  </a:lnTo>
                  <a:lnTo>
                    <a:pt x="496812" y="139800"/>
                  </a:lnTo>
                  <a:lnTo>
                    <a:pt x="596421" y="134481"/>
                  </a:lnTo>
                  <a:lnTo>
                    <a:pt x="764546" y="128631"/>
                  </a:lnTo>
                  <a:lnTo>
                    <a:pt x="1826676" y="117671"/>
                  </a:lnTo>
                  <a:lnTo>
                    <a:pt x="1849074" y="117070"/>
                  </a:lnTo>
                  <a:lnTo>
                    <a:pt x="1626430" y="117070"/>
                  </a:lnTo>
                  <a:lnTo>
                    <a:pt x="896318" y="112886"/>
                  </a:lnTo>
                  <a:close/>
                </a:path>
                <a:path w="2050415" h="360680">
                  <a:moveTo>
                    <a:pt x="1954987" y="104013"/>
                  </a:moveTo>
                  <a:lnTo>
                    <a:pt x="1911398" y="109380"/>
                  </a:lnTo>
                  <a:lnTo>
                    <a:pt x="1847640" y="113354"/>
                  </a:lnTo>
                  <a:lnTo>
                    <a:pt x="1768756" y="115763"/>
                  </a:lnTo>
                  <a:lnTo>
                    <a:pt x="1626430" y="117070"/>
                  </a:lnTo>
                  <a:lnTo>
                    <a:pt x="1849074" y="117070"/>
                  </a:lnTo>
                  <a:lnTo>
                    <a:pt x="1858421" y="116820"/>
                  </a:lnTo>
                  <a:lnTo>
                    <a:pt x="1885557" y="115802"/>
                  </a:lnTo>
                  <a:lnTo>
                    <a:pt x="1907770" y="114597"/>
                  </a:lnTo>
                  <a:lnTo>
                    <a:pt x="1924746" y="113187"/>
                  </a:lnTo>
                  <a:lnTo>
                    <a:pt x="1954987" y="104013"/>
                  </a:lnTo>
                  <a:close/>
                </a:path>
                <a:path w="2050415" h="360680">
                  <a:moveTo>
                    <a:pt x="1987484" y="94154"/>
                  </a:moveTo>
                  <a:lnTo>
                    <a:pt x="1954987" y="104013"/>
                  </a:lnTo>
                  <a:lnTo>
                    <a:pt x="1958033" y="103555"/>
                  </a:lnTo>
                  <a:lnTo>
                    <a:pt x="1974307" y="99859"/>
                  </a:lnTo>
                  <a:lnTo>
                    <a:pt x="1985552" y="95592"/>
                  </a:lnTo>
                  <a:lnTo>
                    <a:pt x="1987484" y="94154"/>
                  </a:lnTo>
                  <a:close/>
                </a:path>
                <a:path w="2050415" h="360680">
                  <a:moveTo>
                    <a:pt x="2026965" y="64762"/>
                  </a:moveTo>
                  <a:lnTo>
                    <a:pt x="1987484" y="94154"/>
                  </a:lnTo>
                  <a:lnTo>
                    <a:pt x="2004180" y="89089"/>
                  </a:lnTo>
                  <a:lnTo>
                    <a:pt x="2026965" y="64762"/>
                  </a:lnTo>
                  <a:close/>
                </a:path>
                <a:path w="2050415" h="360680">
                  <a:moveTo>
                    <a:pt x="2032358" y="59004"/>
                  </a:moveTo>
                  <a:lnTo>
                    <a:pt x="2026965" y="64762"/>
                  </a:lnTo>
                  <a:lnTo>
                    <a:pt x="2030618" y="62042"/>
                  </a:lnTo>
                  <a:lnTo>
                    <a:pt x="2032358" y="59004"/>
                  </a:lnTo>
                  <a:close/>
                </a:path>
                <a:path w="2050415" h="360680">
                  <a:moveTo>
                    <a:pt x="2042339" y="41577"/>
                  </a:moveTo>
                  <a:lnTo>
                    <a:pt x="2032358" y="59004"/>
                  </a:lnTo>
                  <a:lnTo>
                    <a:pt x="2039954" y="50893"/>
                  </a:lnTo>
                  <a:lnTo>
                    <a:pt x="2042339" y="41577"/>
                  </a:lnTo>
                  <a:close/>
                </a:path>
                <a:path w="2050415" h="360680">
                  <a:moveTo>
                    <a:pt x="2048254" y="0"/>
                  </a:moveTo>
                  <a:lnTo>
                    <a:pt x="2049001" y="15548"/>
                  </a:lnTo>
                  <a:lnTo>
                    <a:pt x="2042339" y="41577"/>
                  </a:lnTo>
                  <a:lnTo>
                    <a:pt x="2048253" y="31251"/>
                  </a:lnTo>
                  <a:lnTo>
                    <a:pt x="2050213" y="8731"/>
                  </a:lnTo>
                  <a:lnTo>
                    <a:pt x="2048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673158" y="2266541"/>
              <a:ext cx="2050414" cy="360680"/>
            </a:xfrm>
            <a:custGeom>
              <a:avLst/>
              <a:gdLst/>
              <a:ahLst/>
              <a:cxnLst/>
              <a:rect l="l" t="t" r="r" b="b"/>
              <a:pathLst>
                <a:path w="2050415" h="360680">
                  <a:moveTo>
                    <a:pt x="99" y="360300"/>
                  </a:moveTo>
                  <a:lnTo>
                    <a:pt x="6907" y="317858"/>
                  </a:lnTo>
                  <a:lnTo>
                    <a:pt x="28018" y="277785"/>
                  </a:lnTo>
                  <a:lnTo>
                    <a:pt x="72137" y="232763"/>
                  </a:lnTo>
                  <a:lnTo>
                    <a:pt x="105450" y="210181"/>
                  </a:lnTo>
                  <a:lnTo>
                    <a:pt x="147666" y="188504"/>
                  </a:lnTo>
                  <a:lnTo>
                    <a:pt x="199834" y="168446"/>
                  </a:lnTo>
                  <a:lnTo>
                    <a:pt x="263005" y="150721"/>
                  </a:lnTo>
                  <a:lnTo>
                    <a:pt x="338229" y="136044"/>
                  </a:lnTo>
                  <a:lnTo>
                    <a:pt x="426556" y="125128"/>
                  </a:lnTo>
                  <a:lnTo>
                    <a:pt x="529037" y="118688"/>
                  </a:lnTo>
                  <a:lnTo>
                    <a:pt x="586821" y="116848"/>
                  </a:lnTo>
                  <a:lnTo>
                    <a:pt x="646309" y="115405"/>
                  </a:lnTo>
                  <a:lnTo>
                    <a:pt x="707253" y="114323"/>
                  </a:lnTo>
                  <a:lnTo>
                    <a:pt x="769401" y="113566"/>
                  </a:lnTo>
                  <a:lnTo>
                    <a:pt x="832507" y="113099"/>
                  </a:lnTo>
                  <a:lnTo>
                    <a:pt x="896319" y="112885"/>
                  </a:lnTo>
                  <a:lnTo>
                    <a:pt x="960588" y="112889"/>
                  </a:lnTo>
                  <a:lnTo>
                    <a:pt x="1025066" y="113076"/>
                  </a:lnTo>
                  <a:lnTo>
                    <a:pt x="1089502" y="113408"/>
                  </a:lnTo>
                  <a:lnTo>
                    <a:pt x="1153648" y="113851"/>
                  </a:lnTo>
                  <a:lnTo>
                    <a:pt x="1217254" y="114369"/>
                  </a:lnTo>
                  <a:lnTo>
                    <a:pt x="1280071" y="114925"/>
                  </a:lnTo>
                  <a:lnTo>
                    <a:pt x="1341849" y="115484"/>
                  </a:lnTo>
                  <a:lnTo>
                    <a:pt x="1402339" y="116010"/>
                  </a:lnTo>
                  <a:lnTo>
                    <a:pt x="1461291" y="116467"/>
                  </a:lnTo>
                  <a:lnTo>
                    <a:pt x="1518457" y="116820"/>
                  </a:lnTo>
                  <a:lnTo>
                    <a:pt x="1573587" y="117033"/>
                  </a:lnTo>
                  <a:lnTo>
                    <a:pt x="1626431" y="117069"/>
                  </a:lnTo>
                  <a:lnTo>
                    <a:pt x="1676740" y="116893"/>
                  </a:lnTo>
                  <a:lnTo>
                    <a:pt x="1724265" y="116470"/>
                  </a:lnTo>
                  <a:lnTo>
                    <a:pt x="1768756" y="115762"/>
                  </a:lnTo>
                  <a:lnTo>
                    <a:pt x="1809965" y="114735"/>
                  </a:lnTo>
                  <a:lnTo>
                    <a:pt x="1881535" y="111580"/>
                  </a:lnTo>
                  <a:lnTo>
                    <a:pt x="1936981" y="106716"/>
                  </a:lnTo>
                  <a:lnTo>
                    <a:pt x="1985553" y="95591"/>
                  </a:lnTo>
                  <a:lnTo>
                    <a:pt x="2030619" y="62041"/>
                  </a:lnTo>
                  <a:lnTo>
                    <a:pt x="2050214" y="8731"/>
                  </a:lnTo>
                  <a:lnTo>
                    <a:pt x="2048255" y="0"/>
                  </a:lnTo>
                  <a:lnTo>
                    <a:pt x="2049002" y="15547"/>
                  </a:lnTo>
                  <a:lnTo>
                    <a:pt x="2039955" y="50893"/>
                  </a:lnTo>
                  <a:lnTo>
                    <a:pt x="2004181" y="89089"/>
                  </a:lnTo>
                  <a:lnTo>
                    <a:pt x="1924747" y="113187"/>
                  </a:lnTo>
                  <a:lnTo>
                    <a:pt x="1885558" y="115801"/>
                  </a:lnTo>
                  <a:lnTo>
                    <a:pt x="1826677" y="117670"/>
                  </a:lnTo>
                  <a:lnTo>
                    <a:pt x="1750611" y="118953"/>
                  </a:lnTo>
                  <a:lnTo>
                    <a:pt x="1706918" y="119424"/>
                  </a:lnTo>
                  <a:lnTo>
                    <a:pt x="1659868" y="119808"/>
                  </a:lnTo>
                  <a:lnTo>
                    <a:pt x="1609776" y="120125"/>
                  </a:lnTo>
                  <a:lnTo>
                    <a:pt x="1556955" y="120394"/>
                  </a:lnTo>
                  <a:lnTo>
                    <a:pt x="1501719" y="120636"/>
                  </a:lnTo>
                  <a:lnTo>
                    <a:pt x="1444380" y="120871"/>
                  </a:lnTo>
                  <a:lnTo>
                    <a:pt x="1385252" y="121118"/>
                  </a:lnTo>
                  <a:lnTo>
                    <a:pt x="1324649" y="121396"/>
                  </a:lnTo>
                  <a:lnTo>
                    <a:pt x="1262885" y="121727"/>
                  </a:lnTo>
                  <a:lnTo>
                    <a:pt x="1200271" y="122130"/>
                  </a:lnTo>
                  <a:lnTo>
                    <a:pt x="1137123" y="122625"/>
                  </a:lnTo>
                  <a:lnTo>
                    <a:pt x="1073753" y="123231"/>
                  </a:lnTo>
                  <a:lnTo>
                    <a:pt x="1010474" y="123968"/>
                  </a:lnTo>
                  <a:lnTo>
                    <a:pt x="947601" y="124857"/>
                  </a:lnTo>
                  <a:lnTo>
                    <a:pt x="885446" y="125917"/>
                  </a:lnTo>
                  <a:lnTo>
                    <a:pt x="824324" y="127168"/>
                  </a:lnTo>
                  <a:lnTo>
                    <a:pt x="764547" y="128630"/>
                  </a:lnTo>
                  <a:lnTo>
                    <a:pt x="706428" y="130323"/>
                  </a:lnTo>
                  <a:lnTo>
                    <a:pt x="650282" y="132267"/>
                  </a:lnTo>
                  <a:lnTo>
                    <a:pt x="596422" y="134481"/>
                  </a:lnTo>
                  <a:lnTo>
                    <a:pt x="545161" y="136985"/>
                  </a:lnTo>
                  <a:lnTo>
                    <a:pt x="496812" y="139800"/>
                  </a:lnTo>
                  <a:lnTo>
                    <a:pt x="451690" y="142945"/>
                  </a:lnTo>
                  <a:lnTo>
                    <a:pt x="410107" y="146440"/>
                  </a:lnTo>
                  <a:lnTo>
                    <a:pt x="318622" y="158512"/>
                  </a:lnTo>
                  <a:lnTo>
                    <a:pt x="241856" y="175558"/>
                  </a:lnTo>
                  <a:lnTo>
                    <a:pt x="178519" y="196401"/>
                  </a:lnTo>
                  <a:lnTo>
                    <a:pt x="127322" y="219860"/>
                  </a:lnTo>
                  <a:lnTo>
                    <a:pt x="86976" y="244758"/>
                  </a:lnTo>
                  <a:lnTo>
                    <a:pt x="56192" y="269915"/>
                  </a:lnTo>
                  <a:lnTo>
                    <a:pt x="18154" y="316294"/>
                  </a:lnTo>
                  <a:lnTo>
                    <a:pt x="583" y="358339"/>
                  </a:lnTo>
                  <a:lnTo>
                    <a:pt x="99" y="36030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0724082" y="2266539"/>
              <a:ext cx="2050414" cy="360680"/>
            </a:xfrm>
            <a:custGeom>
              <a:avLst/>
              <a:gdLst/>
              <a:ahLst/>
              <a:cxnLst/>
              <a:rect l="l" t="t" r="r" b="b"/>
              <a:pathLst>
                <a:path w="2050415" h="360680">
                  <a:moveTo>
                    <a:pt x="95225" y="104013"/>
                  </a:moveTo>
                  <a:lnTo>
                    <a:pt x="142442" y="114597"/>
                  </a:lnTo>
                  <a:lnTo>
                    <a:pt x="191863" y="116821"/>
                  </a:lnTo>
                  <a:lnTo>
                    <a:pt x="1285667" y="128631"/>
                  </a:lnTo>
                  <a:lnTo>
                    <a:pt x="1453792" y="134481"/>
                  </a:lnTo>
                  <a:lnTo>
                    <a:pt x="1553401" y="139800"/>
                  </a:lnTo>
                  <a:lnTo>
                    <a:pt x="1598524" y="142945"/>
                  </a:lnTo>
                  <a:lnTo>
                    <a:pt x="1640107" y="146439"/>
                  </a:lnTo>
                  <a:lnTo>
                    <a:pt x="1731593" y="158512"/>
                  </a:lnTo>
                  <a:lnTo>
                    <a:pt x="1808360" y="175559"/>
                  </a:lnTo>
                  <a:lnTo>
                    <a:pt x="1871697" y="196401"/>
                  </a:lnTo>
                  <a:lnTo>
                    <a:pt x="1922893" y="219861"/>
                  </a:lnTo>
                  <a:lnTo>
                    <a:pt x="1963238" y="244759"/>
                  </a:lnTo>
                  <a:lnTo>
                    <a:pt x="1994021" y="269917"/>
                  </a:lnTo>
                  <a:lnTo>
                    <a:pt x="2032058" y="316295"/>
                  </a:lnTo>
                  <a:lnTo>
                    <a:pt x="2049627" y="358340"/>
                  </a:lnTo>
                  <a:lnTo>
                    <a:pt x="2050110" y="360301"/>
                  </a:lnTo>
                  <a:lnTo>
                    <a:pt x="2050210" y="356189"/>
                  </a:lnTo>
                  <a:lnTo>
                    <a:pt x="2043303" y="317858"/>
                  </a:lnTo>
                  <a:lnTo>
                    <a:pt x="2022191" y="277786"/>
                  </a:lnTo>
                  <a:lnTo>
                    <a:pt x="1978072" y="232764"/>
                  </a:lnTo>
                  <a:lnTo>
                    <a:pt x="1944759" y="210182"/>
                  </a:lnTo>
                  <a:lnTo>
                    <a:pt x="1902544" y="188505"/>
                  </a:lnTo>
                  <a:lnTo>
                    <a:pt x="1850377" y="168447"/>
                  </a:lnTo>
                  <a:lnTo>
                    <a:pt x="1787206" y="150722"/>
                  </a:lnTo>
                  <a:lnTo>
                    <a:pt x="1711983" y="136045"/>
                  </a:lnTo>
                  <a:lnTo>
                    <a:pt x="1623656" y="125129"/>
                  </a:lnTo>
                  <a:lnTo>
                    <a:pt x="1521176" y="118689"/>
                  </a:lnTo>
                  <a:lnTo>
                    <a:pt x="1470354" y="117070"/>
                  </a:lnTo>
                  <a:lnTo>
                    <a:pt x="423783" y="117070"/>
                  </a:lnTo>
                  <a:lnTo>
                    <a:pt x="281457" y="115763"/>
                  </a:lnTo>
                  <a:lnTo>
                    <a:pt x="240249" y="114736"/>
                  </a:lnTo>
                  <a:lnTo>
                    <a:pt x="168678" y="111581"/>
                  </a:lnTo>
                  <a:lnTo>
                    <a:pt x="113232" y="106717"/>
                  </a:lnTo>
                  <a:lnTo>
                    <a:pt x="95225" y="104013"/>
                  </a:lnTo>
                  <a:close/>
                </a:path>
                <a:path w="2050415" h="360680">
                  <a:moveTo>
                    <a:pt x="1153894" y="112886"/>
                  </a:moveTo>
                  <a:lnTo>
                    <a:pt x="423783" y="117070"/>
                  </a:lnTo>
                  <a:lnTo>
                    <a:pt x="1470354" y="117070"/>
                  </a:lnTo>
                  <a:lnTo>
                    <a:pt x="1462198" y="116820"/>
                  </a:lnTo>
                  <a:lnTo>
                    <a:pt x="1447732" y="116469"/>
                  </a:lnTo>
                  <a:lnTo>
                    <a:pt x="1217706" y="113099"/>
                  </a:lnTo>
                  <a:lnTo>
                    <a:pt x="1153894" y="112886"/>
                  </a:lnTo>
                  <a:close/>
                </a:path>
                <a:path w="2050415" h="360680">
                  <a:moveTo>
                    <a:pt x="62728" y="94154"/>
                  </a:moveTo>
                  <a:lnTo>
                    <a:pt x="64660" y="95592"/>
                  </a:lnTo>
                  <a:lnTo>
                    <a:pt x="75905" y="99859"/>
                  </a:lnTo>
                  <a:lnTo>
                    <a:pt x="92179" y="103555"/>
                  </a:lnTo>
                  <a:lnTo>
                    <a:pt x="95225" y="104013"/>
                  </a:lnTo>
                  <a:lnTo>
                    <a:pt x="62728" y="94154"/>
                  </a:lnTo>
                  <a:close/>
                </a:path>
                <a:path w="2050415" h="360680">
                  <a:moveTo>
                    <a:pt x="23248" y="64763"/>
                  </a:moveTo>
                  <a:lnTo>
                    <a:pt x="46032" y="89089"/>
                  </a:lnTo>
                  <a:lnTo>
                    <a:pt x="62728" y="94154"/>
                  </a:lnTo>
                  <a:lnTo>
                    <a:pt x="23248" y="64763"/>
                  </a:lnTo>
                  <a:close/>
                </a:path>
                <a:path w="2050415" h="360680">
                  <a:moveTo>
                    <a:pt x="17853" y="59002"/>
                  </a:moveTo>
                  <a:lnTo>
                    <a:pt x="19594" y="62042"/>
                  </a:lnTo>
                  <a:lnTo>
                    <a:pt x="23248" y="64763"/>
                  </a:lnTo>
                  <a:lnTo>
                    <a:pt x="17853" y="59002"/>
                  </a:lnTo>
                  <a:close/>
                </a:path>
                <a:path w="2050415" h="360680">
                  <a:moveTo>
                    <a:pt x="7874" y="41578"/>
                  </a:moveTo>
                  <a:lnTo>
                    <a:pt x="10258" y="50893"/>
                  </a:lnTo>
                  <a:lnTo>
                    <a:pt x="17853" y="59002"/>
                  </a:lnTo>
                  <a:lnTo>
                    <a:pt x="7874" y="41578"/>
                  </a:lnTo>
                  <a:close/>
                </a:path>
                <a:path w="2050415" h="360680">
                  <a:moveTo>
                    <a:pt x="1959" y="0"/>
                  </a:moveTo>
                  <a:lnTo>
                    <a:pt x="0" y="8731"/>
                  </a:lnTo>
                  <a:lnTo>
                    <a:pt x="1960" y="31251"/>
                  </a:lnTo>
                  <a:lnTo>
                    <a:pt x="7874" y="41578"/>
                  </a:lnTo>
                  <a:lnTo>
                    <a:pt x="1211" y="15548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0724083" y="2266541"/>
              <a:ext cx="2050414" cy="360680"/>
            </a:xfrm>
            <a:custGeom>
              <a:avLst/>
              <a:gdLst/>
              <a:ahLst/>
              <a:cxnLst/>
              <a:rect l="l" t="t" r="r" b="b"/>
              <a:pathLst>
                <a:path w="2050415" h="360680">
                  <a:moveTo>
                    <a:pt x="2050114" y="360300"/>
                  </a:moveTo>
                  <a:lnTo>
                    <a:pt x="2043307" y="317858"/>
                  </a:lnTo>
                  <a:lnTo>
                    <a:pt x="2022195" y="277785"/>
                  </a:lnTo>
                  <a:lnTo>
                    <a:pt x="1978076" y="232763"/>
                  </a:lnTo>
                  <a:lnTo>
                    <a:pt x="1944763" y="210181"/>
                  </a:lnTo>
                  <a:lnTo>
                    <a:pt x="1902548" y="188504"/>
                  </a:lnTo>
                  <a:lnTo>
                    <a:pt x="1850379" y="168446"/>
                  </a:lnTo>
                  <a:lnTo>
                    <a:pt x="1787208" y="150721"/>
                  </a:lnTo>
                  <a:lnTo>
                    <a:pt x="1711984" y="136044"/>
                  </a:lnTo>
                  <a:lnTo>
                    <a:pt x="1623657" y="125128"/>
                  </a:lnTo>
                  <a:lnTo>
                    <a:pt x="1521176" y="118688"/>
                  </a:lnTo>
                  <a:lnTo>
                    <a:pt x="1463392" y="116848"/>
                  </a:lnTo>
                  <a:lnTo>
                    <a:pt x="1403904" y="115405"/>
                  </a:lnTo>
                  <a:lnTo>
                    <a:pt x="1342961" y="114323"/>
                  </a:lnTo>
                  <a:lnTo>
                    <a:pt x="1280812" y="113566"/>
                  </a:lnTo>
                  <a:lnTo>
                    <a:pt x="1217707" y="113099"/>
                  </a:lnTo>
                  <a:lnTo>
                    <a:pt x="1153895" y="112885"/>
                  </a:lnTo>
                  <a:lnTo>
                    <a:pt x="1089625" y="112889"/>
                  </a:lnTo>
                  <a:lnTo>
                    <a:pt x="1025148" y="113076"/>
                  </a:lnTo>
                  <a:lnTo>
                    <a:pt x="960711" y="113408"/>
                  </a:lnTo>
                  <a:lnTo>
                    <a:pt x="896565" y="113851"/>
                  </a:lnTo>
                  <a:lnTo>
                    <a:pt x="832959" y="114369"/>
                  </a:lnTo>
                  <a:lnTo>
                    <a:pt x="770143" y="114925"/>
                  </a:lnTo>
                  <a:lnTo>
                    <a:pt x="708365" y="115484"/>
                  </a:lnTo>
                  <a:lnTo>
                    <a:pt x="647875" y="116010"/>
                  </a:lnTo>
                  <a:lnTo>
                    <a:pt x="588922" y="116467"/>
                  </a:lnTo>
                  <a:lnTo>
                    <a:pt x="531757" y="116820"/>
                  </a:lnTo>
                  <a:lnTo>
                    <a:pt x="476627" y="117033"/>
                  </a:lnTo>
                  <a:lnTo>
                    <a:pt x="423783" y="117069"/>
                  </a:lnTo>
                  <a:lnTo>
                    <a:pt x="373474" y="116893"/>
                  </a:lnTo>
                  <a:lnTo>
                    <a:pt x="325949" y="116470"/>
                  </a:lnTo>
                  <a:lnTo>
                    <a:pt x="281458" y="115762"/>
                  </a:lnTo>
                  <a:lnTo>
                    <a:pt x="240249" y="114735"/>
                  </a:lnTo>
                  <a:lnTo>
                    <a:pt x="168679" y="111580"/>
                  </a:lnTo>
                  <a:lnTo>
                    <a:pt x="113233" y="106716"/>
                  </a:lnTo>
                  <a:lnTo>
                    <a:pt x="64660" y="95591"/>
                  </a:lnTo>
                  <a:lnTo>
                    <a:pt x="19595" y="62041"/>
                  </a:lnTo>
                  <a:lnTo>
                    <a:pt x="0" y="8731"/>
                  </a:lnTo>
                  <a:lnTo>
                    <a:pt x="1959" y="0"/>
                  </a:lnTo>
                  <a:lnTo>
                    <a:pt x="1211" y="15547"/>
                  </a:lnTo>
                  <a:lnTo>
                    <a:pt x="10258" y="50893"/>
                  </a:lnTo>
                  <a:lnTo>
                    <a:pt x="46032" y="89089"/>
                  </a:lnTo>
                  <a:lnTo>
                    <a:pt x="125466" y="113187"/>
                  </a:lnTo>
                  <a:lnTo>
                    <a:pt x="164655" y="115801"/>
                  </a:lnTo>
                  <a:lnTo>
                    <a:pt x="223536" y="117670"/>
                  </a:lnTo>
                  <a:lnTo>
                    <a:pt x="299602" y="118953"/>
                  </a:lnTo>
                  <a:lnTo>
                    <a:pt x="343296" y="119424"/>
                  </a:lnTo>
                  <a:lnTo>
                    <a:pt x="390345" y="119808"/>
                  </a:lnTo>
                  <a:lnTo>
                    <a:pt x="440437" y="120125"/>
                  </a:lnTo>
                  <a:lnTo>
                    <a:pt x="493258" y="120394"/>
                  </a:lnTo>
                  <a:lnTo>
                    <a:pt x="548495" y="120636"/>
                  </a:lnTo>
                  <a:lnTo>
                    <a:pt x="605833" y="120871"/>
                  </a:lnTo>
                  <a:lnTo>
                    <a:pt x="664961" y="121118"/>
                  </a:lnTo>
                  <a:lnTo>
                    <a:pt x="725564" y="121396"/>
                  </a:lnTo>
                  <a:lnTo>
                    <a:pt x="787329" y="121727"/>
                  </a:lnTo>
                  <a:lnTo>
                    <a:pt x="849942" y="122130"/>
                  </a:lnTo>
                  <a:lnTo>
                    <a:pt x="913091" y="122625"/>
                  </a:lnTo>
                  <a:lnTo>
                    <a:pt x="976461" y="123231"/>
                  </a:lnTo>
                  <a:lnTo>
                    <a:pt x="1039739" y="123968"/>
                  </a:lnTo>
                  <a:lnTo>
                    <a:pt x="1102613" y="124857"/>
                  </a:lnTo>
                  <a:lnTo>
                    <a:pt x="1164767" y="125917"/>
                  </a:lnTo>
                  <a:lnTo>
                    <a:pt x="1225890" y="127168"/>
                  </a:lnTo>
                  <a:lnTo>
                    <a:pt x="1285667" y="128630"/>
                  </a:lnTo>
                  <a:lnTo>
                    <a:pt x="1343786" y="130323"/>
                  </a:lnTo>
                  <a:lnTo>
                    <a:pt x="1399932" y="132267"/>
                  </a:lnTo>
                  <a:lnTo>
                    <a:pt x="1453792" y="134481"/>
                  </a:lnTo>
                  <a:lnTo>
                    <a:pt x="1505053" y="136985"/>
                  </a:lnTo>
                  <a:lnTo>
                    <a:pt x="1553402" y="139800"/>
                  </a:lnTo>
                  <a:lnTo>
                    <a:pt x="1598525" y="142945"/>
                  </a:lnTo>
                  <a:lnTo>
                    <a:pt x="1640108" y="146440"/>
                  </a:lnTo>
                  <a:lnTo>
                    <a:pt x="1731592" y="158512"/>
                  </a:lnTo>
                  <a:lnTo>
                    <a:pt x="1808359" y="175558"/>
                  </a:lnTo>
                  <a:lnTo>
                    <a:pt x="1871695" y="196401"/>
                  </a:lnTo>
                  <a:lnTo>
                    <a:pt x="1922892" y="219860"/>
                  </a:lnTo>
                  <a:lnTo>
                    <a:pt x="1963238" y="244758"/>
                  </a:lnTo>
                  <a:lnTo>
                    <a:pt x="1994021" y="269915"/>
                  </a:lnTo>
                  <a:lnTo>
                    <a:pt x="2032059" y="316294"/>
                  </a:lnTo>
                  <a:lnTo>
                    <a:pt x="2049630" y="358339"/>
                  </a:lnTo>
                  <a:lnTo>
                    <a:pt x="2050114" y="36030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6417812" y="6707560"/>
            <a:ext cx="469900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">
                <a:solidFill>
                  <a:srgbClr val="0908FF"/>
                </a:solidFill>
                <a:latin typeface="Courier New"/>
                <a:cs typeface="Courier New"/>
              </a:rPr>
              <a:t>was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449406" y="6707560"/>
            <a:ext cx="765810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">
                <a:solidFill>
                  <a:srgbClr val="0908FF"/>
                </a:solidFill>
                <a:latin typeface="Courier New"/>
                <a:cs typeface="Courier New"/>
              </a:rPr>
              <a:t>born.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938107" y="6707560"/>
            <a:ext cx="61785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">
                <a:solidFill>
                  <a:srgbClr val="FF0000"/>
                </a:solidFill>
                <a:latin typeface="Courier New"/>
                <a:cs typeface="Courier New"/>
              </a:rPr>
              <a:t>Kyle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843539" y="2576057"/>
            <a:ext cx="79311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12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dirty="0" sz="1950" spc="-5">
                <a:solidFill>
                  <a:srgbClr val="FF0000"/>
                </a:solidFill>
                <a:latin typeface="Arial MT"/>
                <a:cs typeface="Arial MT"/>
              </a:rPr>
              <a:t>aring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148651" y="6707560"/>
            <a:ext cx="914400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">
                <a:solidFill>
                  <a:srgbClr val="FF0000"/>
                </a:solidFill>
                <a:latin typeface="Courier New"/>
                <a:cs typeface="Courier New"/>
              </a:rPr>
              <a:t>Waring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230125" y="5524331"/>
            <a:ext cx="6915784" cy="502920"/>
            <a:chOff x="3230125" y="5524331"/>
            <a:chExt cx="6915784" cy="502920"/>
          </a:xfrm>
        </p:grpSpPr>
        <p:sp>
          <p:nvSpPr>
            <p:cNvPr id="80" name="object 80"/>
            <p:cNvSpPr/>
            <p:nvPr/>
          </p:nvSpPr>
          <p:spPr>
            <a:xfrm>
              <a:off x="7854030" y="5575097"/>
              <a:ext cx="1056005" cy="431165"/>
            </a:xfrm>
            <a:custGeom>
              <a:avLst/>
              <a:gdLst/>
              <a:ahLst/>
              <a:cxnLst/>
              <a:rect l="l" t="t" r="r" b="b"/>
              <a:pathLst>
                <a:path w="1056004" h="431164">
                  <a:moveTo>
                    <a:pt x="0" y="430989"/>
                  </a:moveTo>
                  <a:lnTo>
                    <a:pt x="1055521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882739" y="5562142"/>
              <a:ext cx="59055" cy="40005"/>
            </a:xfrm>
            <a:custGeom>
              <a:avLst/>
              <a:gdLst/>
              <a:ahLst/>
              <a:cxnLst/>
              <a:rect l="l" t="t" r="r" b="b"/>
              <a:pathLst>
                <a:path w="59054" h="40004">
                  <a:moveTo>
                    <a:pt x="58541" y="0"/>
                  </a:moveTo>
                  <a:lnTo>
                    <a:pt x="0" y="1690"/>
                  </a:lnTo>
                  <a:lnTo>
                    <a:pt x="26812" y="12954"/>
                  </a:lnTo>
                  <a:lnTo>
                    <a:pt x="15547" y="39764"/>
                  </a:lnTo>
                  <a:lnTo>
                    <a:pt x="58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8882740" y="5562142"/>
              <a:ext cx="59055" cy="40005"/>
            </a:xfrm>
            <a:custGeom>
              <a:avLst/>
              <a:gdLst/>
              <a:ahLst/>
              <a:cxnLst/>
              <a:rect l="l" t="t" r="r" b="b"/>
              <a:pathLst>
                <a:path w="59054" h="40004">
                  <a:moveTo>
                    <a:pt x="58541" y="0"/>
                  </a:moveTo>
                  <a:lnTo>
                    <a:pt x="0" y="1690"/>
                  </a:lnTo>
                  <a:lnTo>
                    <a:pt x="26811" y="12954"/>
                  </a:lnTo>
                  <a:lnTo>
                    <a:pt x="15547" y="39765"/>
                  </a:lnTo>
                  <a:lnTo>
                    <a:pt x="58541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716307" y="5564621"/>
              <a:ext cx="2115185" cy="441959"/>
            </a:xfrm>
            <a:custGeom>
              <a:avLst/>
              <a:gdLst/>
              <a:ahLst/>
              <a:cxnLst/>
              <a:rect l="l" t="t" r="r" b="b"/>
              <a:pathLst>
                <a:path w="2115184" h="441960">
                  <a:moveTo>
                    <a:pt x="0" y="441465"/>
                  </a:moveTo>
                  <a:lnTo>
                    <a:pt x="2115012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806987" y="5548692"/>
              <a:ext cx="58419" cy="40640"/>
            </a:xfrm>
            <a:custGeom>
              <a:avLst/>
              <a:gdLst/>
              <a:ahLst/>
              <a:cxnLst/>
              <a:rect l="l" t="t" r="r" b="b"/>
              <a:pathLst>
                <a:path w="58420" h="40639">
                  <a:moveTo>
                    <a:pt x="0" y="0"/>
                  </a:moveTo>
                  <a:lnTo>
                    <a:pt x="24330" y="15928"/>
                  </a:lnTo>
                  <a:lnTo>
                    <a:pt x="8403" y="40259"/>
                  </a:lnTo>
                  <a:lnTo>
                    <a:pt x="57881" y="8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806989" y="5548692"/>
              <a:ext cx="58419" cy="40640"/>
            </a:xfrm>
            <a:custGeom>
              <a:avLst/>
              <a:gdLst/>
              <a:ahLst/>
              <a:cxnLst/>
              <a:rect l="l" t="t" r="r" b="b"/>
              <a:pathLst>
                <a:path w="58420" h="40639">
                  <a:moveTo>
                    <a:pt x="57880" y="8924"/>
                  </a:moveTo>
                  <a:lnTo>
                    <a:pt x="0" y="0"/>
                  </a:lnTo>
                  <a:lnTo>
                    <a:pt x="24330" y="15928"/>
                  </a:lnTo>
                  <a:lnTo>
                    <a:pt x="8403" y="40258"/>
                  </a:lnTo>
                  <a:lnTo>
                    <a:pt x="57880" y="8924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476232" y="5560660"/>
              <a:ext cx="3279140" cy="459740"/>
            </a:xfrm>
            <a:custGeom>
              <a:avLst/>
              <a:gdLst/>
              <a:ahLst/>
              <a:cxnLst/>
              <a:rect l="l" t="t" r="r" b="b"/>
              <a:pathLst>
                <a:path w="3279140" h="459739">
                  <a:moveTo>
                    <a:pt x="0" y="459134"/>
                  </a:moveTo>
                  <a:lnTo>
                    <a:pt x="3279077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732092" y="5543146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0" y="0"/>
                  </a:moveTo>
                  <a:lnTo>
                    <a:pt x="23216" y="17514"/>
                  </a:lnTo>
                  <a:lnTo>
                    <a:pt x="5703" y="40730"/>
                  </a:lnTo>
                  <a:lnTo>
                    <a:pt x="57156" y="1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8732093" y="5543146"/>
              <a:ext cx="57785" cy="41275"/>
            </a:xfrm>
            <a:custGeom>
              <a:avLst/>
              <a:gdLst/>
              <a:ahLst/>
              <a:cxnLst/>
              <a:rect l="l" t="t" r="r" b="b"/>
              <a:pathLst>
                <a:path w="57784" h="41275">
                  <a:moveTo>
                    <a:pt x="57156" y="12761"/>
                  </a:moveTo>
                  <a:lnTo>
                    <a:pt x="0" y="0"/>
                  </a:lnTo>
                  <a:lnTo>
                    <a:pt x="23216" y="17514"/>
                  </a:lnTo>
                  <a:lnTo>
                    <a:pt x="5702" y="40730"/>
                  </a:lnTo>
                  <a:lnTo>
                    <a:pt x="57156" y="12761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237110" y="5556557"/>
              <a:ext cx="5384800" cy="463550"/>
            </a:xfrm>
            <a:custGeom>
              <a:avLst/>
              <a:gdLst/>
              <a:ahLst/>
              <a:cxnLst/>
              <a:rect l="l" t="t" r="r" b="b"/>
              <a:pathLst>
                <a:path w="5384800" h="463550">
                  <a:moveTo>
                    <a:pt x="0" y="463237"/>
                  </a:moveTo>
                  <a:lnTo>
                    <a:pt x="5384787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8599646" y="553783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5" h="41275">
                  <a:moveTo>
                    <a:pt x="0" y="0"/>
                  </a:moveTo>
                  <a:lnTo>
                    <a:pt x="22249" y="18724"/>
                  </a:lnTo>
                  <a:lnTo>
                    <a:pt x="3524" y="40974"/>
                  </a:lnTo>
                  <a:lnTo>
                    <a:pt x="56395" y="15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8599647" y="553783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5" h="41275">
                  <a:moveTo>
                    <a:pt x="56395" y="15787"/>
                  </a:moveTo>
                  <a:lnTo>
                    <a:pt x="0" y="0"/>
                  </a:lnTo>
                  <a:lnTo>
                    <a:pt x="22249" y="18725"/>
                  </a:lnTo>
                  <a:lnTo>
                    <a:pt x="3524" y="40974"/>
                  </a:lnTo>
                  <a:lnTo>
                    <a:pt x="56395" y="15787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038827" y="5575466"/>
              <a:ext cx="1068070" cy="444500"/>
            </a:xfrm>
            <a:custGeom>
              <a:avLst/>
              <a:gdLst/>
              <a:ahLst/>
              <a:cxnLst/>
              <a:rect l="l" t="t" r="r" b="b"/>
              <a:pathLst>
                <a:path w="1068070" h="444500">
                  <a:moveTo>
                    <a:pt x="0" y="444329"/>
                  </a:moveTo>
                  <a:lnTo>
                    <a:pt x="1067984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0079926" y="5562301"/>
              <a:ext cx="59055" cy="40640"/>
            </a:xfrm>
            <a:custGeom>
              <a:avLst/>
              <a:gdLst/>
              <a:ahLst/>
              <a:cxnLst/>
              <a:rect l="l" t="t" r="r" b="b"/>
              <a:pathLst>
                <a:path w="59054" h="40639">
                  <a:moveTo>
                    <a:pt x="58527" y="0"/>
                  </a:moveTo>
                  <a:lnTo>
                    <a:pt x="0" y="2076"/>
                  </a:lnTo>
                  <a:lnTo>
                    <a:pt x="26884" y="13164"/>
                  </a:lnTo>
                  <a:lnTo>
                    <a:pt x="15797" y="40049"/>
                  </a:lnTo>
                  <a:lnTo>
                    <a:pt x="58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0079927" y="5562301"/>
              <a:ext cx="59055" cy="40640"/>
            </a:xfrm>
            <a:custGeom>
              <a:avLst/>
              <a:gdLst/>
              <a:ahLst/>
              <a:cxnLst/>
              <a:rect l="l" t="t" r="r" b="b"/>
              <a:pathLst>
                <a:path w="59054" h="40639">
                  <a:moveTo>
                    <a:pt x="58527" y="0"/>
                  </a:moveTo>
                  <a:lnTo>
                    <a:pt x="0" y="2076"/>
                  </a:lnTo>
                  <a:lnTo>
                    <a:pt x="26884" y="13164"/>
                  </a:lnTo>
                  <a:lnTo>
                    <a:pt x="15798" y="40049"/>
                  </a:lnTo>
                  <a:lnTo>
                    <a:pt x="58527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820456" y="5564493"/>
              <a:ext cx="2205355" cy="455930"/>
            </a:xfrm>
            <a:custGeom>
              <a:avLst/>
              <a:gdLst/>
              <a:ahLst/>
              <a:cxnLst/>
              <a:rect l="l" t="t" r="r" b="b"/>
              <a:pathLst>
                <a:path w="2205354" h="455929">
                  <a:moveTo>
                    <a:pt x="0" y="455301"/>
                  </a:moveTo>
                  <a:lnTo>
                    <a:pt x="2204833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0000990" y="5548514"/>
              <a:ext cx="58419" cy="40640"/>
            </a:xfrm>
            <a:custGeom>
              <a:avLst/>
              <a:gdLst/>
              <a:ahLst/>
              <a:cxnLst/>
              <a:rect l="l" t="t" r="r" b="b"/>
              <a:pathLst>
                <a:path w="58420" h="40639">
                  <a:moveTo>
                    <a:pt x="0" y="0"/>
                  </a:moveTo>
                  <a:lnTo>
                    <a:pt x="24297" y="15979"/>
                  </a:lnTo>
                  <a:lnTo>
                    <a:pt x="8317" y="40276"/>
                  </a:lnTo>
                  <a:lnTo>
                    <a:pt x="57861" y="9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0000992" y="5548514"/>
              <a:ext cx="58419" cy="40640"/>
            </a:xfrm>
            <a:custGeom>
              <a:avLst/>
              <a:gdLst/>
              <a:ahLst/>
              <a:cxnLst/>
              <a:rect l="l" t="t" r="r" b="b"/>
              <a:pathLst>
                <a:path w="58420" h="40639">
                  <a:moveTo>
                    <a:pt x="57861" y="9049"/>
                  </a:moveTo>
                  <a:lnTo>
                    <a:pt x="0" y="0"/>
                  </a:lnTo>
                  <a:lnTo>
                    <a:pt x="24297" y="15979"/>
                  </a:lnTo>
                  <a:lnTo>
                    <a:pt x="8317" y="40276"/>
                  </a:lnTo>
                  <a:lnTo>
                    <a:pt x="57861" y="9049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6650629" y="5560611"/>
              <a:ext cx="3299460" cy="459740"/>
            </a:xfrm>
            <a:custGeom>
              <a:avLst/>
              <a:gdLst/>
              <a:ahLst/>
              <a:cxnLst/>
              <a:rect l="l" t="t" r="r" b="b"/>
              <a:pathLst>
                <a:path w="3299459" h="459739">
                  <a:moveTo>
                    <a:pt x="0" y="459184"/>
                  </a:moveTo>
                  <a:lnTo>
                    <a:pt x="329896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9926386" y="5543078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0" y="0"/>
                  </a:moveTo>
                  <a:lnTo>
                    <a:pt x="23202" y="17532"/>
                  </a:lnTo>
                  <a:lnTo>
                    <a:pt x="5670" y="40733"/>
                  </a:lnTo>
                  <a:lnTo>
                    <a:pt x="57147" y="12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9926388" y="5543079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57146" y="12808"/>
                  </a:moveTo>
                  <a:lnTo>
                    <a:pt x="0" y="0"/>
                  </a:lnTo>
                  <a:lnTo>
                    <a:pt x="23202" y="17532"/>
                  </a:lnTo>
                  <a:lnTo>
                    <a:pt x="5670" y="40734"/>
                  </a:lnTo>
                  <a:lnTo>
                    <a:pt x="57146" y="12808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5476232" y="5558586"/>
              <a:ext cx="4398010" cy="461645"/>
            </a:xfrm>
            <a:custGeom>
              <a:avLst/>
              <a:gdLst/>
              <a:ahLst/>
              <a:cxnLst/>
              <a:rect l="l" t="t" r="r" b="b"/>
              <a:pathLst>
                <a:path w="4398009" h="461645">
                  <a:moveTo>
                    <a:pt x="0" y="461208"/>
                  </a:moveTo>
                  <a:lnTo>
                    <a:pt x="439779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9851425" y="5540280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0" y="0"/>
                  </a:moveTo>
                  <a:lnTo>
                    <a:pt x="22595" y="18305"/>
                  </a:lnTo>
                  <a:lnTo>
                    <a:pt x="4288" y="40901"/>
                  </a:lnTo>
                  <a:lnTo>
                    <a:pt x="56680" y="14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9851426" y="5540281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56680" y="14731"/>
                  </a:moveTo>
                  <a:lnTo>
                    <a:pt x="0" y="0"/>
                  </a:lnTo>
                  <a:lnTo>
                    <a:pt x="22596" y="18305"/>
                  </a:lnTo>
                  <a:lnTo>
                    <a:pt x="4289" y="40901"/>
                  </a:lnTo>
                  <a:lnTo>
                    <a:pt x="56680" y="14731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414813" y="5550363"/>
              <a:ext cx="6402705" cy="457200"/>
            </a:xfrm>
            <a:custGeom>
              <a:avLst/>
              <a:gdLst/>
              <a:ahLst/>
              <a:cxnLst/>
              <a:rect l="l" t="t" r="r" b="b"/>
              <a:pathLst>
                <a:path w="6402705" h="457200">
                  <a:moveTo>
                    <a:pt x="0" y="456754"/>
                  </a:moveTo>
                  <a:lnTo>
                    <a:pt x="6402667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9795503" y="5531316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5" h="41275">
                  <a:moveTo>
                    <a:pt x="0" y="0"/>
                  </a:moveTo>
                  <a:lnTo>
                    <a:pt x="21974" y="19047"/>
                  </a:lnTo>
                  <a:lnTo>
                    <a:pt x="2927" y="41022"/>
                  </a:lnTo>
                  <a:lnTo>
                    <a:pt x="56159" y="16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9795505" y="5531316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5" h="41275">
                  <a:moveTo>
                    <a:pt x="56159" y="16608"/>
                  </a:moveTo>
                  <a:lnTo>
                    <a:pt x="0" y="0"/>
                  </a:lnTo>
                  <a:lnTo>
                    <a:pt x="21975" y="19047"/>
                  </a:lnTo>
                  <a:lnTo>
                    <a:pt x="2926" y="41022"/>
                  </a:lnTo>
                  <a:lnTo>
                    <a:pt x="56159" y="16608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/>
          <p:nvPr/>
        </p:nvSpPr>
        <p:spPr>
          <a:xfrm>
            <a:off x="2932414" y="6707560"/>
            <a:ext cx="61785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">
                <a:solidFill>
                  <a:srgbClr val="0908FF"/>
                </a:solidFill>
                <a:latin typeface="Courier New"/>
                <a:cs typeface="Courier New"/>
              </a:rPr>
              <a:t>only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930191" y="6707560"/>
            <a:ext cx="469900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">
                <a:solidFill>
                  <a:srgbClr val="0908FF"/>
                </a:solidFill>
                <a:latin typeface="Courier New"/>
                <a:cs typeface="Courier New"/>
              </a:rPr>
              <a:t>The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2145329" y="6508022"/>
            <a:ext cx="55244" cy="240029"/>
            <a:chOff x="2145329" y="6508022"/>
            <a:chExt cx="55244" cy="240029"/>
          </a:xfrm>
        </p:grpSpPr>
        <p:sp>
          <p:nvSpPr>
            <p:cNvPr id="110" name="object 110"/>
            <p:cNvSpPr/>
            <p:nvPr/>
          </p:nvSpPr>
          <p:spPr>
            <a:xfrm>
              <a:off x="2168608" y="6549269"/>
              <a:ext cx="5080" cy="191770"/>
            </a:xfrm>
            <a:custGeom>
              <a:avLst/>
              <a:gdLst/>
              <a:ahLst/>
              <a:cxnLst/>
              <a:rect l="l" t="t" r="r" b="b"/>
              <a:pathLst>
                <a:path w="5080" h="191770">
                  <a:moveTo>
                    <a:pt x="0" y="191395"/>
                  </a:moveTo>
                  <a:lnTo>
                    <a:pt x="4776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152314" y="6515007"/>
              <a:ext cx="41275" cy="55880"/>
            </a:xfrm>
            <a:custGeom>
              <a:avLst/>
              <a:gdLst/>
              <a:ahLst/>
              <a:cxnLst/>
              <a:rect l="l" t="t" r="r" b="b"/>
              <a:pathLst>
                <a:path w="41275" h="55879">
                  <a:moveTo>
                    <a:pt x="33806" y="34262"/>
                  </a:moveTo>
                  <a:lnTo>
                    <a:pt x="21069" y="34262"/>
                  </a:lnTo>
                  <a:lnTo>
                    <a:pt x="41113" y="55332"/>
                  </a:lnTo>
                  <a:lnTo>
                    <a:pt x="33806" y="34262"/>
                  </a:lnTo>
                  <a:close/>
                </a:path>
                <a:path w="41275" h="55879">
                  <a:moveTo>
                    <a:pt x="21924" y="0"/>
                  </a:moveTo>
                  <a:lnTo>
                    <a:pt x="0" y="54305"/>
                  </a:lnTo>
                  <a:lnTo>
                    <a:pt x="21069" y="34262"/>
                  </a:lnTo>
                  <a:lnTo>
                    <a:pt x="33806" y="34262"/>
                  </a:lnTo>
                  <a:lnTo>
                    <a:pt x="21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152314" y="6515007"/>
              <a:ext cx="41275" cy="55880"/>
            </a:xfrm>
            <a:custGeom>
              <a:avLst/>
              <a:gdLst/>
              <a:ahLst/>
              <a:cxnLst/>
              <a:rect l="l" t="t" r="r" b="b"/>
              <a:pathLst>
                <a:path w="41275" h="55879">
                  <a:moveTo>
                    <a:pt x="21924" y="0"/>
                  </a:moveTo>
                  <a:lnTo>
                    <a:pt x="0" y="54305"/>
                  </a:lnTo>
                  <a:lnTo>
                    <a:pt x="21070" y="34261"/>
                  </a:lnTo>
                  <a:lnTo>
                    <a:pt x="41114" y="55331"/>
                  </a:lnTo>
                  <a:lnTo>
                    <a:pt x="21924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/>
          <p:cNvSpPr txBox="1"/>
          <p:nvPr/>
        </p:nvSpPr>
        <p:spPr>
          <a:xfrm>
            <a:off x="12444213" y="5155071"/>
            <a:ext cx="299720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5">
                <a:latin typeface="Arial MT"/>
                <a:cs typeface="Arial MT"/>
              </a:rPr>
              <a:t>…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1228406" y="3234392"/>
            <a:ext cx="737870" cy="375920"/>
            <a:chOff x="11228406" y="3234392"/>
            <a:chExt cx="737870" cy="375920"/>
          </a:xfrm>
        </p:grpSpPr>
        <p:sp>
          <p:nvSpPr>
            <p:cNvPr id="115" name="object 115"/>
            <p:cNvSpPr/>
            <p:nvPr/>
          </p:nvSpPr>
          <p:spPr>
            <a:xfrm>
              <a:off x="11235390" y="3241376"/>
              <a:ext cx="723900" cy="361950"/>
            </a:xfrm>
            <a:custGeom>
              <a:avLst/>
              <a:gdLst/>
              <a:ahLst/>
              <a:cxnLst/>
              <a:rect l="l" t="t" r="r" b="b"/>
              <a:pathLst>
                <a:path w="723900" h="361950">
                  <a:moveTo>
                    <a:pt x="600351" y="0"/>
                  </a:moveTo>
                  <a:lnTo>
                    <a:pt x="123380" y="0"/>
                  </a:lnTo>
                  <a:lnTo>
                    <a:pt x="75355" y="9695"/>
                  </a:lnTo>
                  <a:lnTo>
                    <a:pt x="36137" y="36137"/>
                  </a:lnTo>
                  <a:lnTo>
                    <a:pt x="9695" y="75355"/>
                  </a:lnTo>
                  <a:lnTo>
                    <a:pt x="0" y="123380"/>
                  </a:lnTo>
                  <a:lnTo>
                    <a:pt x="0" y="238485"/>
                  </a:lnTo>
                  <a:lnTo>
                    <a:pt x="9695" y="286511"/>
                  </a:lnTo>
                  <a:lnTo>
                    <a:pt x="36137" y="325729"/>
                  </a:lnTo>
                  <a:lnTo>
                    <a:pt x="75355" y="352170"/>
                  </a:lnTo>
                  <a:lnTo>
                    <a:pt x="123380" y="361866"/>
                  </a:lnTo>
                  <a:lnTo>
                    <a:pt x="600351" y="361866"/>
                  </a:lnTo>
                  <a:lnTo>
                    <a:pt x="648376" y="352170"/>
                  </a:lnTo>
                  <a:lnTo>
                    <a:pt x="687594" y="325729"/>
                  </a:lnTo>
                  <a:lnTo>
                    <a:pt x="714036" y="286511"/>
                  </a:lnTo>
                  <a:lnTo>
                    <a:pt x="723732" y="238485"/>
                  </a:lnTo>
                  <a:lnTo>
                    <a:pt x="723732" y="123380"/>
                  </a:lnTo>
                  <a:lnTo>
                    <a:pt x="714036" y="75355"/>
                  </a:lnTo>
                  <a:lnTo>
                    <a:pt x="687594" y="36137"/>
                  </a:lnTo>
                  <a:lnTo>
                    <a:pt x="648376" y="9695"/>
                  </a:lnTo>
                  <a:lnTo>
                    <a:pt x="600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1235391" y="3241377"/>
              <a:ext cx="723900" cy="361950"/>
            </a:xfrm>
            <a:custGeom>
              <a:avLst/>
              <a:gdLst/>
              <a:ahLst/>
              <a:cxnLst/>
              <a:rect l="l" t="t" r="r" b="b"/>
              <a:pathLst>
                <a:path w="723900" h="361950">
                  <a:moveTo>
                    <a:pt x="123380" y="0"/>
                  </a:moveTo>
                  <a:lnTo>
                    <a:pt x="600351" y="0"/>
                  </a:lnTo>
                  <a:lnTo>
                    <a:pt x="648376" y="9695"/>
                  </a:lnTo>
                  <a:lnTo>
                    <a:pt x="687594" y="36137"/>
                  </a:lnTo>
                  <a:lnTo>
                    <a:pt x="714035" y="75355"/>
                  </a:lnTo>
                  <a:lnTo>
                    <a:pt x="723731" y="123380"/>
                  </a:lnTo>
                  <a:lnTo>
                    <a:pt x="723731" y="238485"/>
                  </a:lnTo>
                  <a:lnTo>
                    <a:pt x="714035" y="286510"/>
                  </a:lnTo>
                  <a:lnTo>
                    <a:pt x="687594" y="325728"/>
                  </a:lnTo>
                  <a:lnTo>
                    <a:pt x="648376" y="352169"/>
                  </a:lnTo>
                  <a:lnTo>
                    <a:pt x="600351" y="361865"/>
                  </a:lnTo>
                  <a:lnTo>
                    <a:pt x="123380" y="361865"/>
                  </a:lnTo>
                  <a:lnTo>
                    <a:pt x="75355" y="352169"/>
                  </a:lnTo>
                  <a:lnTo>
                    <a:pt x="36137" y="325728"/>
                  </a:lnTo>
                  <a:lnTo>
                    <a:pt x="9695" y="286510"/>
                  </a:lnTo>
                  <a:lnTo>
                    <a:pt x="0" y="238485"/>
                  </a:lnTo>
                  <a:lnTo>
                    <a:pt x="0" y="123380"/>
                  </a:lnTo>
                  <a:lnTo>
                    <a:pt x="9695" y="75355"/>
                  </a:lnTo>
                  <a:lnTo>
                    <a:pt x="36137" y="36137"/>
                  </a:lnTo>
                  <a:lnTo>
                    <a:pt x="75355" y="9695"/>
                  </a:lnTo>
                  <a:lnTo>
                    <a:pt x="12338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53850" y="3298261"/>
              <a:ext cx="327767" cy="248098"/>
            </a:xfrm>
            <a:prstGeom prst="rect">
              <a:avLst/>
            </a:prstGeom>
          </p:spPr>
        </p:pic>
      </p:grpSp>
      <p:sp>
        <p:nvSpPr>
          <p:cNvPr id="118" name="object 118"/>
          <p:cNvSpPr txBox="1"/>
          <p:nvPr/>
        </p:nvSpPr>
        <p:spPr>
          <a:xfrm>
            <a:off x="11408864" y="2625020"/>
            <a:ext cx="377190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10">
                <a:solidFill>
                  <a:srgbClr val="FF0000"/>
                </a:solidFill>
                <a:latin typeface="Arial MT"/>
                <a:cs typeface="Arial MT"/>
              </a:rPr>
              <a:t>will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1228971" y="5481233"/>
            <a:ext cx="737870" cy="104775"/>
            <a:chOff x="11228971" y="5481233"/>
            <a:chExt cx="737870" cy="104775"/>
          </a:xfrm>
        </p:grpSpPr>
        <p:sp>
          <p:nvSpPr>
            <p:cNvPr id="120" name="object 120"/>
            <p:cNvSpPr/>
            <p:nvPr/>
          </p:nvSpPr>
          <p:spPr>
            <a:xfrm>
              <a:off x="11235955" y="5488218"/>
              <a:ext cx="723900" cy="90805"/>
            </a:xfrm>
            <a:custGeom>
              <a:avLst/>
              <a:gdLst/>
              <a:ahLst/>
              <a:cxnLst/>
              <a:rect l="l" t="t" r="r" b="b"/>
              <a:pathLst>
                <a:path w="723900" h="90804">
                  <a:moveTo>
                    <a:pt x="723730" y="0"/>
                  </a:moveTo>
                  <a:lnTo>
                    <a:pt x="0" y="0"/>
                  </a:lnTo>
                  <a:lnTo>
                    <a:pt x="0" y="90445"/>
                  </a:lnTo>
                  <a:lnTo>
                    <a:pt x="723730" y="90445"/>
                  </a:lnTo>
                  <a:lnTo>
                    <a:pt x="723730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11235956" y="5488218"/>
              <a:ext cx="723900" cy="90805"/>
            </a:xfrm>
            <a:custGeom>
              <a:avLst/>
              <a:gdLst/>
              <a:ahLst/>
              <a:cxnLst/>
              <a:rect l="l" t="t" r="r" b="b"/>
              <a:pathLst>
                <a:path w="723900" h="90804">
                  <a:moveTo>
                    <a:pt x="0" y="0"/>
                  </a:moveTo>
                  <a:lnTo>
                    <a:pt x="723730" y="0"/>
                  </a:lnTo>
                  <a:lnTo>
                    <a:pt x="723730" y="90445"/>
                  </a:lnTo>
                  <a:lnTo>
                    <a:pt x="0" y="90445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8585840" y="7622675"/>
            <a:ext cx="1107440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>
                <a:latin typeface="Arial MT"/>
                <a:cs typeface="Arial MT"/>
              </a:rPr>
              <a:t>Delimiter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2396221" y="6707560"/>
            <a:ext cx="61785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">
                <a:solidFill>
                  <a:srgbClr val="FF0000"/>
                </a:solidFill>
                <a:latin typeface="Courier New"/>
                <a:cs typeface="Courier New"/>
              </a:rPr>
              <a:t>will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2361053" y="2647089"/>
            <a:ext cx="10180320" cy="4608830"/>
            <a:chOff x="2361053" y="2647089"/>
            <a:chExt cx="10180320" cy="4608830"/>
          </a:xfrm>
        </p:grpSpPr>
        <p:sp>
          <p:nvSpPr>
            <p:cNvPr id="125" name="object 125"/>
            <p:cNvSpPr/>
            <p:nvPr/>
          </p:nvSpPr>
          <p:spPr>
            <a:xfrm>
              <a:off x="11597258" y="3003249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w="0" h="238125">
                  <a:moveTo>
                    <a:pt x="0" y="238128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1576692" y="2968976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20563" y="0"/>
                  </a:moveTo>
                  <a:lnTo>
                    <a:pt x="0" y="54836"/>
                  </a:lnTo>
                  <a:lnTo>
                    <a:pt x="20563" y="34272"/>
                  </a:lnTo>
                  <a:lnTo>
                    <a:pt x="33415" y="34272"/>
                  </a:lnTo>
                  <a:lnTo>
                    <a:pt x="20563" y="0"/>
                  </a:lnTo>
                  <a:close/>
                </a:path>
                <a:path w="41275" h="55244">
                  <a:moveTo>
                    <a:pt x="33415" y="34272"/>
                  </a:moveTo>
                  <a:lnTo>
                    <a:pt x="20563" y="34272"/>
                  </a:lnTo>
                  <a:lnTo>
                    <a:pt x="41126" y="54836"/>
                  </a:lnTo>
                  <a:lnTo>
                    <a:pt x="33415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1576694" y="2968977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11597258" y="4006285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w="0" h="167004">
                  <a:moveTo>
                    <a:pt x="0" y="166906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11576692" y="3972012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6"/>
                  </a:lnTo>
                  <a:lnTo>
                    <a:pt x="20563" y="34272"/>
                  </a:lnTo>
                  <a:lnTo>
                    <a:pt x="33415" y="34272"/>
                  </a:lnTo>
                  <a:lnTo>
                    <a:pt x="20563" y="0"/>
                  </a:lnTo>
                  <a:close/>
                </a:path>
                <a:path w="41275" h="55245">
                  <a:moveTo>
                    <a:pt x="33415" y="34272"/>
                  </a:moveTo>
                  <a:lnTo>
                    <a:pt x="20563" y="34272"/>
                  </a:lnTo>
                  <a:lnTo>
                    <a:pt x="41126" y="54836"/>
                  </a:lnTo>
                  <a:lnTo>
                    <a:pt x="33415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1576694" y="3972012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11600301" y="5638967"/>
              <a:ext cx="9525" cy="381000"/>
            </a:xfrm>
            <a:custGeom>
              <a:avLst/>
              <a:gdLst/>
              <a:ahLst/>
              <a:cxnLst/>
              <a:rect l="l" t="t" r="r" b="b"/>
              <a:pathLst>
                <a:path w="9525" h="381000">
                  <a:moveTo>
                    <a:pt x="8947" y="380828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11580224" y="5604704"/>
              <a:ext cx="41275" cy="55880"/>
            </a:xfrm>
            <a:custGeom>
              <a:avLst/>
              <a:gdLst/>
              <a:ahLst/>
              <a:cxnLst/>
              <a:rect l="l" t="t" r="r" b="b"/>
              <a:pathLst>
                <a:path w="41275" h="55879">
                  <a:moveTo>
                    <a:pt x="19270" y="0"/>
                  </a:moveTo>
                  <a:lnTo>
                    <a:pt x="0" y="55303"/>
                  </a:lnTo>
                  <a:lnTo>
                    <a:pt x="20074" y="34263"/>
                  </a:lnTo>
                  <a:lnTo>
                    <a:pt x="33045" y="34263"/>
                  </a:lnTo>
                  <a:lnTo>
                    <a:pt x="19270" y="0"/>
                  </a:lnTo>
                  <a:close/>
                </a:path>
                <a:path w="41275" h="55879">
                  <a:moveTo>
                    <a:pt x="33045" y="34263"/>
                  </a:moveTo>
                  <a:lnTo>
                    <a:pt x="20074" y="34263"/>
                  </a:lnTo>
                  <a:lnTo>
                    <a:pt x="41114" y="54336"/>
                  </a:lnTo>
                  <a:lnTo>
                    <a:pt x="33045" y="34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11580226" y="5604704"/>
              <a:ext cx="41275" cy="55880"/>
            </a:xfrm>
            <a:custGeom>
              <a:avLst/>
              <a:gdLst/>
              <a:ahLst/>
              <a:cxnLst/>
              <a:rect l="l" t="t" r="r" b="b"/>
              <a:pathLst>
                <a:path w="41275" h="55879">
                  <a:moveTo>
                    <a:pt x="19270" y="0"/>
                  </a:moveTo>
                  <a:lnTo>
                    <a:pt x="0" y="55303"/>
                  </a:lnTo>
                  <a:lnTo>
                    <a:pt x="20075" y="34262"/>
                  </a:lnTo>
                  <a:lnTo>
                    <a:pt x="41115" y="54336"/>
                  </a:lnTo>
                  <a:lnTo>
                    <a:pt x="1927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11972512" y="2654074"/>
              <a:ext cx="512445" cy="4594860"/>
            </a:xfrm>
            <a:custGeom>
              <a:avLst/>
              <a:gdLst/>
              <a:ahLst/>
              <a:cxnLst/>
              <a:rect l="l" t="t" r="r" b="b"/>
              <a:pathLst>
                <a:path w="512445" h="4594859">
                  <a:moveTo>
                    <a:pt x="0" y="38942"/>
                  </a:moveTo>
                  <a:lnTo>
                    <a:pt x="129360" y="2467"/>
                  </a:lnTo>
                  <a:lnTo>
                    <a:pt x="161929" y="0"/>
                  </a:lnTo>
                  <a:lnTo>
                    <a:pt x="191876" y="9870"/>
                  </a:lnTo>
                  <a:lnTo>
                    <a:pt x="215938" y="30250"/>
                  </a:lnTo>
                  <a:lnTo>
                    <a:pt x="230848" y="59311"/>
                  </a:lnTo>
                  <a:lnTo>
                    <a:pt x="232896" y="66575"/>
                  </a:lnTo>
                  <a:lnTo>
                    <a:pt x="233935" y="74086"/>
                  </a:lnTo>
                  <a:lnTo>
                    <a:pt x="233935" y="81634"/>
                  </a:lnTo>
                  <a:lnTo>
                    <a:pt x="233935" y="4512088"/>
                  </a:lnTo>
                  <a:lnTo>
                    <a:pt x="240399" y="4544105"/>
                  </a:lnTo>
                  <a:lnTo>
                    <a:pt x="258027" y="4570250"/>
                  </a:lnTo>
                  <a:lnTo>
                    <a:pt x="284172" y="4587878"/>
                  </a:lnTo>
                  <a:lnTo>
                    <a:pt x="316189" y="4594342"/>
                  </a:lnTo>
                  <a:lnTo>
                    <a:pt x="331765" y="4592854"/>
                  </a:lnTo>
                  <a:lnTo>
                    <a:pt x="346649" y="4588494"/>
                  </a:lnTo>
                  <a:lnTo>
                    <a:pt x="360451" y="4581418"/>
                  </a:lnTo>
                  <a:lnTo>
                    <a:pt x="372779" y="4571781"/>
                  </a:lnTo>
                  <a:lnTo>
                    <a:pt x="511919" y="4439874"/>
                  </a:lnTo>
                </a:path>
              </a:pathLst>
            </a:custGeom>
            <a:ln w="13708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19436" y="7039936"/>
              <a:ext cx="121593" cy="119008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10285012" y="5599096"/>
              <a:ext cx="1130935" cy="407034"/>
            </a:xfrm>
            <a:custGeom>
              <a:avLst/>
              <a:gdLst/>
              <a:ahLst/>
              <a:cxnLst/>
              <a:rect l="l" t="t" r="r" b="b"/>
              <a:pathLst>
                <a:path w="1130934" h="407035">
                  <a:moveTo>
                    <a:pt x="0" y="406990"/>
                  </a:moveTo>
                  <a:lnTo>
                    <a:pt x="1130446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11389143" y="5586714"/>
              <a:ext cx="59055" cy="38735"/>
            </a:xfrm>
            <a:custGeom>
              <a:avLst/>
              <a:gdLst/>
              <a:ahLst/>
              <a:cxnLst/>
              <a:rect l="l" t="t" r="r" b="b"/>
              <a:pathLst>
                <a:path w="59054" h="38735">
                  <a:moveTo>
                    <a:pt x="0" y="0"/>
                  </a:moveTo>
                  <a:lnTo>
                    <a:pt x="26313" y="12381"/>
                  </a:lnTo>
                  <a:lnTo>
                    <a:pt x="13930" y="38695"/>
                  </a:lnTo>
                  <a:lnTo>
                    <a:pt x="58558" y="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11389145" y="5586714"/>
              <a:ext cx="59055" cy="38735"/>
            </a:xfrm>
            <a:custGeom>
              <a:avLst/>
              <a:gdLst/>
              <a:ahLst/>
              <a:cxnLst/>
              <a:rect l="l" t="t" r="r" b="b"/>
              <a:pathLst>
                <a:path w="59054" h="38735">
                  <a:moveTo>
                    <a:pt x="58558" y="773"/>
                  </a:moveTo>
                  <a:lnTo>
                    <a:pt x="0" y="0"/>
                  </a:lnTo>
                  <a:lnTo>
                    <a:pt x="26312" y="12381"/>
                  </a:lnTo>
                  <a:lnTo>
                    <a:pt x="13930" y="38696"/>
                  </a:lnTo>
                  <a:lnTo>
                    <a:pt x="58558" y="773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9038827" y="5589926"/>
              <a:ext cx="2261870" cy="429895"/>
            </a:xfrm>
            <a:custGeom>
              <a:avLst/>
              <a:gdLst/>
              <a:ahLst/>
              <a:cxnLst/>
              <a:rect l="l" t="t" r="r" b="b"/>
              <a:pathLst>
                <a:path w="2261870" h="429895">
                  <a:moveTo>
                    <a:pt x="0" y="429869"/>
                  </a:moveTo>
                  <a:lnTo>
                    <a:pt x="2261791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1276577" y="5573565"/>
              <a:ext cx="57785" cy="40640"/>
            </a:xfrm>
            <a:custGeom>
              <a:avLst/>
              <a:gdLst/>
              <a:ahLst/>
              <a:cxnLst/>
              <a:rect l="l" t="t" r="r" b="b"/>
              <a:pathLst>
                <a:path w="57784" h="40639">
                  <a:moveTo>
                    <a:pt x="0" y="0"/>
                  </a:moveTo>
                  <a:lnTo>
                    <a:pt x="24039" y="16361"/>
                  </a:lnTo>
                  <a:lnTo>
                    <a:pt x="7678" y="40402"/>
                  </a:lnTo>
                  <a:lnTo>
                    <a:pt x="57710" y="9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1276578" y="5573565"/>
              <a:ext cx="57785" cy="40640"/>
            </a:xfrm>
            <a:custGeom>
              <a:avLst/>
              <a:gdLst/>
              <a:ahLst/>
              <a:cxnLst/>
              <a:rect l="l" t="t" r="r" b="b"/>
              <a:pathLst>
                <a:path w="57784" h="40639">
                  <a:moveTo>
                    <a:pt x="57710" y="9962"/>
                  </a:moveTo>
                  <a:lnTo>
                    <a:pt x="0" y="0"/>
                  </a:lnTo>
                  <a:lnTo>
                    <a:pt x="24039" y="16361"/>
                  </a:lnTo>
                  <a:lnTo>
                    <a:pt x="7678" y="40402"/>
                  </a:lnTo>
                  <a:lnTo>
                    <a:pt x="57710" y="9962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7820456" y="5586367"/>
              <a:ext cx="3366770" cy="433705"/>
            </a:xfrm>
            <a:custGeom>
              <a:avLst/>
              <a:gdLst/>
              <a:ahLst/>
              <a:cxnLst/>
              <a:rect l="l" t="t" r="r" b="b"/>
              <a:pathLst>
                <a:path w="3366770" h="433704">
                  <a:moveTo>
                    <a:pt x="0" y="433427"/>
                  </a:moveTo>
                  <a:lnTo>
                    <a:pt x="3366308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11163742" y="5568598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0" y="0"/>
                  </a:moveTo>
                  <a:lnTo>
                    <a:pt x="23021" y="17768"/>
                  </a:lnTo>
                  <a:lnTo>
                    <a:pt x="5251" y="40788"/>
                  </a:lnTo>
                  <a:lnTo>
                    <a:pt x="57012" y="13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11163743" y="5568598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57012" y="13392"/>
                  </a:moveTo>
                  <a:lnTo>
                    <a:pt x="0" y="0"/>
                  </a:lnTo>
                  <a:lnTo>
                    <a:pt x="23021" y="17769"/>
                  </a:lnTo>
                  <a:lnTo>
                    <a:pt x="5251" y="40789"/>
                  </a:lnTo>
                  <a:lnTo>
                    <a:pt x="57012" y="13392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801464" y="5574376"/>
              <a:ext cx="4374515" cy="424815"/>
            </a:xfrm>
            <a:custGeom>
              <a:avLst/>
              <a:gdLst/>
              <a:ahLst/>
              <a:cxnLst/>
              <a:rect l="l" t="t" r="r" b="b"/>
              <a:pathLst>
                <a:path w="4374515" h="424814">
                  <a:moveTo>
                    <a:pt x="0" y="424423"/>
                  </a:moveTo>
                  <a:lnTo>
                    <a:pt x="4374454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11153463" y="5555893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0" y="0"/>
                  </a:moveTo>
                  <a:lnTo>
                    <a:pt x="22453" y="18483"/>
                  </a:lnTo>
                  <a:lnTo>
                    <a:pt x="3972" y="40935"/>
                  </a:lnTo>
                  <a:lnTo>
                    <a:pt x="56565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11153466" y="5555894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56565" y="15171"/>
                  </a:moveTo>
                  <a:lnTo>
                    <a:pt x="0" y="0"/>
                  </a:lnTo>
                  <a:lnTo>
                    <a:pt x="22452" y="18482"/>
                  </a:lnTo>
                  <a:lnTo>
                    <a:pt x="3971" y="40934"/>
                  </a:lnTo>
                  <a:lnTo>
                    <a:pt x="56565" y="15171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6650629" y="5574918"/>
              <a:ext cx="4525645" cy="445134"/>
            </a:xfrm>
            <a:custGeom>
              <a:avLst/>
              <a:gdLst/>
              <a:ahLst/>
              <a:cxnLst/>
              <a:rect l="l" t="t" r="r" b="b"/>
              <a:pathLst>
                <a:path w="4525645" h="445135">
                  <a:moveTo>
                    <a:pt x="0" y="444877"/>
                  </a:moveTo>
                  <a:lnTo>
                    <a:pt x="4525297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1153448" y="5556464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0" y="0"/>
                  </a:moveTo>
                  <a:lnTo>
                    <a:pt x="22476" y="18453"/>
                  </a:lnTo>
                  <a:lnTo>
                    <a:pt x="4023" y="40928"/>
                  </a:lnTo>
                  <a:lnTo>
                    <a:pt x="56584" y="1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11153449" y="5556464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56584" y="15100"/>
                  </a:moveTo>
                  <a:lnTo>
                    <a:pt x="0" y="0"/>
                  </a:lnTo>
                  <a:lnTo>
                    <a:pt x="22477" y="18453"/>
                  </a:lnTo>
                  <a:lnTo>
                    <a:pt x="4023" y="40929"/>
                  </a:lnTo>
                  <a:lnTo>
                    <a:pt x="56584" y="1510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5476232" y="5566968"/>
              <a:ext cx="5699760" cy="453390"/>
            </a:xfrm>
            <a:custGeom>
              <a:avLst/>
              <a:gdLst/>
              <a:ahLst/>
              <a:cxnLst/>
              <a:rect l="l" t="t" r="r" b="b"/>
              <a:pathLst>
                <a:path w="5699759" h="453389">
                  <a:moveTo>
                    <a:pt x="0" y="452827"/>
                  </a:moveTo>
                  <a:lnTo>
                    <a:pt x="5699594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11153697" y="5548097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5" h="41275">
                  <a:moveTo>
                    <a:pt x="0" y="0"/>
                  </a:moveTo>
                  <a:lnTo>
                    <a:pt x="22127" y="18869"/>
                  </a:lnTo>
                  <a:lnTo>
                    <a:pt x="3257" y="40998"/>
                  </a:lnTo>
                  <a:lnTo>
                    <a:pt x="56291" y="16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11153699" y="5548097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5" h="41275">
                  <a:moveTo>
                    <a:pt x="56291" y="16155"/>
                  </a:moveTo>
                  <a:lnTo>
                    <a:pt x="0" y="0"/>
                  </a:lnTo>
                  <a:lnTo>
                    <a:pt x="22127" y="18870"/>
                  </a:lnTo>
                  <a:lnTo>
                    <a:pt x="3257" y="40997"/>
                  </a:lnTo>
                  <a:lnTo>
                    <a:pt x="56291" y="16155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3425395" y="5557994"/>
              <a:ext cx="7750809" cy="450850"/>
            </a:xfrm>
            <a:custGeom>
              <a:avLst/>
              <a:gdLst/>
              <a:ahLst/>
              <a:cxnLst/>
              <a:rect l="l" t="t" r="r" b="b"/>
              <a:pathLst>
                <a:path w="7750809" h="450850">
                  <a:moveTo>
                    <a:pt x="0" y="450847"/>
                  </a:moveTo>
                  <a:lnTo>
                    <a:pt x="7750343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11154013" y="5538660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5" h="41275">
                  <a:moveTo>
                    <a:pt x="0" y="0"/>
                  </a:moveTo>
                  <a:lnTo>
                    <a:pt x="21723" y="19333"/>
                  </a:lnTo>
                  <a:lnTo>
                    <a:pt x="2388" y="41056"/>
                  </a:lnTo>
                  <a:lnTo>
                    <a:pt x="55938" y="17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11154015" y="5538660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5" h="41275">
                  <a:moveTo>
                    <a:pt x="55937" y="17343"/>
                  </a:moveTo>
                  <a:lnTo>
                    <a:pt x="0" y="0"/>
                  </a:lnTo>
                  <a:lnTo>
                    <a:pt x="21723" y="19333"/>
                  </a:lnTo>
                  <a:lnTo>
                    <a:pt x="2388" y="41056"/>
                  </a:lnTo>
                  <a:lnTo>
                    <a:pt x="55937" y="17343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2368038" y="5555229"/>
              <a:ext cx="8808085" cy="454659"/>
            </a:xfrm>
            <a:custGeom>
              <a:avLst/>
              <a:gdLst/>
              <a:ahLst/>
              <a:cxnLst/>
              <a:rect l="l" t="t" r="r" b="b"/>
              <a:pathLst>
                <a:path w="8808085" h="454660">
                  <a:moveTo>
                    <a:pt x="0" y="454613"/>
                  </a:moveTo>
                  <a:lnTo>
                    <a:pt x="8807678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11154118" y="5535752"/>
              <a:ext cx="55880" cy="41275"/>
            </a:xfrm>
            <a:custGeom>
              <a:avLst/>
              <a:gdLst/>
              <a:ahLst/>
              <a:cxnLst/>
              <a:rect l="l" t="t" r="r" b="b"/>
              <a:pathLst>
                <a:path w="55879" h="41275">
                  <a:moveTo>
                    <a:pt x="0" y="0"/>
                  </a:moveTo>
                  <a:lnTo>
                    <a:pt x="21596" y="19476"/>
                  </a:lnTo>
                  <a:lnTo>
                    <a:pt x="2119" y="41071"/>
                  </a:lnTo>
                  <a:lnTo>
                    <a:pt x="55822" y="17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1154121" y="5535753"/>
              <a:ext cx="55880" cy="41275"/>
            </a:xfrm>
            <a:custGeom>
              <a:avLst/>
              <a:gdLst/>
              <a:ahLst/>
              <a:cxnLst/>
              <a:rect l="l" t="t" r="r" b="b"/>
              <a:pathLst>
                <a:path w="55879" h="41275">
                  <a:moveTo>
                    <a:pt x="55822" y="17709"/>
                  </a:moveTo>
                  <a:lnTo>
                    <a:pt x="0" y="0"/>
                  </a:lnTo>
                  <a:lnTo>
                    <a:pt x="21595" y="19476"/>
                  </a:lnTo>
                  <a:lnTo>
                    <a:pt x="2119" y="41071"/>
                  </a:lnTo>
                  <a:lnTo>
                    <a:pt x="55822" y="17709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8644699" y="3760895"/>
              <a:ext cx="802005" cy="185420"/>
            </a:xfrm>
            <a:custGeom>
              <a:avLst/>
              <a:gdLst/>
              <a:ahLst/>
              <a:cxnLst/>
              <a:rect l="l" t="t" r="r" b="b"/>
              <a:pathLst>
                <a:path w="802004" h="185420">
                  <a:moveTo>
                    <a:pt x="801970" y="0"/>
                  </a:moveTo>
                  <a:lnTo>
                    <a:pt x="0" y="0"/>
                  </a:lnTo>
                  <a:lnTo>
                    <a:pt x="133661" y="185070"/>
                  </a:lnTo>
                  <a:lnTo>
                    <a:pt x="668309" y="185070"/>
                  </a:lnTo>
                  <a:lnTo>
                    <a:pt x="801970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8644700" y="3760895"/>
              <a:ext cx="802005" cy="185420"/>
            </a:xfrm>
            <a:custGeom>
              <a:avLst/>
              <a:gdLst/>
              <a:ahLst/>
              <a:cxnLst/>
              <a:rect l="l" t="t" r="r" b="b"/>
              <a:pathLst>
                <a:path w="802004" h="185420">
                  <a:moveTo>
                    <a:pt x="0" y="0"/>
                  </a:moveTo>
                  <a:lnTo>
                    <a:pt x="801971" y="0"/>
                  </a:lnTo>
                  <a:lnTo>
                    <a:pt x="668309" y="185070"/>
                  </a:lnTo>
                  <a:lnTo>
                    <a:pt x="133661" y="18507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2" name="object 162"/>
          <p:cNvSpPr txBox="1"/>
          <p:nvPr/>
        </p:nvSpPr>
        <p:spPr>
          <a:xfrm>
            <a:off x="8953803" y="3700571"/>
            <a:ext cx="18415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5">
                <a:latin typeface="Arial MT"/>
                <a:cs typeface="Arial MT"/>
              </a:rPr>
              <a:t>U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9832105" y="3753910"/>
            <a:ext cx="815975" cy="199390"/>
            <a:chOff x="9832105" y="3753910"/>
            <a:chExt cx="815975" cy="199390"/>
          </a:xfrm>
        </p:grpSpPr>
        <p:sp>
          <p:nvSpPr>
            <p:cNvPr id="164" name="object 164"/>
            <p:cNvSpPr/>
            <p:nvPr/>
          </p:nvSpPr>
          <p:spPr>
            <a:xfrm>
              <a:off x="9839089" y="3760895"/>
              <a:ext cx="802005" cy="185420"/>
            </a:xfrm>
            <a:custGeom>
              <a:avLst/>
              <a:gdLst/>
              <a:ahLst/>
              <a:cxnLst/>
              <a:rect l="l" t="t" r="r" b="b"/>
              <a:pathLst>
                <a:path w="802004" h="185420">
                  <a:moveTo>
                    <a:pt x="801970" y="0"/>
                  </a:moveTo>
                  <a:lnTo>
                    <a:pt x="0" y="0"/>
                  </a:lnTo>
                  <a:lnTo>
                    <a:pt x="133661" y="185070"/>
                  </a:lnTo>
                  <a:lnTo>
                    <a:pt x="668309" y="185070"/>
                  </a:lnTo>
                  <a:lnTo>
                    <a:pt x="801970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9839090" y="3760895"/>
              <a:ext cx="802005" cy="185420"/>
            </a:xfrm>
            <a:custGeom>
              <a:avLst/>
              <a:gdLst/>
              <a:ahLst/>
              <a:cxnLst/>
              <a:rect l="l" t="t" r="r" b="b"/>
              <a:pathLst>
                <a:path w="802004" h="185420">
                  <a:moveTo>
                    <a:pt x="0" y="0"/>
                  </a:moveTo>
                  <a:lnTo>
                    <a:pt x="801971" y="0"/>
                  </a:lnTo>
                  <a:lnTo>
                    <a:pt x="668309" y="185070"/>
                  </a:lnTo>
                  <a:lnTo>
                    <a:pt x="133661" y="18507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6" name="object 166"/>
          <p:cNvSpPr txBox="1"/>
          <p:nvPr/>
        </p:nvSpPr>
        <p:spPr>
          <a:xfrm>
            <a:off x="10148192" y="3700571"/>
            <a:ext cx="18415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5">
                <a:latin typeface="Arial MT"/>
                <a:cs typeface="Arial MT"/>
              </a:rPr>
              <a:t>U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9018137" y="3582310"/>
            <a:ext cx="2987675" cy="370840"/>
            <a:chOff x="9018137" y="3582310"/>
            <a:chExt cx="2987675" cy="370840"/>
          </a:xfrm>
        </p:grpSpPr>
        <p:sp>
          <p:nvSpPr>
            <p:cNvPr id="168" name="object 168"/>
            <p:cNvSpPr/>
            <p:nvPr/>
          </p:nvSpPr>
          <p:spPr>
            <a:xfrm>
              <a:off x="9045686" y="3623568"/>
              <a:ext cx="0" cy="137795"/>
            </a:xfrm>
            <a:custGeom>
              <a:avLst/>
              <a:gdLst/>
              <a:ahLst/>
              <a:cxnLst/>
              <a:rect l="l" t="t" r="r" b="b"/>
              <a:pathLst>
                <a:path w="0" h="137795">
                  <a:moveTo>
                    <a:pt x="0" y="137327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9025121" y="3589295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6"/>
                  </a:lnTo>
                  <a:lnTo>
                    <a:pt x="20563" y="34272"/>
                  </a:lnTo>
                  <a:lnTo>
                    <a:pt x="33415" y="34272"/>
                  </a:lnTo>
                  <a:lnTo>
                    <a:pt x="20563" y="0"/>
                  </a:lnTo>
                  <a:close/>
                </a:path>
                <a:path w="41275" h="55245">
                  <a:moveTo>
                    <a:pt x="33415" y="34272"/>
                  </a:moveTo>
                  <a:lnTo>
                    <a:pt x="20563" y="34272"/>
                  </a:lnTo>
                  <a:lnTo>
                    <a:pt x="41126" y="54836"/>
                  </a:lnTo>
                  <a:lnTo>
                    <a:pt x="33415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9025122" y="3589295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10240075" y="3623568"/>
              <a:ext cx="0" cy="137795"/>
            </a:xfrm>
            <a:custGeom>
              <a:avLst/>
              <a:gdLst/>
              <a:ahLst/>
              <a:cxnLst/>
              <a:rect l="l" t="t" r="r" b="b"/>
              <a:pathLst>
                <a:path w="0" h="137795">
                  <a:moveTo>
                    <a:pt x="0" y="137327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10219510" y="3589295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2" y="0"/>
                  </a:moveTo>
                  <a:lnTo>
                    <a:pt x="0" y="54836"/>
                  </a:lnTo>
                  <a:lnTo>
                    <a:pt x="20562" y="34272"/>
                  </a:lnTo>
                  <a:lnTo>
                    <a:pt x="33414" y="34272"/>
                  </a:lnTo>
                  <a:lnTo>
                    <a:pt x="20562" y="0"/>
                  </a:lnTo>
                  <a:close/>
                </a:path>
                <a:path w="41275" h="55245">
                  <a:moveTo>
                    <a:pt x="33414" y="34272"/>
                  </a:moveTo>
                  <a:lnTo>
                    <a:pt x="20562" y="34272"/>
                  </a:lnTo>
                  <a:lnTo>
                    <a:pt x="41126" y="54836"/>
                  </a:lnTo>
                  <a:lnTo>
                    <a:pt x="33414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10219512" y="3589295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11196270" y="3760895"/>
              <a:ext cx="802005" cy="185420"/>
            </a:xfrm>
            <a:custGeom>
              <a:avLst/>
              <a:gdLst/>
              <a:ahLst/>
              <a:cxnLst/>
              <a:rect l="l" t="t" r="r" b="b"/>
              <a:pathLst>
                <a:path w="802004" h="185420">
                  <a:moveTo>
                    <a:pt x="801971" y="0"/>
                  </a:moveTo>
                  <a:lnTo>
                    <a:pt x="0" y="0"/>
                  </a:lnTo>
                  <a:lnTo>
                    <a:pt x="133662" y="185070"/>
                  </a:lnTo>
                  <a:lnTo>
                    <a:pt x="668309" y="185070"/>
                  </a:lnTo>
                  <a:lnTo>
                    <a:pt x="801971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11196272" y="3760895"/>
              <a:ext cx="802005" cy="185420"/>
            </a:xfrm>
            <a:custGeom>
              <a:avLst/>
              <a:gdLst/>
              <a:ahLst/>
              <a:cxnLst/>
              <a:rect l="l" t="t" r="r" b="b"/>
              <a:pathLst>
                <a:path w="802004" h="185420">
                  <a:moveTo>
                    <a:pt x="0" y="0"/>
                  </a:moveTo>
                  <a:lnTo>
                    <a:pt x="801971" y="0"/>
                  </a:lnTo>
                  <a:lnTo>
                    <a:pt x="668309" y="185070"/>
                  </a:lnTo>
                  <a:lnTo>
                    <a:pt x="133661" y="18507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6" name="object 176"/>
          <p:cNvSpPr txBox="1"/>
          <p:nvPr/>
        </p:nvSpPr>
        <p:spPr>
          <a:xfrm>
            <a:off x="11505375" y="3700571"/>
            <a:ext cx="18415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5">
                <a:latin typeface="Arial MT"/>
                <a:cs typeface="Arial MT"/>
              </a:rPr>
              <a:t>U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1842508" y="3622305"/>
            <a:ext cx="10124440" cy="2935605"/>
            <a:chOff x="1842508" y="3622305"/>
            <a:chExt cx="10124440" cy="2935605"/>
          </a:xfrm>
        </p:grpSpPr>
        <p:sp>
          <p:nvSpPr>
            <p:cNvPr id="178" name="object 178"/>
            <p:cNvSpPr/>
            <p:nvPr/>
          </p:nvSpPr>
          <p:spPr>
            <a:xfrm>
              <a:off x="11597258" y="3663562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w="0" h="97789">
                  <a:moveTo>
                    <a:pt x="0" y="97333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11576692" y="3629289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6"/>
                  </a:lnTo>
                  <a:lnTo>
                    <a:pt x="20563" y="34273"/>
                  </a:lnTo>
                  <a:lnTo>
                    <a:pt x="33415" y="34273"/>
                  </a:lnTo>
                  <a:lnTo>
                    <a:pt x="20563" y="0"/>
                  </a:lnTo>
                  <a:close/>
                </a:path>
                <a:path w="41275" h="55245">
                  <a:moveTo>
                    <a:pt x="33415" y="34273"/>
                  </a:moveTo>
                  <a:lnTo>
                    <a:pt x="20563" y="34273"/>
                  </a:lnTo>
                  <a:lnTo>
                    <a:pt x="41126" y="54836"/>
                  </a:lnTo>
                  <a:lnTo>
                    <a:pt x="33415" y="34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11576694" y="3629290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8683255" y="521815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8683257" y="521815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8683255" y="530863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8683257" y="5308632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8683255" y="539911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8683257" y="539911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9877645" y="521815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9877646" y="521815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9877645" y="530863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9877646" y="5308632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9877645" y="539911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9877646" y="539911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11234826" y="521815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11234828" y="521815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11234826" y="530863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11234828" y="5308632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11234826" y="539911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11234828" y="539911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8669546" y="417319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8669548" y="417319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8669546" y="4263669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8669548" y="426367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8669546" y="4354148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8669548" y="4354149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8669546" y="445011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8669548" y="445011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11234826" y="417319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11234828" y="417319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11234826" y="4263669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11234828" y="426367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11234826" y="4354148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11234828" y="4354149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11234826" y="445011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11234828" y="445011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9877645" y="417319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9877646" y="417319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9877645" y="4263669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9877646" y="426367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9877645" y="4354148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9877646" y="4354149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9877645" y="445011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9877646" y="445011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8683255" y="417319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8683257" y="4173191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8683255" y="4263669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8683257" y="426367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8683255" y="4354148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8683257" y="4354149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8683255" y="4450110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8683257" y="4450111"/>
              <a:ext cx="2914015" cy="768350"/>
            </a:xfrm>
            <a:custGeom>
              <a:avLst/>
              <a:gdLst/>
              <a:ahLst/>
              <a:cxnLst/>
              <a:rect l="l" t="t" r="r" b="b"/>
              <a:pathLst>
                <a:path w="2914015" h="768350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  <a:path w="2914015" h="768350">
                  <a:moveTo>
                    <a:pt x="2914000" y="768041"/>
                  </a:moveTo>
                  <a:lnTo>
                    <a:pt x="2914000" y="604905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11576692" y="5020744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6"/>
                  </a:lnTo>
                  <a:lnTo>
                    <a:pt x="20563" y="34272"/>
                  </a:lnTo>
                  <a:lnTo>
                    <a:pt x="33415" y="34272"/>
                  </a:lnTo>
                  <a:lnTo>
                    <a:pt x="20563" y="0"/>
                  </a:lnTo>
                  <a:close/>
                </a:path>
                <a:path w="41275" h="55245">
                  <a:moveTo>
                    <a:pt x="33415" y="34272"/>
                  </a:moveTo>
                  <a:lnTo>
                    <a:pt x="20563" y="34272"/>
                  </a:lnTo>
                  <a:lnTo>
                    <a:pt x="41126" y="54836"/>
                  </a:lnTo>
                  <a:lnTo>
                    <a:pt x="33415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11576694" y="5020744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10232364" y="5055017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w="0" h="182879">
                  <a:moveTo>
                    <a:pt x="0" y="182328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10211799" y="5020744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2" y="0"/>
                  </a:moveTo>
                  <a:lnTo>
                    <a:pt x="0" y="54836"/>
                  </a:lnTo>
                  <a:lnTo>
                    <a:pt x="20562" y="34272"/>
                  </a:lnTo>
                  <a:lnTo>
                    <a:pt x="33414" y="34272"/>
                  </a:lnTo>
                  <a:lnTo>
                    <a:pt x="20562" y="0"/>
                  </a:lnTo>
                  <a:close/>
                </a:path>
                <a:path w="41275" h="55245">
                  <a:moveTo>
                    <a:pt x="33414" y="34272"/>
                  </a:moveTo>
                  <a:lnTo>
                    <a:pt x="20562" y="34272"/>
                  </a:lnTo>
                  <a:lnTo>
                    <a:pt x="41126" y="54836"/>
                  </a:lnTo>
                  <a:lnTo>
                    <a:pt x="33414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10211800" y="5020744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9045686" y="4572120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w="0" h="111760">
                  <a:moveTo>
                    <a:pt x="0" y="111384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9025121" y="4537848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4"/>
                  </a:lnTo>
                  <a:lnTo>
                    <a:pt x="20563" y="34272"/>
                  </a:lnTo>
                  <a:lnTo>
                    <a:pt x="33415" y="34272"/>
                  </a:lnTo>
                  <a:lnTo>
                    <a:pt x="20563" y="0"/>
                  </a:lnTo>
                  <a:close/>
                </a:path>
                <a:path w="41275" h="55245">
                  <a:moveTo>
                    <a:pt x="33415" y="34272"/>
                  </a:moveTo>
                  <a:lnTo>
                    <a:pt x="20563" y="34272"/>
                  </a:lnTo>
                  <a:lnTo>
                    <a:pt x="41126" y="54834"/>
                  </a:lnTo>
                  <a:lnTo>
                    <a:pt x="33415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9025123" y="4537848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10240075" y="4572120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w="0" h="111760">
                  <a:moveTo>
                    <a:pt x="0" y="111384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10219511" y="4537848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2" y="0"/>
                  </a:moveTo>
                  <a:lnTo>
                    <a:pt x="0" y="54834"/>
                  </a:lnTo>
                  <a:lnTo>
                    <a:pt x="20562" y="34272"/>
                  </a:lnTo>
                  <a:lnTo>
                    <a:pt x="33415" y="34272"/>
                  </a:lnTo>
                  <a:lnTo>
                    <a:pt x="20562" y="0"/>
                  </a:lnTo>
                  <a:close/>
                </a:path>
                <a:path w="41275" h="55245">
                  <a:moveTo>
                    <a:pt x="33415" y="34272"/>
                  </a:moveTo>
                  <a:lnTo>
                    <a:pt x="20562" y="34272"/>
                  </a:lnTo>
                  <a:lnTo>
                    <a:pt x="41126" y="54834"/>
                  </a:lnTo>
                  <a:lnTo>
                    <a:pt x="33415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10219512" y="4537848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9045686" y="5082435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w="0" h="135889">
                  <a:moveTo>
                    <a:pt x="0" y="135718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9025121" y="5048162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6"/>
                  </a:lnTo>
                  <a:lnTo>
                    <a:pt x="20563" y="34272"/>
                  </a:lnTo>
                  <a:lnTo>
                    <a:pt x="33415" y="34272"/>
                  </a:lnTo>
                  <a:lnTo>
                    <a:pt x="20563" y="0"/>
                  </a:lnTo>
                  <a:close/>
                </a:path>
                <a:path w="41275" h="55245">
                  <a:moveTo>
                    <a:pt x="33415" y="34272"/>
                  </a:moveTo>
                  <a:lnTo>
                    <a:pt x="20563" y="34272"/>
                  </a:lnTo>
                  <a:lnTo>
                    <a:pt x="41126" y="54836"/>
                  </a:lnTo>
                  <a:lnTo>
                    <a:pt x="33415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9025123" y="5048162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11597258" y="4572120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w="0" h="111760">
                  <a:moveTo>
                    <a:pt x="0" y="111384"/>
                  </a:moveTo>
                  <a:lnTo>
                    <a:pt x="0" y="0"/>
                  </a:lnTo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11576692" y="4537848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4"/>
                  </a:lnTo>
                  <a:lnTo>
                    <a:pt x="20563" y="34272"/>
                  </a:lnTo>
                  <a:lnTo>
                    <a:pt x="33415" y="34272"/>
                  </a:lnTo>
                  <a:lnTo>
                    <a:pt x="20563" y="0"/>
                  </a:lnTo>
                  <a:close/>
                </a:path>
                <a:path w="41275" h="55245">
                  <a:moveTo>
                    <a:pt x="33415" y="34272"/>
                  </a:moveTo>
                  <a:lnTo>
                    <a:pt x="20563" y="34272"/>
                  </a:lnTo>
                  <a:lnTo>
                    <a:pt x="41126" y="54834"/>
                  </a:lnTo>
                  <a:lnTo>
                    <a:pt x="33415" y="34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11576694" y="4537848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63" y="0"/>
                  </a:moveTo>
                  <a:lnTo>
                    <a:pt x="0" y="54835"/>
                  </a:lnTo>
                  <a:lnTo>
                    <a:pt x="20563" y="34272"/>
                  </a:lnTo>
                  <a:lnTo>
                    <a:pt x="41126" y="54835"/>
                  </a:lnTo>
                  <a:lnTo>
                    <a:pt x="20563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11234826" y="4683505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11234828" y="4683505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11234826" y="477398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11234828" y="4773984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11234826" y="486446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11234828" y="486446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11234826" y="4960424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11234828" y="4960425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9877645" y="4683505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9877646" y="4683505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9877645" y="477398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9877646" y="4773984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9877645" y="486446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9877646" y="486446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9877645" y="4960424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9877646" y="4960425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8683255" y="4683505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8683257" y="4683505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8683255" y="477398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8683257" y="4773984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8683255" y="486446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8683257" y="4864463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8683255" y="4960424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724858" y="0"/>
                  </a:moveTo>
                  <a:lnTo>
                    <a:pt x="0" y="0"/>
                  </a:lnTo>
                  <a:lnTo>
                    <a:pt x="0" y="61690"/>
                  </a:lnTo>
                  <a:lnTo>
                    <a:pt x="724858" y="61690"/>
                  </a:lnTo>
                  <a:lnTo>
                    <a:pt x="72485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8683257" y="4960425"/>
              <a:ext cx="725170" cy="62230"/>
            </a:xfrm>
            <a:custGeom>
              <a:avLst/>
              <a:gdLst/>
              <a:ahLst/>
              <a:cxnLst/>
              <a:rect l="l" t="t" r="r" b="b"/>
              <a:pathLst>
                <a:path w="725170" h="62229">
                  <a:moveTo>
                    <a:pt x="0" y="0"/>
                  </a:moveTo>
                  <a:lnTo>
                    <a:pt x="724858" y="0"/>
                  </a:lnTo>
                  <a:lnTo>
                    <a:pt x="724858" y="61690"/>
                  </a:lnTo>
                  <a:lnTo>
                    <a:pt x="0" y="61690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2" name="object 2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2508" y="6009157"/>
              <a:ext cx="658027" cy="548356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891051" y="6019795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60" h="455929">
                  <a:moveTo>
                    <a:pt x="444977" y="0"/>
                  </a:moveTo>
                  <a:lnTo>
                    <a:pt x="123380" y="0"/>
                  </a:lnTo>
                  <a:lnTo>
                    <a:pt x="75355" y="9695"/>
                  </a:lnTo>
                  <a:lnTo>
                    <a:pt x="36137" y="36137"/>
                  </a:lnTo>
                  <a:lnTo>
                    <a:pt x="9695" y="75354"/>
                  </a:lnTo>
                  <a:lnTo>
                    <a:pt x="0" y="123380"/>
                  </a:lnTo>
                  <a:lnTo>
                    <a:pt x="0" y="332084"/>
                  </a:lnTo>
                  <a:lnTo>
                    <a:pt x="9695" y="380110"/>
                  </a:lnTo>
                  <a:lnTo>
                    <a:pt x="36137" y="419328"/>
                  </a:lnTo>
                  <a:lnTo>
                    <a:pt x="75355" y="445769"/>
                  </a:lnTo>
                  <a:lnTo>
                    <a:pt x="123380" y="455465"/>
                  </a:lnTo>
                  <a:lnTo>
                    <a:pt x="444977" y="455465"/>
                  </a:lnTo>
                  <a:lnTo>
                    <a:pt x="493003" y="445769"/>
                  </a:lnTo>
                  <a:lnTo>
                    <a:pt x="532220" y="419328"/>
                  </a:lnTo>
                  <a:lnTo>
                    <a:pt x="558662" y="380110"/>
                  </a:lnTo>
                  <a:lnTo>
                    <a:pt x="568358" y="332084"/>
                  </a:lnTo>
                  <a:lnTo>
                    <a:pt x="568358" y="123380"/>
                  </a:lnTo>
                  <a:lnTo>
                    <a:pt x="558662" y="75354"/>
                  </a:lnTo>
                  <a:lnTo>
                    <a:pt x="532220" y="36137"/>
                  </a:lnTo>
                  <a:lnTo>
                    <a:pt x="493003" y="9695"/>
                  </a:lnTo>
                  <a:lnTo>
                    <a:pt x="444977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1891052" y="6019795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60" h="455929">
                  <a:moveTo>
                    <a:pt x="123380" y="0"/>
                  </a:moveTo>
                  <a:lnTo>
                    <a:pt x="444977" y="0"/>
                  </a:lnTo>
                  <a:lnTo>
                    <a:pt x="493002" y="9695"/>
                  </a:lnTo>
                  <a:lnTo>
                    <a:pt x="532220" y="36137"/>
                  </a:lnTo>
                  <a:lnTo>
                    <a:pt x="558662" y="75354"/>
                  </a:lnTo>
                  <a:lnTo>
                    <a:pt x="568357" y="123380"/>
                  </a:lnTo>
                  <a:lnTo>
                    <a:pt x="568357" y="332084"/>
                  </a:lnTo>
                  <a:lnTo>
                    <a:pt x="558662" y="380110"/>
                  </a:lnTo>
                  <a:lnTo>
                    <a:pt x="532220" y="419327"/>
                  </a:lnTo>
                  <a:lnTo>
                    <a:pt x="493002" y="445769"/>
                  </a:lnTo>
                  <a:lnTo>
                    <a:pt x="444977" y="455464"/>
                  </a:lnTo>
                  <a:lnTo>
                    <a:pt x="123380" y="455464"/>
                  </a:lnTo>
                  <a:lnTo>
                    <a:pt x="75354" y="445769"/>
                  </a:lnTo>
                  <a:lnTo>
                    <a:pt x="36137" y="419327"/>
                  </a:lnTo>
                  <a:lnTo>
                    <a:pt x="9695" y="380110"/>
                  </a:lnTo>
                  <a:lnTo>
                    <a:pt x="0" y="332084"/>
                  </a:lnTo>
                  <a:lnTo>
                    <a:pt x="0" y="123380"/>
                  </a:lnTo>
                  <a:lnTo>
                    <a:pt x="9695" y="75354"/>
                  </a:lnTo>
                  <a:lnTo>
                    <a:pt x="36137" y="36137"/>
                  </a:lnTo>
                  <a:lnTo>
                    <a:pt x="75354" y="9695"/>
                  </a:lnTo>
                  <a:lnTo>
                    <a:pt x="123380" y="0"/>
                  </a:lnTo>
                  <a:close/>
                </a:path>
              </a:pathLst>
            </a:custGeom>
            <a:ln w="27417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1933873" y="6228499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375582" y="0"/>
                  </a:moveTo>
                  <a:lnTo>
                    <a:pt x="75116" y="0"/>
                  </a:lnTo>
                  <a:lnTo>
                    <a:pt x="0" y="165011"/>
                  </a:lnTo>
                  <a:lnTo>
                    <a:pt x="450698" y="165011"/>
                  </a:lnTo>
                  <a:lnTo>
                    <a:pt x="37558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1933873" y="6228500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0" y="165010"/>
                  </a:moveTo>
                  <a:lnTo>
                    <a:pt x="450699" y="165010"/>
                  </a:lnTo>
                  <a:lnTo>
                    <a:pt x="375583" y="0"/>
                  </a:lnTo>
                  <a:lnTo>
                    <a:pt x="75116" y="0"/>
                  </a:lnTo>
                  <a:lnTo>
                    <a:pt x="0" y="16501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7" name="object 277"/>
          <p:cNvSpPr txBox="1"/>
          <p:nvPr/>
        </p:nvSpPr>
        <p:spPr>
          <a:xfrm>
            <a:off x="8716443" y="6707560"/>
            <a:ext cx="765810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">
                <a:latin typeface="Courier New"/>
                <a:cs typeface="Courier New"/>
              </a:rPr>
              <a:t>tl;dr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080322" y="3432890"/>
            <a:ext cx="103568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30">
                <a:latin typeface="Arial MT"/>
                <a:cs typeface="Arial MT"/>
              </a:rPr>
              <a:t>LM</a:t>
            </a:r>
            <a:r>
              <a:rPr dirty="0" sz="1950" spc="-90">
                <a:latin typeface="Arial MT"/>
                <a:cs typeface="Arial MT"/>
              </a:rPr>
              <a:t> </a:t>
            </a:r>
            <a:r>
              <a:rPr dirty="0" sz="1950" spc="-5">
                <a:latin typeface="Arial MT"/>
                <a:cs typeface="Arial MT"/>
              </a:rPr>
              <a:t>Head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2096266" y="6186331"/>
            <a:ext cx="126364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8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80" name="object 280"/>
          <p:cNvGrpSpPr/>
          <p:nvPr/>
        </p:nvGrpSpPr>
        <p:grpSpPr>
          <a:xfrm>
            <a:off x="2290606" y="6005825"/>
            <a:ext cx="1279525" cy="551815"/>
            <a:chOff x="2290606" y="6005825"/>
            <a:chExt cx="1279525" cy="551815"/>
          </a:xfrm>
        </p:grpSpPr>
        <p:sp>
          <p:nvSpPr>
            <p:cNvPr id="281" name="object 281"/>
            <p:cNvSpPr/>
            <p:nvPr/>
          </p:nvSpPr>
          <p:spPr>
            <a:xfrm>
              <a:off x="2297591" y="606345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107" y="0"/>
                  </a:moveTo>
                  <a:lnTo>
                    <a:pt x="0" y="0"/>
                  </a:lnTo>
                  <a:lnTo>
                    <a:pt x="0" y="105107"/>
                  </a:lnTo>
                  <a:lnTo>
                    <a:pt x="105107" y="105107"/>
                  </a:lnTo>
                  <a:lnTo>
                    <a:pt x="105107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2297591" y="606345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0" y="0"/>
                  </a:moveTo>
                  <a:lnTo>
                    <a:pt x="105107" y="0"/>
                  </a:lnTo>
                  <a:lnTo>
                    <a:pt x="105107" y="105107"/>
                  </a:lnTo>
                  <a:lnTo>
                    <a:pt x="0" y="105107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3" name="object 2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11804" y="6009157"/>
              <a:ext cx="658027" cy="548356"/>
            </a:xfrm>
            <a:prstGeom prst="rect">
              <a:avLst/>
            </a:prstGeom>
          </p:spPr>
        </p:pic>
        <p:sp>
          <p:nvSpPr>
            <p:cNvPr id="284" name="object 284"/>
            <p:cNvSpPr/>
            <p:nvPr/>
          </p:nvSpPr>
          <p:spPr>
            <a:xfrm>
              <a:off x="2952930" y="6019794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60" h="455929">
                  <a:moveTo>
                    <a:pt x="444977" y="0"/>
                  </a:moveTo>
                  <a:lnTo>
                    <a:pt x="123380" y="0"/>
                  </a:lnTo>
                  <a:lnTo>
                    <a:pt x="75355" y="9695"/>
                  </a:lnTo>
                  <a:lnTo>
                    <a:pt x="36137" y="36137"/>
                  </a:lnTo>
                  <a:lnTo>
                    <a:pt x="9695" y="75354"/>
                  </a:lnTo>
                  <a:lnTo>
                    <a:pt x="0" y="123380"/>
                  </a:lnTo>
                  <a:lnTo>
                    <a:pt x="0" y="332084"/>
                  </a:lnTo>
                  <a:lnTo>
                    <a:pt x="9695" y="380110"/>
                  </a:lnTo>
                  <a:lnTo>
                    <a:pt x="36137" y="419328"/>
                  </a:lnTo>
                  <a:lnTo>
                    <a:pt x="75355" y="445769"/>
                  </a:lnTo>
                  <a:lnTo>
                    <a:pt x="123380" y="455465"/>
                  </a:lnTo>
                  <a:lnTo>
                    <a:pt x="444977" y="455465"/>
                  </a:lnTo>
                  <a:lnTo>
                    <a:pt x="493003" y="445769"/>
                  </a:lnTo>
                  <a:lnTo>
                    <a:pt x="532220" y="419328"/>
                  </a:lnTo>
                  <a:lnTo>
                    <a:pt x="558662" y="380110"/>
                  </a:lnTo>
                  <a:lnTo>
                    <a:pt x="568358" y="332084"/>
                  </a:lnTo>
                  <a:lnTo>
                    <a:pt x="568358" y="123380"/>
                  </a:lnTo>
                  <a:lnTo>
                    <a:pt x="558662" y="75354"/>
                  </a:lnTo>
                  <a:lnTo>
                    <a:pt x="532220" y="36137"/>
                  </a:lnTo>
                  <a:lnTo>
                    <a:pt x="493003" y="9695"/>
                  </a:lnTo>
                  <a:lnTo>
                    <a:pt x="444977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2952931" y="6019795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60" h="455929">
                  <a:moveTo>
                    <a:pt x="123380" y="0"/>
                  </a:moveTo>
                  <a:lnTo>
                    <a:pt x="444977" y="0"/>
                  </a:lnTo>
                  <a:lnTo>
                    <a:pt x="493002" y="9695"/>
                  </a:lnTo>
                  <a:lnTo>
                    <a:pt x="532220" y="36137"/>
                  </a:lnTo>
                  <a:lnTo>
                    <a:pt x="558662" y="75354"/>
                  </a:lnTo>
                  <a:lnTo>
                    <a:pt x="568357" y="123380"/>
                  </a:lnTo>
                  <a:lnTo>
                    <a:pt x="568357" y="332084"/>
                  </a:lnTo>
                  <a:lnTo>
                    <a:pt x="558662" y="380110"/>
                  </a:lnTo>
                  <a:lnTo>
                    <a:pt x="532220" y="419327"/>
                  </a:lnTo>
                  <a:lnTo>
                    <a:pt x="493002" y="445769"/>
                  </a:lnTo>
                  <a:lnTo>
                    <a:pt x="444977" y="455464"/>
                  </a:lnTo>
                  <a:lnTo>
                    <a:pt x="123380" y="455464"/>
                  </a:lnTo>
                  <a:lnTo>
                    <a:pt x="75354" y="445769"/>
                  </a:lnTo>
                  <a:lnTo>
                    <a:pt x="36137" y="419327"/>
                  </a:lnTo>
                  <a:lnTo>
                    <a:pt x="9695" y="380110"/>
                  </a:lnTo>
                  <a:lnTo>
                    <a:pt x="0" y="332084"/>
                  </a:lnTo>
                  <a:lnTo>
                    <a:pt x="0" y="123380"/>
                  </a:lnTo>
                  <a:lnTo>
                    <a:pt x="9695" y="75354"/>
                  </a:lnTo>
                  <a:lnTo>
                    <a:pt x="36137" y="36137"/>
                  </a:lnTo>
                  <a:lnTo>
                    <a:pt x="75354" y="9695"/>
                  </a:lnTo>
                  <a:lnTo>
                    <a:pt x="123380" y="0"/>
                  </a:lnTo>
                  <a:close/>
                </a:path>
              </a:pathLst>
            </a:custGeom>
            <a:ln w="27417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2995752" y="6228499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375582" y="0"/>
                  </a:moveTo>
                  <a:lnTo>
                    <a:pt x="75116" y="0"/>
                  </a:lnTo>
                  <a:lnTo>
                    <a:pt x="0" y="165011"/>
                  </a:lnTo>
                  <a:lnTo>
                    <a:pt x="450698" y="165011"/>
                  </a:lnTo>
                  <a:lnTo>
                    <a:pt x="37558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2995752" y="6228500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0" y="165010"/>
                  </a:moveTo>
                  <a:lnTo>
                    <a:pt x="450699" y="165010"/>
                  </a:lnTo>
                  <a:lnTo>
                    <a:pt x="375583" y="0"/>
                  </a:lnTo>
                  <a:lnTo>
                    <a:pt x="75116" y="0"/>
                  </a:lnTo>
                  <a:lnTo>
                    <a:pt x="0" y="16501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8" name="object 288"/>
          <p:cNvSpPr txBox="1"/>
          <p:nvPr/>
        </p:nvSpPr>
        <p:spPr>
          <a:xfrm>
            <a:off x="3158145" y="6186331"/>
            <a:ext cx="126364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8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89" name="object 289"/>
          <p:cNvGrpSpPr/>
          <p:nvPr/>
        </p:nvGrpSpPr>
        <p:grpSpPr>
          <a:xfrm>
            <a:off x="3352485" y="6005825"/>
            <a:ext cx="2452370" cy="551815"/>
            <a:chOff x="3352485" y="6005825"/>
            <a:chExt cx="2452370" cy="551815"/>
          </a:xfrm>
        </p:grpSpPr>
        <p:sp>
          <p:nvSpPr>
            <p:cNvPr id="290" name="object 290"/>
            <p:cNvSpPr/>
            <p:nvPr/>
          </p:nvSpPr>
          <p:spPr>
            <a:xfrm>
              <a:off x="3359469" y="606345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107" y="0"/>
                  </a:moveTo>
                  <a:lnTo>
                    <a:pt x="0" y="0"/>
                  </a:lnTo>
                  <a:lnTo>
                    <a:pt x="0" y="105107"/>
                  </a:lnTo>
                  <a:lnTo>
                    <a:pt x="105107" y="105107"/>
                  </a:lnTo>
                  <a:lnTo>
                    <a:pt x="105107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3359470" y="606345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0" y="0"/>
                  </a:moveTo>
                  <a:lnTo>
                    <a:pt x="105107" y="0"/>
                  </a:lnTo>
                  <a:lnTo>
                    <a:pt x="105107" y="105107"/>
                  </a:lnTo>
                  <a:lnTo>
                    <a:pt x="0" y="105107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2" name="object 29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46356" y="6009157"/>
              <a:ext cx="658027" cy="548356"/>
            </a:xfrm>
            <a:prstGeom prst="rect">
              <a:avLst/>
            </a:prstGeom>
          </p:spPr>
        </p:pic>
        <p:sp>
          <p:nvSpPr>
            <p:cNvPr id="293" name="object 293"/>
            <p:cNvSpPr/>
            <p:nvPr/>
          </p:nvSpPr>
          <p:spPr>
            <a:xfrm>
              <a:off x="5192052" y="6019794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60" h="455929">
                  <a:moveTo>
                    <a:pt x="444977" y="0"/>
                  </a:moveTo>
                  <a:lnTo>
                    <a:pt x="123380" y="0"/>
                  </a:lnTo>
                  <a:lnTo>
                    <a:pt x="75355" y="9695"/>
                  </a:lnTo>
                  <a:lnTo>
                    <a:pt x="36137" y="36137"/>
                  </a:lnTo>
                  <a:lnTo>
                    <a:pt x="9695" y="75354"/>
                  </a:lnTo>
                  <a:lnTo>
                    <a:pt x="0" y="123380"/>
                  </a:lnTo>
                  <a:lnTo>
                    <a:pt x="0" y="332084"/>
                  </a:lnTo>
                  <a:lnTo>
                    <a:pt x="9695" y="380110"/>
                  </a:lnTo>
                  <a:lnTo>
                    <a:pt x="36137" y="419328"/>
                  </a:lnTo>
                  <a:lnTo>
                    <a:pt x="75355" y="445769"/>
                  </a:lnTo>
                  <a:lnTo>
                    <a:pt x="123380" y="455465"/>
                  </a:lnTo>
                  <a:lnTo>
                    <a:pt x="444977" y="455465"/>
                  </a:lnTo>
                  <a:lnTo>
                    <a:pt x="493003" y="445769"/>
                  </a:lnTo>
                  <a:lnTo>
                    <a:pt x="532220" y="419328"/>
                  </a:lnTo>
                  <a:lnTo>
                    <a:pt x="558662" y="380110"/>
                  </a:lnTo>
                  <a:lnTo>
                    <a:pt x="568358" y="332084"/>
                  </a:lnTo>
                  <a:lnTo>
                    <a:pt x="568358" y="123380"/>
                  </a:lnTo>
                  <a:lnTo>
                    <a:pt x="558662" y="75354"/>
                  </a:lnTo>
                  <a:lnTo>
                    <a:pt x="532220" y="36137"/>
                  </a:lnTo>
                  <a:lnTo>
                    <a:pt x="493003" y="9695"/>
                  </a:lnTo>
                  <a:lnTo>
                    <a:pt x="444977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5192053" y="6019795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60" h="455929">
                  <a:moveTo>
                    <a:pt x="123380" y="0"/>
                  </a:moveTo>
                  <a:lnTo>
                    <a:pt x="444977" y="0"/>
                  </a:lnTo>
                  <a:lnTo>
                    <a:pt x="493002" y="9695"/>
                  </a:lnTo>
                  <a:lnTo>
                    <a:pt x="532220" y="36137"/>
                  </a:lnTo>
                  <a:lnTo>
                    <a:pt x="558662" y="75354"/>
                  </a:lnTo>
                  <a:lnTo>
                    <a:pt x="568357" y="123380"/>
                  </a:lnTo>
                  <a:lnTo>
                    <a:pt x="568357" y="332084"/>
                  </a:lnTo>
                  <a:lnTo>
                    <a:pt x="558662" y="380110"/>
                  </a:lnTo>
                  <a:lnTo>
                    <a:pt x="532220" y="419327"/>
                  </a:lnTo>
                  <a:lnTo>
                    <a:pt x="493002" y="445769"/>
                  </a:lnTo>
                  <a:lnTo>
                    <a:pt x="444977" y="455464"/>
                  </a:lnTo>
                  <a:lnTo>
                    <a:pt x="123380" y="455464"/>
                  </a:lnTo>
                  <a:lnTo>
                    <a:pt x="75355" y="445769"/>
                  </a:lnTo>
                  <a:lnTo>
                    <a:pt x="36137" y="419327"/>
                  </a:lnTo>
                  <a:lnTo>
                    <a:pt x="9695" y="380110"/>
                  </a:lnTo>
                  <a:lnTo>
                    <a:pt x="0" y="332084"/>
                  </a:lnTo>
                  <a:lnTo>
                    <a:pt x="0" y="123380"/>
                  </a:lnTo>
                  <a:lnTo>
                    <a:pt x="9695" y="75354"/>
                  </a:lnTo>
                  <a:lnTo>
                    <a:pt x="36137" y="36137"/>
                  </a:lnTo>
                  <a:lnTo>
                    <a:pt x="75355" y="9695"/>
                  </a:lnTo>
                  <a:lnTo>
                    <a:pt x="123380" y="0"/>
                  </a:lnTo>
                  <a:close/>
                </a:path>
              </a:pathLst>
            </a:custGeom>
            <a:ln w="27417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5234875" y="6228499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375580" y="0"/>
                  </a:moveTo>
                  <a:lnTo>
                    <a:pt x="75116" y="0"/>
                  </a:lnTo>
                  <a:lnTo>
                    <a:pt x="0" y="165011"/>
                  </a:lnTo>
                  <a:lnTo>
                    <a:pt x="450697" y="165011"/>
                  </a:lnTo>
                  <a:lnTo>
                    <a:pt x="375580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5234875" y="6228500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0" y="165010"/>
                  </a:moveTo>
                  <a:lnTo>
                    <a:pt x="450698" y="165010"/>
                  </a:lnTo>
                  <a:lnTo>
                    <a:pt x="375581" y="0"/>
                  </a:lnTo>
                  <a:lnTo>
                    <a:pt x="75116" y="0"/>
                  </a:lnTo>
                  <a:lnTo>
                    <a:pt x="0" y="16501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7" name="object 297"/>
          <p:cNvSpPr txBox="1"/>
          <p:nvPr/>
        </p:nvSpPr>
        <p:spPr>
          <a:xfrm>
            <a:off x="5397267" y="6186331"/>
            <a:ext cx="126364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8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98" name="object 298"/>
          <p:cNvGrpSpPr/>
          <p:nvPr/>
        </p:nvGrpSpPr>
        <p:grpSpPr>
          <a:xfrm>
            <a:off x="5591608" y="6005825"/>
            <a:ext cx="1391920" cy="551815"/>
            <a:chOff x="5591608" y="6005825"/>
            <a:chExt cx="1391920" cy="551815"/>
          </a:xfrm>
        </p:grpSpPr>
        <p:sp>
          <p:nvSpPr>
            <p:cNvPr id="299" name="object 299"/>
            <p:cNvSpPr/>
            <p:nvPr/>
          </p:nvSpPr>
          <p:spPr>
            <a:xfrm>
              <a:off x="5598592" y="606345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107" y="0"/>
                  </a:moveTo>
                  <a:lnTo>
                    <a:pt x="0" y="0"/>
                  </a:lnTo>
                  <a:lnTo>
                    <a:pt x="0" y="105107"/>
                  </a:lnTo>
                  <a:lnTo>
                    <a:pt x="105107" y="105107"/>
                  </a:lnTo>
                  <a:lnTo>
                    <a:pt x="105107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5598593" y="606345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0" y="0"/>
                  </a:moveTo>
                  <a:lnTo>
                    <a:pt x="105107" y="0"/>
                  </a:lnTo>
                  <a:lnTo>
                    <a:pt x="105107" y="105107"/>
                  </a:lnTo>
                  <a:lnTo>
                    <a:pt x="0" y="105107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1" name="object 30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25322" y="6009157"/>
              <a:ext cx="658027" cy="548356"/>
            </a:xfrm>
            <a:prstGeom prst="rect">
              <a:avLst/>
            </a:prstGeom>
          </p:spPr>
        </p:pic>
        <p:sp>
          <p:nvSpPr>
            <p:cNvPr id="302" name="object 302"/>
            <p:cNvSpPr/>
            <p:nvPr/>
          </p:nvSpPr>
          <p:spPr>
            <a:xfrm>
              <a:off x="6366448" y="6019794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59" h="455929">
                  <a:moveTo>
                    <a:pt x="444978" y="0"/>
                  </a:moveTo>
                  <a:lnTo>
                    <a:pt x="123380" y="0"/>
                  </a:lnTo>
                  <a:lnTo>
                    <a:pt x="75355" y="9695"/>
                  </a:lnTo>
                  <a:lnTo>
                    <a:pt x="36137" y="36137"/>
                  </a:lnTo>
                  <a:lnTo>
                    <a:pt x="9695" y="75354"/>
                  </a:lnTo>
                  <a:lnTo>
                    <a:pt x="0" y="123380"/>
                  </a:lnTo>
                  <a:lnTo>
                    <a:pt x="0" y="332084"/>
                  </a:lnTo>
                  <a:lnTo>
                    <a:pt x="9695" y="380110"/>
                  </a:lnTo>
                  <a:lnTo>
                    <a:pt x="36137" y="419328"/>
                  </a:lnTo>
                  <a:lnTo>
                    <a:pt x="75355" y="445769"/>
                  </a:lnTo>
                  <a:lnTo>
                    <a:pt x="123380" y="455465"/>
                  </a:lnTo>
                  <a:lnTo>
                    <a:pt x="444978" y="455465"/>
                  </a:lnTo>
                  <a:lnTo>
                    <a:pt x="493003" y="445769"/>
                  </a:lnTo>
                  <a:lnTo>
                    <a:pt x="532221" y="419328"/>
                  </a:lnTo>
                  <a:lnTo>
                    <a:pt x="558662" y="380110"/>
                  </a:lnTo>
                  <a:lnTo>
                    <a:pt x="568358" y="332084"/>
                  </a:lnTo>
                  <a:lnTo>
                    <a:pt x="568358" y="123380"/>
                  </a:lnTo>
                  <a:lnTo>
                    <a:pt x="558662" y="75354"/>
                  </a:lnTo>
                  <a:lnTo>
                    <a:pt x="532221" y="36137"/>
                  </a:lnTo>
                  <a:lnTo>
                    <a:pt x="493003" y="9695"/>
                  </a:lnTo>
                  <a:lnTo>
                    <a:pt x="444978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6366450" y="6019795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59" h="455929">
                  <a:moveTo>
                    <a:pt x="123380" y="0"/>
                  </a:moveTo>
                  <a:lnTo>
                    <a:pt x="444977" y="0"/>
                  </a:lnTo>
                  <a:lnTo>
                    <a:pt x="493002" y="9695"/>
                  </a:lnTo>
                  <a:lnTo>
                    <a:pt x="532220" y="36137"/>
                  </a:lnTo>
                  <a:lnTo>
                    <a:pt x="558662" y="75354"/>
                  </a:lnTo>
                  <a:lnTo>
                    <a:pt x="568357" y="123380"/>
                  </a:lnTo>
                  <a:lnTo>
                    <a:pt x="568357" y="332084"/>
                  </a:lnTo>
                  <a:lnTo>
                    <a:pt x="558662" y="380110"/>
                  </a:lnTo>
                  <a:lnTo>
                    <a:pt x="532220" y="419327"/>
                  </a:lnTo>
                  <a:lnTo>
                    <a:pt x="493002" y="445769"/>
                  </a:lnTo>
                  <a:lnTo>
                    <a:pt x="444977" y="455464"/>
                  </a:lnTo>
                  <a:lnTo>
                    <a:pt x="123380" y="455464"/>
                  </a:lnTo>
                  <a:lnTo>
                    <a:pt x="75354" y="445769"/>
                  </a:lnTo>
                  <a:lnTo>
                    <a:pt x="36137" y="419327"/>
                  </a:lnTo>
                  <a:lnTo>
                    <a:pt x="9695" y="380110"/>
                  </a:lnTo>
                  <a:lnTo>
                    <a:pt x="0" y="332084"/>
                  </a:lnTo>
                  <a:lnTo>
                    <a:pt x="0" y="123380"/>
                  </a:lnTo>
                  <a:lnTo>
                    <a:pt x="9695" y="75354"/>
                  </a:lnTo>
                  <a:lnTo>
                    <a:pt x="36137" y="36137"/>
                  </a:lnTo>
                  <a:lnTo>
                    <a:pt x="75354" y="9695"/>
                  </a:lnTo>
                  <a:lnTo>
                    <a:pt x="123380" y="0"/>
                  </a:lnTo>
                  <a:close/>
                </a:path>
              </a:pathLst>
            </a:custGeom>
            <a:ln w="27417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6409270" y="6228499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375583" y="0"/>
                  </a:moveTo>
                  <a:lnTo>
                    <a:pt x="75116" y="0"/>
                  </a:lnTo>
                  <a:lnTo>
                    <a:pt x="0" y="165011"/>
                  </a:lnTo>
                  <a:lnTo>
                    <a:pt x="450700" y="165011"/>
                  </a:lnTo>
                  <a:lnTo>
                    <a:pt x="37558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6409271" y="6228500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0" y="165010"/>
                  </a:moveTo>
                  <a:lnTo>
                    <a:pt x="450699" y="165010"/>
                  </a:lnTo>
                  <a:lnTo>
                    <a:pt x="375583" y="0"/>
                  </a:lnTo>
                  <a:lnTo>
                    <a:pt x="75116" y="0"/>
                  </a:lnTo>
                  <a:lnTo>
                    <a:pt x="0" y="16501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6" name="object 306"/>
          <p:cNvSpPr txBox="1"/>
          <p:nvPr/>
        </p:nvSpPr>
        <p:spPr>
          <a:xfrm>
            <a:off x="6571664" y="6186331"/>
            <a:ext cx="126364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8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07" name="object 307"/>
          <p:cNvGrpSpPr/>
          <p:nvPr/>
        </p:nvGrpSpPr>
        <p:grpSpPr>
          <a:xfrm>
            <a:off x="6766004" y="6005825"/>
            <a:ext cx="1383030" cy="551815"/>
            <a:chOff x="6766004" y="6005825"/>
            <a:chExt cx="1383030" cy="551815"/>
          </a:xfrm>
        </p:grpSpPr>
        <p:sp>
          <p:nvSpPr>
            <p:cNvPr id="308" name="object 308"/>
            <p:cNvSpPr/>
            <p:nvPr/>
          </p:nvSpPr>
          <p:spPr>
            <a:xfrm>
              <a:off x="6772988" y="606345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107" y="0"/>
                  </a:moveTo>
                  <a:lnTo>
                    <a:pt x="0" y="0"/>
                  </a:lnTo>
                  <a:lnTo>
                    <a:pt x="0" y="105107"/>
                  </a:lnTo>
                  <a:lnTo>
                    <a:pt x="105107" y="105107"/>
                  </a:lnTo>
                  <a:lnTo>
                    <a:pt x="105107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6772989" y="606345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0" y="0"/>
                  </a:moveTo>
                  <a:lnTo>
                    <a:pt x="105107" y="0"/>
                  </a:lnTo>
                  <a:lnTo>
                    <a:pt x="105107" y="105107"/>
                  </a:lnTo>
                  <a:lnTo>
                    <a:pt x="0" y="105107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0" name="object 31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90580" y="6009157"/>
              <a:ext cx="658027" cy="548356"/>
            </a:xfrm>
            <a:prstGeom prst="rect">
              <a:avLst/>
            </a:prstGeom>
          </p:spPr>
        </p:pic>
        <p:sp>
          <p:nvSpPr>
            <p:cNvPr id="311" name="object 311"/>
            <p:cNvSpPr/>
            <p:nvPr/>
          </p:nvSpPr>
          <p:spPr>
            <a:xfrm>
              <a:off x="7536276" y="6019794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59" h="455929">
                  <a:moveTo>
                    <a:pt x="444977" y="0"/>
                  </a:moveTo>
                  <a:lnTo>
                    <a:pt x="123380" y="0"/>
                  </a:lnTo>
                  <a:lnTo>
                    <a:pt x="75355" y="9695"/>
                  </a:lnTo>
                  <a:lnTo>
                    <a:pt x="36137" y="36137"/>
                  </a:lnTo>
                  <a:lnTo>
                    <a:pt x="9695" y="75354"/>
                  </a:lnTo>
                  <a:lnTo>
                    <a:pt x="0" y="123380"/>
                  </a:lnTo>
                  <a:lnTo>
                    <a:pt x="0" y="332084"/>
                  </a:lnTo>
                  <a:lnTo>
                    <a:pt x="9695" y="380110"/>
                  </a:lnTo>
                  <a:lnTo>
                    <a:pt x="36137" y="419328"/>
                  </a:lnTo>
                  <a:lnTo>
                    <a:pt x="75355" y="445769"/>
                  </a:lnTo>
                  <a:lnTo>
                    <a:pt x="123380" y="455465"/>
                  </a:lnTo>
                  <a:lnTo>
                    <a:pt x="444977" y="455465"/>
                  </a:lnTo>
                  <a:lnTo>
                    <a:pt x="493003" y="445769"/>
                  </a:lnTo>
                  <a:lnTo>
                    <a:pt x="532220" y="419328"/>
                  </a:lnTo>
                  <a:lnTo>
                    <a:pt x="558662" y="380110"/>
                  </a:lnTo>
                  <a:lnTo>
                    <a:pt x="568358" y="332084"/>
                  </a:lnTo>
                  <a:lnTo>
                    <a:pt x="568358" y="123380"/>
                  </a:lnTo>
                  <a:lnTo>
                    <a:pt x="558662" y="75354"/>
                  </a:lnTo>
                  <a:lnTo>
                    <a:pt x="532220" y="36137"/>
                  </a:lnTo>
                  <a:lnTo>
                    <a:pt x="493003" y="9695"/>
                  </a:lnTo>
                  <a:lnTo>
                    <a:pt x="444977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7536277" y="6019795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59" h="455929">
                  <a:moveTo>
                    <a:pt x="123380" y="0"/>
                  </a:moveTo>
                  <a:lnTo>
                    <a:pt x="444977" y="0"/>
                  </a:lnTo>
                  <a:lnTo>
                    <a:pt x="493002" y="9695"/>
                  </a:lnTo>
                  <a:lnTo>
                    <a:pt x="532220" y="36137"/>
                  </a:lnTo>
                  <a:lnTo>
                    <a:pt x="558662" y="75354"/>
                  </a:lnTo>
                  <a:lnTo>
                    <a:pt x="568357" y="123380"/>
                  </a:lnTo>
                  <a:lnTo>
                    <a:pt x="568357" y="332084"/>
                  </a:lnTo>
                  <a:lnTo>
                    <a:pt x="558662" y="380110"/>
                  </a:lnTo>
                  <a:lnTo>
                    <a:pt x="532220" y="419327"/>
                  </a:lnTo>
                  <a:lnTo>
                    <a:pt x="493002" y="445769"/>
                  </a:lnTo>
                  <a:lnTo>
                    <a:pt x="444977" y="455464"/>
                  </a:lnTo>
                  <a:lnTo>
                    <a:pt x="123380" y="455464"/>
                  </a:lnTo>
                  <a:lnTo>
                    <a:pt x="75355" y="445769"/>
                  </a:lnTo>
                  <a:lnTo>
                    <a:pt x="36137" y="419327"/>
                  </a:lnTo>
                  <a:lnTo>
                    <a:pt x="9695" y="380110"/>
                  </a:lnTo>
                  <a:lnTo>
                    <a:pt x="0" y="332084"/>
                  </a:lnTo>
                  <a:lnTo>
                    <a:pt x="0" y="123380"/>
                  </a:lnTo>
                  <a:lnTo>
                    <a:pt x="9695" y="75354"/>
                  </a:lnTo>
                  <a:lnTo>
                    <a:pt x="36137" y="36137"/>
                  </a:lnTo>
                  <a:lnTo>
                    <a:pt x="75355" y="9695"/>
                  </a:lnTo>
                  <a:lnTo>
                    <a:pt x="123380" y="0"/>
                  </a:lnTo>
                  <a:close/>
                </a:path>
              </a:pathLst>
            </a:custGeom>
            <a:ln w="27417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7579098" y="6228499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375582" y="0"/>
                  </a:moveTo>
                  <a:lnTo>
                    <a:pt x="75116" y="0"/>
                  </a:lnTo>
                  <a:lnTo>
                    <a:pt x="0" y="165011"/>
                  </a:lnTo>
                  <a:lnTo>
                    <a:pt x="450698" y="165011"/>
                  </a:lnTo>
                  <a:lnTo>
                    <a:pt x="37558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7579099" y="6228500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0" y="165010"/>
                  </a:moveTo>
                  <a:lnTo>
                    <a:pt x="450698" y="165010"/>
                  </a:lnTo>
                  <a:lnTo>
                    <a:pt x="375581" y="0"/>
                  </a:lnTo>
                  <a:lnTo>
                    <a:pt x="75116" y="0"/>
                  </a:lnTo>
                  <a:lnTo>
                    <a:pt x="0" y="16501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5" name="object 315"/>
          <p:cNvSpPr txBox="1"/>
          <p:nvPr/>
        </p:nvSpPr>
        <p:spPr>
          <a:xfrm>
            <a:off x="7741491" y="6186331"/>
            <a:ext cx="126364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8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16" name="object 316"/>
          <p:cNvGrpSpPr/>
          <p:nvPr/>
        </p:nvGrpSpPr>
        <p:grpSpPr>
          <a:xfrm>
            <a:off x="7935833" y="6005825"/>
            <a:ext cx="1433195" cy="551815"/>
            <a:chOff x="7935833" y="6005825"/>
            <a:chExt cx="1433195" cy="551815"/>
          </a:xfrm>
        </p:grpSpPr>
        <p:sp>
          <p:nvSpPr>
            <p:cNvPr id="317" name="object 317"/>
            <p:cNvSpPr/>
            <p:nvPr/>
          </p:nvSpPr>
          <p:spPr>
            <a:xfrm>
              <a:off x="7942816" y="606345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107" y="0"/>
                  </a:moveTo>
                  <a:lnTo>
                    <a:pt x="0" y="0"/>
                  </a:lnTo>
                  <a:lnTo>
                    <a:pt x="0" y="105107"/>
                  </a:lnTo>
                  <a:lnTo>
                    <a:pt x="105107" y="105107"/>
                  </a:lnTo>
                  <a:lnTo>
                    <a:pt x="105107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7942818" y="606345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0" y="0"/>
                  </a:moveTo>
                  <a:lnTo>
                    <a:pt x="105107" y="0"/>
                  </a:lnTo>
                  <a:lnTo>
                    <a:pt x="105107" y="105107"/>
                  </a:lnTo>
                  <a:lnTo>
                    <a:pt x="0" y="105107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9" name="object 3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10673" y="6009157"/>
              <a:ext cx="658027" cy="548356"/>
            </a:xfrm>
            <a:prstGeom prst="rect">
              <a:avLst/>
            </a:prstGeom>
          </p:spPr>
        </p:pic>
        <p:sp>
          <p:nvSpPr>
            <p:cNvPr id="320" name="object 320"/>
            <p:cNvSpPr/>
            <p:nvPr/>
          </p:nvSpPr>
          <p:spPr>
            <a:xfrm>
              <a:off x="8754647" y="6019794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59" h="455929">
                  <a:moveTo>
                    <a:pt x="444977" y="0"/>
                  </a:moveTo>
                  <a:lnTo>
                    <a:pt x="123380" y="0"/>
                  </a:lnTo>
                  <a:lnTo>
                    <a:pt x="75354" y="9695"/>
                  </a:lnTo>
                  <a:lnTo>
                    <a:pt x="36137" y="36137"/>
                  </a:lnTo>
                  <a:lnTo>
                    <a:pt x="9695" y="75354"/>
                  </a:lnTo>
                  <a:lnTo>
                    <a:pt x="0" y="123380"/>
                  </a:lnTo>
                  <a:lnTo>
                    <a:pt x="0" y="332084"/>
                  </a:lnTo>
                  <a:lnTo>
                    <a:pt x="9695" y="380110"/>
                  </a:lnTo>
                  <a:lnTo>
                    <a:pt x="36137" y="419328"/>
                  </a:lnTo>
                  <a:lnTo>
                    <a:pt x="75354" y="445769"/>
                  </a:lnTo>
                  <a:lnTo>
                    <a:pt x="123380" y="455465"/>
                  </a:lnTo>
                  <a:lnTo>
                    <a:pt x="444977" y="455465"/>
                  </a:lnTo>
                  <a:lnTo>
                    <a:pt x="493002" y="445769"/>
                  </a:lnTo>
                  <a:lnTo>
                    <a:pt x="532220" y="419328"/>
                  </a:lnTo>
                  <a:lnTo>
                    <a:pt x="558662" y="380110"/>
                  </a:lnTo>
                  <a:lnTo>
                    <a:pt x="568358" y="332084"/>
                  </a:lnTo>
                  <a:lnTo>
                    <a:pt x="568358" y="123380"/>
                  </a:lnTo>
                  <a:lnTo>
                    <a:pt x="558662" y="75354"/>
                  </a:lnTo>
                  <a:lnTo>
                    <a:pt x="532220" y="36137"/>
                  </a:lnTo>
                  <a:lnTo>
                    <a:pt x="493002" y="9695"/>
                  </a:lnTo>
                  <a:lnTo>
                    <a:pt x="444977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8754649" y="6019795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59" h="455929">
                  <a:moveTo>
                    <a:pt x="123380" y="0"/>
                  </a:moveTo>
                  <a:lnTo>
                    <a:pt x="444977" y="0"/>
                  </a:lnTo>
                  <a:lnTo>
                    <a:pt x="493002" y="9695"/>
                  </a:lnTo>
                  <a:lnTo>
                    <a:pt x="532220" y="36137"/>
                  </a:lnTo>
                  <a:lnTo>
                    <a:pt x="558661" y="75354"/>
                  </a:lnTo>
                  <a:lnTo>
                    <a:pt x="568357" y="123380"/>
                  </a:lnTo>
                  <a:lnTo>
                    <a:pt x="568357" y="332084"/>
                  </a:lnTo>
                  <a:lnTo>
                    <a:pt x="558661" y="380110"/>
                  </a:lnTo>
                  <a:lnTo>
                    <a:pt x="532220" y="419327"/>
                  </a:lnTo>
                  <a:lnTo>
                    <a:pt x="493002" y="445769"/>
                  </a:lnTo>
                  <a:lnTo>
                    <a:pt x="444977" y="455464"/>
                  </a:lnTo>
                  <a:lnTo>
                    <a:pt x="123380" y="455464"/>
                  </a:lnTo>
                  <a:lnTo>
                    <a:pt x="75354" y="445769"/>
                  </a:lnTo>
                  <a:lnTo>
                    <a:pt x="36137" y="419327"/>
                  </a:lnTo>
                  <a:lnTo>
                    <a:pt x="9695" y="380110"/>
                  </a:lnTo>
                  <a:lnTo>
                    <a:pt x="0" y="332084"/>
                  </a:lnTo>
                  <a:lnTo>
                    <a:pt x="0" y="123380"/>
                  </a:lnTo>
                  <a:lnTo>
                    <a:pt x="9695" y="75354"/>
                  </a:lnTo>
                  <a:lnTo>
                    <a:pt x="36137" y="36137"/>
                  </a:lnTo>
                  <a:lnTo>
                    <a:pt x="75354" y="9695"/>
                  </a:lnTo>
                  <a:lnTo>
                    <a:pt x="123380" y="0"/>
                  </a:lnTo>
                  <a:close/>
                </a:path>
              </a:pathLst>
            </a:custGeom>
            <a:ln w="27417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8797469" y="6228499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375582" y="0"/>
                  </a:moveTo>
                  <a:lnTo>
                    <a:pt x="75116" y="0"/>
                  </a:lnTo>
                  <a:lnTo>
                    <a:pt x="0" y="165011"/>
                  </a:lnTo>
                  <a:lnTo>
                    <a:pt x="450698" y="165011"/>
                  </a:lnTo>
                  <a:lnTo>
                    <a:pt x="37558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8797470" y="6228500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0" y="165010"/>
                  </a:moveTo>
                  <a:lnTo>
                    <a:pt x="450699" y="165010"/>
                  </a:lnTo>
                  <a:lnTo>
                    <a:pt x="375583" y="0"/>
                  </a:lnTo>
                  <a:lnTo>
                    <a:pt x="75116" y="0"/>
                  </a:lnTo>
                  <a:lnTo>
                    <a:pt x="0" y="16501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4" name="object 324"/>
          <p:cNvSpPr txBox="1"/>
          <p:nvPr/>
        </p:nvSpPr>
        <p:spPr>
          <a:xfrm>
            <a:off x="8959863" y="6186331"/>
            <a:ext cx="126364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8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25" name="object 325"/>
          <p:cNvGrpSpPr/>
          <p:nvPr/>
        </p:nvGrpSpPr>
        <p:grpSpPr>
          <a:xfrm>
            <a:off x="9154203" y="6005825"/>
            <a:ext cx="1421130" cy="551815"/>
            <a:chOff x="9154203" y="6005825"/>
            <a:chExt cx="1421130" cy="551815"/>
          </a:xfrm>
        </p:grpSpPr>
        <p:sp>
          <p:nvSpPr>
            <p:cNvPr id="326" name="object 326"/>
            <p:cNvSpPr/>
            <p:nvPr/>
          </p:nvSpPr>
          <p:spPr>
            <a:xfrm>
              <a:off x="9161186" y="606345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107" y="0"/>
                  </a:moveTo>
                  <a:lnTo>
                    <a:pt x="0" y="0"/>
                  </a:lnTo>
                  <a:lnTo>
                    <a:pt x="0" y="105107"/>
                  </a:lnTo>
                  <a:lnTo>
                    <a:pt x="105107" y="105107"/>
                  </a:lnTo>
                  <a:lnTo>
                    <a:pt x="105107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9161188" y="606345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0" y="0"/>
                  </a:moveTo>
                  <a:lnTo>
                    <a:pt x="105107" y="0"/>
                  </a:lnTo>
                  <a:lnTo>
                    <a:pt x="105107" y="105107"/>
                  </a:lnTo>
                  <a:lnTo>
                    <a:pt x="0" y="105107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8" name="object 3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17057" y="6009157"/>
              <a:ext cx="658027" cy="548356"/>
            </a:xfrm>
            <a:prstGeom prst="rect">
              <a:avLst/>
            </a:prstGeom>
          </p:spPr>
        </p:pic>
        <p:sp>
          <p:nvSpPr>
            <p:cNvPr id="329" name="object 329"/>
            <p:cNvSpPr/>
            <p:nvPr/>
          </p:nvSpPr>
          <p:spPr>
            <a:xfrm>
              <a:off x="9962753" y="6019794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59" h="455929">
                  <a:moveTo>
                    <a:pt x="444977" y="0"/>
                  </a:moveTo>
                  <a:lnTo>
                    <a:pt x="123380" y="0"/>
                  </a:lnTo>
                  <a:lnTo>
                    <a:pt x="75355" y="9695"/>
                  </a:lnTo>
                  <a:lnTo>
                    <a:pt x="36137" y="36137"/>
                  </a:lnTo>
                  <a:lnTo>
                    <a:pt x="9695" y="75354"/>
                  </a:lnTo>
                  <a:lnTo>
                    <a:pt x="0" y="123380"/>
                  </a:lnTo>
                  <a:lnTo>
                    <a:pt x="0" y="332084"/>
                  </a:lnTo>
                  <a:lnTo>
                    <a:pt x="9695" y="380110"/>
                  </a:lnTo>
                  <a:lnTo>
                    <a:pt x="36137" y="419328"/>
                  </a:lnTo>
                  <a:lnTo>
                    <a:pt x="75355" y="445769"/>
                  </a:lnTo>
                  <a:lnTo>
                    <a:pt x="123380" y="455465"/>
                  </a:lnTo>
                  <a:lnTo>
                    <a:pt x="444977" y="455465"/>
                  </a:lnTo>
                  <a:lnTo>
                    <a:pt x="493003" y="445769"/>
                  </a:lnTo>
                  <a:lnTo>
                    <a:pt x="532220" y="419328"/>
                  </a:lnTo>
                  <a:lnTo>
                    <a:pt x="558662" y="380110"/>
                  </a:lnTo>
                  <a:lnTo>
                    <a:pt x="568358" y="332084"/>
                  </a:lnTo>
                  <a:lnTo>
                    <a:pt x="568358" y="123380"/>
                  </a:lnTo>
                  <a:lnTo>
                    <a:pt x="558662" y="75354"/>
                  </a:lnTo>
                  <a:lnTo>
                    <a:pt x="532220" y="36137"/>
                  </a:lnTo>
                  <a:lnTo>
                    <a:pt x="493003" y="9695"/>
                  </a:lnTo>
                  <a:lnTo>
                    <a:pt x="444977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9962755" y="6019795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59" h="455929">
                  <a:moveTo>
                    <a:pt x="123380" y="0"/>
                  </a:moveTo>
                  <a:lnTo>
                    <a:pt x="444977" y="0"/>
                  </a:lnTo>
                  <a:lnTo>
                    <a:pt x="493002" y="9695"/>
                  </a:lnTo>
                  <a:lnTo>
                    <a:pt x="532220" y="36137"/>
                  </a:lnTo>
                  <a:lnTo>
                    <a:pt x="558662" y="75354"/>
                  </a:lnTo>
                  <a:lnTo>
                    <a:pt x="568357" y="123380"/>
                  </a:lnTo>
                  <a:lnTo>
                    <a:pt x="568357" y="332084"/>
                  </a:lnTo>
                  <a:lnTo>
                    <a:pt x="558662" y="380110"/>
                  </a:lnTo>
                  <a:lnTo>
                    <a:pt x="532220" y="419327"/>
                  </a:lnTo>
                  <a:lnTo>
                    <a:pt x="493002" y="445769"/>
                  </a:lnTo>
                  <a:lnTo>
                    <a:pt x="444977" y="455464"/>
                  </a:lnTo>
                  <a:lnTo>
                    <a:pt x="123380" y="455464"/>
                  </a:lnTo>
                  <a:lnTo>
                    <a:pt x="75355" y="445769"/>
                  </a:lnTo>
                  <a:lnTo>
                    <a:pt x="36137" y="419327"/>
                  </a:lnTo>
                  <a:lnTo>
                    <a:pt x="9695" y="380110"/>
                  </a:lnTo>
                  <a:lnTo>
                    <a:pt x="0" y="332084"/>
                  </a:lnTo>
                  <a:lnTo>
                    <a:pt x="0" y="123380"/>
                  </a:lnTo>
                  <a:lnTo>
                    <a:pt x="9695" y="75354"/>
                  </a:lnTo>
                  <a:lnTo>
                    <a:pt x="36137" y="36137"/>
                  </a:lnTo>
                  <a:lnTo>
                    <a:pt x="75355" y="9695"/>
                  </a:lnTo>
                  <a:lnTo>
                    <a:pt x="123380" y="0"/>
                  </a:lnTo>
                  <a:close/>
                </a:path>
              </a:pathLst>
            </a:custGeom>
            <a:ln w="27417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10005575" y="6228499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375582" y="0"/>
                  </a:moveTo>
                  <a:lnTo>
                    <a:pt x="75116" y="0"/>
                  </a:lnTo>
                  <a:lnTo>
                    <a:pt x="0" y="165011"/>
                  </a:lnTo>
                  <a:lnTo>
                    <a:pt x="450698" y="165011"/>
                  </a:lnTo>
                  <a:lnTo>
                    <a:pt x="37558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10005577" y="6228500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0" y="165010"/>
                  </a:moveTo>
                  <a:lnTo>
                    <a:pt x="450698" y="165010"/>
                  </a:lnTo>
                  <a:lnTo>
                    <a:pt x="375581" y="0"/>
                  </a:lnTo>
                  <a:lnTo>
                    <a:pt x="75116" y="0"/>
                  </a:lnTo>
                  <a:lnTo>
                    <a:pt x="0" y="16501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3" name="object 333"/>
          <p:cNvSpPr txBox="1"/>
          <p:nvPr/>
        </p:nvSpPr>
        <p:spPr>
          <a:xfrm>
            <a:off x="10167969" y="6186331"/>
            <a:ext cx="126364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8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34" name="object 334"/>
          <p:cNvGrpSpPr/>
          <p:nvPr/>
        </p:nvGrpSpPr>
        <p:grpSpPr>
          <a:xfrm>
            <a:off x="10362310" y="6005825"/>
            <a:ext cx="1570355" cy="551815"/>
            <a:chOff x="10362310" y="6005825"/>
            <a:chExt cx="1570355" cy="551815"/>
          </a:xfrm>
        </p:grpSpPr>
        <p:sp>
          <p:nvSpPr>
            <p:cNvPr id="335" name="object 335"/>
            <p:cNvSpPr/>
            <p:nvPr/>
          </p:nvSpPr>
          <p:spPr>
            <a:xfrm>
              <a:off x="10369294" y="606345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107" y="0"/>
                  </a:moveTo>
                  <a:lnTo>
                    <a:pt x="0" y="0"/>
                  </a:lnTo>
                  <a:lnTo>
                    <a:pt x="0" y="105107"/>
                  </a:lnTo>
                  <a:lnTo>
                    <a:pt x="105107" y="105107"/>
                  </a:lnTo>
                  <a:lnTo>
                    <a:pt x="105107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10369295" y="606345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0" y="0"/>
                  </a:moveTo>
                  <a:lnTo>
                    <a:pt x="105107" y="0"/>
                  </a:lnTo>
                  <a:lnTo>
                    <a:pt x="105107" y="105107"/>
                  </a:lnTo>
                  <a:lnTo>
                    <a:pt x="0" y="105107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7" name="object 3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74239" y="6009157"/>
              <a:ext cx="658027" cy="548356"/>
            </a:xfrm>
            <a:prstGeom prst="rect">
              <a:avLst/>
            </a:prstGeom>
          </p:spPr>
        </p:pic>
        <p:sp>
          <p:nvSpPr>
            <p:cNvPr id="338" name="object 338"/>
            <p:cNvSpPr/>
            <p:nvPr/>
          </p:nvSpPr>
          <p:spPr>
            <a:xfrm>
              <a:off x="11325068" y="6019794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59" h="455929">
                  <a:moveTo>
                    <a:pt x="444977" y="0"/>
                  </a:moveTo>
                  <a:lnTo>
                    <a:pt x="123380" y="0"/>
                  </a:lnTo>
                  <a:lnTo>
                    <a:pt x="75354" y="9695"/>
                  </a:lnTo>
                  <a:lnTo>
                    <a:pt x="36137" y="36137"/>
                  </a:lnTo>
                  <a:lnTo>
                    <a:pt x="9695" y="75354"/>
                  </a:lnTo>
                  <a:lnTo>
                    <a:pt x="0" y="123380"/>
                  </a:lnTo>
                  <a:lnTo>
                    <a:pt x="0" y="332084"/>
                  </a:lnTo>
                  <a:lnTo>
                    <a:pt x="9695" y="380110"/>
                  </a:lnTo>
                  <a:lnTo>
                    <a:pt x="36137" y="419328"/>
                  </a:lnTo>
                  <a:lnTo>
                    <a:pt x="75354" y="445769"/>
                  </a:lnTo>
                  <a:lnTo>
                    <a:pt x="123380" y="455465"/>
                  </a:lnTo>
                  <a:lnTo>
                    <a:pt x="444977" y="455465"/>
                  </a:lnTo>
                  <a:lnTo>
                    <a:pt x="493001" y="445769"/>
                  </a:lnTo>
                  <a:lnTo>
                    <a:pt x="532220" y="419328"/>
                  </a:lnTo>
                  <a:lnTo>
                    <a:pt x="558661" y="380110"/>
                  </a:lnTo>
                  <a:lnTo>
                    <a:pt x="568358" y="332084"/>
                  </a:lnTo>
                  <a:lnTo>
                    <a:pt x="568358" y="123380"/>
                  </a:lnTo>
                  <a:lnTo>
                    <a:pt x="558661" y="75354"/>
                  </a:lnTo>
                  <a:lnTo>
                    <a:pt x="532220" y="36137"/>
                  </a:lnTo>
                  <a:lnTo>
                    <a:pt x="493001" y="9695"/>
                  </a:lnTo>
                  <a:lnTo>
                    <a:pt x="444977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11325070" y="6019795"/>
              <a:ext cx="568960" cy="455930"/>
            </a:xfrm>
            <a:custGeom>
              <a:avLst/>
              <a:gdLst/>
              <a:ahLst/>
              <a:cxnLst/>
              <a:rect l="l" t="t" r="r" b="b"/>
              <a:pathLst>
                <a:path w="568959" h="455929">
                  <a:moveTo>
                    <a:pt x="123380" y="0"/>
                  </a:moveTo>
                  <a:lnTo>
                    <a:pt x="444977" y="0"/>
                  </a:lnTo>
                  <a:lnTo>
                    <a:pt x="493002" y="9695"/>
                  </a:lnTo>
                  <a:lnTo>
                    <a:pt x="532220" y="36137"/>
                  </a:lnTo>
                  <a:lnTo>
                    <a:pt x="558661" y="75354"/>
                  </a:lnTo>
                  <a:lnTo>
                    <a:pt x="568357" y="123380"/>
                  </a:lnTo>
                  <a:lnTo>
                    <a:pt x="568357" y="332084"/>
                  </a:lnTo>
                  <a:lnTo>
                    <a:pt x="558661" y="380110"/>
                  </a:lnTo>
                  <a:lnTo>
                    <a:pt x="532220" y="419327"/>
                  </a:lnTo>
                  <a:lnTo>
                    <a:pt x="493002" y="445769"/>
                  </a:lnTo>
                  <a:lnTo>
                    <a:pt x="444977" y="455464"/>
                  </a:lnTo>
                  <a:lnTo>
                    <a:pt x="123380" y="455464"/>
                  </a:lnTo>
                  <a:lnTo>
                    <a:pt x="75354" y="445769"/>
                  </a:lnTo>
                  <a:lnTo>
                    <a:pt x="36137" y="419327"/>
                  </a:lnTo>
                  <a:lnTo>
                    <a:pt x="9695" y="380110"/>
                  </a:lnTo>
                  <a:lnTo>
                    <a:pt x="0" y="332084"/>
                  </a:lnTo>
                  <a:lnTo>
                    <a:pt x="0" y="123380"/>
                  </a:lnTo>
                  <a:lnTo>
                    <a:pt x="9695" y="75354"/>
                  </a:lnTo>
                  <a:lnTo>
                    <a:pt x="36137" y="36137"/>
                  </a:lnTo>
                  <a:lnTo>
                    <a:pt x="75354" y="9695"/>
                  </a:lnTo>
                  <a:lnTo>
                    <a:pt x="123380" y="0"/>
                  </a:lnTo>
                  <a:close/>
                </a:path>
              </a:pathLst>
            </a:custGeom>
            <a:ln w="27417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11367889" y="6228499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375583" y="0"/>
                  </a:moveTo>
                  <a:lnTo>
                    <a:pt x="75116" y="0"/>
                  </a:lnTo>
                  <a:lnTo>
                    <a:pt x="0" y="165011"/>
                  </a:lnTo>
                  <a:lnTo>
                    <a:pt x="450700" y="165011"/>
                  </a:lnTo>
                  <a:lnTo>
                    <a:pt x="37558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11367891" y="6228500"/>
              <a:ext cx="450850" cy="165100"/>
            </a:xfrm>
            <a:custGeom>
              <a:avLst/>
              <a:gdLst/>
              <a:ahLst/>
              <a:cxnLst/>
              <a:rect l="l" t="t" r="r" b="b"/>
              <a:pathLst>
                <a:path w="450850" h="165100">
                  <a:moveTo>
                    <a:pt x="0" y="165010"/>
                  </a:moveTo>
                  <a:lnTo>
                    <a:pt x="450699" y="165010"/>
                  </a:lnTo>
                  <a:lnTo>
                    <a:pt x="375583" y="0"/>
                  </a:lnTo>
                  <a:lnTo>
                    <a:pt x="75116" y="0"/>
                  </a:lnTo>
                  <a:lnTo>
                    <a:pt x="0" y="16501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2" name="object 342"/>
          <p:cNvSpPr txBox="1"/>
          <p:nvPr/>
        </p:nvSpPr>
        <p:spPr>
          <a:xfrm>
            <a:off x="11530284" y="6186331"/>
            <a:ext cx="126364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8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43" name="object 343"/>
          <p:cNvGrpSpPr/>
          <p:nvPr/>
        </p:nvGrpSpPr>
        <p:grpSpPr>
          <a:xfrm>
            <a:off x="11724754" y="6056603"/>
            <a:ext cx="119380" cy="119380"/>
            <a:chOff x="11724754" y="6056603"/>
            <a:chExt cx="119380" cy="119380"/>
          </a:xfrm>
        </p:grpSpPr>
        <p:sp>
          <p:nvSpPr>
            <p:cNvPr id="344" name="object 344"/>
            <p:cNvSpPr/>
            <p:nvPr/>
          </p:nvSpPr>
          <p:spPr>
            <a:xfrm>
              <a:off x="11731607" y="606345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107" y="0"/>
                  </a:moveTo>
                  <a:lnTo>
                    <a:pt x="0" y="0"/>
                  </a:lnTo>
                  <a:lnTo>
                    <a:pt x="0" y="105107"/>
                  </a:lnTo>
                  <a:lnTo>
                    <a:pt x="105107" y="105107"/>
                  </a:lnTo>
                  <a:lnTo>
                    <a:pt x="105107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11731609" y="606345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0" y="0"/>
                  </a:moveTo>
                  <a:lnTo>
                    <a:pt x="105107" y="0"/>
                  </a:lnTo>
                  <a:lnTo>
                    <a:pt x="105107" y="105107"/>
                  </a:lnTo>
                  <a:lnTo>
                    <a:pt x="0" y="105107"/>
                  </a:lnTo>
                  <a:lnTo>
                    <a:pt x="0" y="0"/>
                  </a:lnTo>
                  <a:close/>
                </a:path>
              </a:pathLst>
            </a:custGeom>
            <a:ln w="13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6" name="object 346"/>
          <p:cNvSpPr txBox="1"/>
          <p:nvPr/>
        </p:nvSpPr>
        <p:spPr>
          <a:xfrm>
            <a:off x="12532765" y="2607821"/>
            <a:ext cx="299720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5">
                <a:latin typeface="Arial MT"/>
                <a:cs typeface="Arial MT"/>
              </a:rPr>
              <a:t>…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4239895" marR="5080" indent="-82550">
              <a:lnSpc>
                <a:spcPts val="5210"/>
              </a:lnSpc>
              <a:spcBef>
                <a:spcPts val="730"/>
              </a:spcBef>
            </a:pPr>
            <a:r>
              <a:rPr dirty="0" spc="-20"/>
              <a:t>Large </a:t>
            </a:r>
            <a:r>
              <a:rPr dirty="0" spc="-10"/>
              <a:t>Language </a:t>
            </a:r>
            <a:r>
              <a:rPr dirty="0" spc="-5"/>
              <a:t>Models: </a:t>
            </a:r>
            <a:r>
              <a:rPr dirty="0" spc="-15"/>
              <a:t>What </a:t>
            </a:r>
            <a:r>
              <a:rPr dirty="0" spc="-1075"/>
              <a:t> </a:t>
            </a:r>
            <a:r>
              <a:rPr dirty="0" spc="-30"/>
              <a:t>tasks</a:t>
            </a:r>
            <a:r>
              <a:rPr dirty="0" spc="-15"/>
              <a:t> </a:t>
            </a:r>
            <a:r>
              <a:rPr dirty="0" spc="-20"/>
              <a:t>can</a:t>
            </a:r>
            <a:r>
              <a:rPr dirty="0" spc="-10"/>
              <a:t> </a:t>
            </a:r>
            <a:r>
              <a:rPr dirty="0" spc="-15"/>
              <a:t>they</a:t>
            </a:r>
            <a:r>
              <a:rPr dirty="0" spc="-10"/>
              <a:t> </a:t>
            </a:r>
            <a:r>
              <a:rPr dirty="0" spc="-5"/>
              <a:t>do?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3686" y="807211"/>
            <a:ext cx="72294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Sampling</a:t>
            </a:r>
            <a:r>
              <a:rPr dirty="0" spc="-25"/>
              <a:t> </a:t>
            </a:r>
            <a:r>
              <a:rPr dirty="0" spc="-35"/>
              <a:t>for</a:t>
            </a:r>
            <a:r>
              <a:rPr dirty="0" spc="-20"/>
              <a:t> </a:t>
            </a:r>
            <a:r>
              <a:rPr dirty="0"/>
              <a:t>LLM</a:t>
            </a:r>
            <a:r>
              <a:rPr dirty="0" spc="-20"/>
              <a:t> Generation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592582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Decoding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15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Sampling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510284"/>
            <a:ext cx="12705715" cy="578421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2225" marR="370205" indent="-10160">
              <a:lnSpc>
                <a:spcPts val="4100"/>
              </a:lnSpc>
              <a:spcBef>
                <a:spcPts val="620"/>
              </a:spcBef>
            </a:pP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0">
                <a:solidFill>
                  <a:srgbClr val="404040"/>
                </a:solidFill>
                <a:latin typeface="Calibri"/>
                <a:cs typeface="Calibri"/>
              </a:rPr>
              <a:t>model’s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probabilities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 b="1">
                <a:solidFill>
                  <a:srgbClr val="404040"/>
                </a:solidFill>
                <a:latin typeface="Calibri"/>
                <a:cs typeface="Calibri"/>
              </a:rPr>
              <a:t>decoding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3800">
              <a:latin typeface="Calibri"/>
              <a:cs typeface="Calibri"/>
            </a:endParaRPr>
          </a:p>
          <a:p>
            <a:pPr marL="12700" marR="902335">
              <a:lnSpc>
                <a:spcPct val="118400"/>
              </a:lnSpc>
              <a:spcBef>
                <a:spcPts val="40"/>
              </a:spcBef>
            </a:pP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 decoding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LLMs: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 b="1">
                <a:solidFill>
                  <a:srgbClr val="404040"/>
                </a:solidFill>
                <a:latin typeface="Calibri"/>
                <a:cs typeface="Calibri"/>
              </a:rPr>
              <a:t>sampling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Sampling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0">
                <a:solidFill>
                  <a:srgbClr val="404040"/>
                </a:solidFill>
                <a:latin typeface="Calibri"/>
                <a:cs typeface="Calibri"/>
              </a:rPr>
              <a:t>model’s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words:</a:t>
            </a:r>
            <a:endParaRPr sz="3800">
              <a:latin typeface="Calibri"/>
              <a:cs typeface="Calibri"/>
            </a:endParaRPr>
          </a:p>
          <a:p>
            <a:pPr marL="561340" marR="41275" indent="-548640">
              <a:lnSpc>
                <a:spcPts val="4100"/>
              </a:lnSpc>
              <a:spcBef>
                <a:spcPts val="145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choose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random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according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assigned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3800">
              <a:latin typeface="Calibri"/>
              <a:cs typeface="Calibri"/>
            </a:endParaRPr>
          </a:p>
          <a:p>
            <a:pPr marL="12700" marR="5080">
              <a:lnSpc>
                <a:spcPts val="4490"/>
              </a:lnSpc>
              <a:spcBef>
                <a:spcPts val="1305"/>
              </a:spcBef>
            </a:pPr>
            <a:r>
              <a:rPr dirty="0" sz="4200" spc="-15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dirty="0" sz="4200" spc="-5">
                <a:solidFill>
                  <a:srgbClr val="404040"/>
                </a:solidFill>
                <a:latin typeface="Calibri"/>
                <a:cs typeface="Calibri"/>
              </a:rPr>
              <a:t> each</a:t>
            </a:r>
            <a:r>
              <a:rPr dirty="0" sz="42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40">
                <a:solidFill>
                  <a:srgbClr val="404040"/>
                </a:solidFill>
                <a:latin typeface="Calibri"/>
                <a:cs typeface="Calibri"/>
              </a:rPr>
              <a:t>token</a:t>
            </a:r>
            <a:r>
              <a:rPr dirty="0" sz="42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404040"/>
                </a:solidFill>
                <a:latin typeface="Calibri"/>
                <a:cs typeface="Calibri"/>
              </a:rPr>
              <a:t>we’ll </a:t>
            </a:r>
            <a:r>
              <a:rPr dirty="0" sz="4200" spc="-5">
                <a:solidFill>
                  <a:srgbClr val="404040"/>
                </a:solidFill>
                <a:latin typeface="Calibri"/>
                <a:cs typeface="Calibri"/>
              </a:rPr>
              <a:t>sample</a:t>
            </a:r>
            <a:r>
              <a:rPr dirty="0" sz="42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20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r>
              <a:rPr dirty="0" sz="42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2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42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3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dirty="0" sz="42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15">
                <a:solidFill>
                  <a:srgbClr val="404040"/>
                </a:solidFill>
                <a:latin typeface="Calibri"/>
                <a:cs typeface="Calibri"/>
              </a:rPr>
              <a:t>according </a:t>
            </a:r>
            <a:r>
              <a:rPr dirty="0" sz="4200" spc="-9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2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4200" spc="-5">
                <a:solidFill>
                  <a:srgbClr val="404040"/>
                </a:solidFill>
                <a:latin typeface="Calibri"/>
                <a:cs typeface="Calibri"/>
              </a:rPr>
              <a:t> their</a:t>
            </a:r>
            <a:r>
              <a:rPr dirty="0" sz="4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4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10" i="1">
                <a:solidFill>
                  <a:srgbClr val="404040"/>
                </a:solidFill>
                <a:latin typeface="Calibri"/>
                <a:cs typeface="Calibri"/>
              </a:rPr>
              <a:t>conditioned </a:t>
            </a:r>
            <a:r>
              <a:rPr dirty="0" sz="4200" i="1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4200" spc="-1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5" i="1">
                <a:solidFill>
                  <a:srgbClr val="404040"/>
                </a:solidFill>
                <a:latin typeface="Calibri"/>
                <a:cs typeface="Calibri"/>
              </a:rPr>
              <a:t>our previous</a:t>
            </a:r>
            <a:r>
              <a:rPr dirty="0" sz="4200" spc="-1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5" i="1">
                <a:solidFill>
                  <a:srgbClr val="404040"/>
                </a:solidFill>
                <a:latin typeface="Calibri"/>
                <a:cs typeface="Calibri"/>
              </a:rPr>
              <a:t>choices</a:t>
            </a:r>
            <a:r>
              <a:rPr dirty="0" sz="4200" spc="-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endParaRPr sz="42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80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42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42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20">
                <a:solidFill>
                  <a:srgbClr val="404040"/>
                </a:solidFill>
                <a:latin typeface="Calibri"/>
                <a:cs typeface="Calibri"/>
              </a:rPr>
              <a:t>transformer</a:t>
            </a:r>
            <a:r>
              <a:rPr dirty="0" sz="42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dirty="0" sz="42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42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5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4200" spc="-15">
                <a:solidFill>
                  <a:srgbClr val="404040"/>
                </a:solidFill>
                <a:latin typeface="Calibri"/>
                <a:cs typeface="Calibri"/>
              </a:rPr>
              <a:t> give</a:t>
            </a:r>
            <a:r>
              <a:rPr dirty="0" sz="42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42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454025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Random</a:t>
            </a:r>
            <a:r>
              <a:rPr dirty="0" sz="5000" spc="-8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sampling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0665" y="2810819"/>
            <a:ext cx="4295140" cy="3233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4150" spc="465">
                <a:latin typeface="Times New Roman"/>
                <a:cs typeface="Times New Roman"/>
              </a:rPr>
              <a:t>i</a:t>
            </a:r>
            <a:r>
              <a:rPr dirty="0" sz="4150" spc="275">
                <a:latin typeface="Lucida Sans Unicode"/>
                <a:cs typeface="Lucida Sans Unicode"/>
              </a:rPr>
              <a:t>←</a:t>
            </a:r>
            <a:r>
              <a:rPr dirty="0" sz="4150" spc="-850">
                <a:latin typeface="Lucida Sans Unicode"/>
                <a:cs typeface="Lucida Sans Unicode"/>
              </a:rPr>
              <a:t> </a:t>
            </a:r>
            <a:r>
              <a:rPr dirty="0" sz="4150" spc="10">
                <a:latin typeface="Times New Roman"/>
                <a:cs typeface="Times New Roman"/>
              </a:rPr>
              <a:t>1</a:t>
            </a:r>
            <a:endParaRPr sz="4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90"/>
              </a:spcBef>
              <a:tabLst>
                <a:tab pos="1366520" algn="l"/>
              </a:tabLst>
            </a:pPr>
            <a:r>
              <a:rPr dirty="0" sz="4150" spc="10" i="1">
                <a:latin typeface="Times New Roman"/>
                <a:cs typeface="Times New Roman"/>
              </a:rPr>
              <a:t>w</a:t>
            </a:r>
            <a:r>
              <a:rPr dirty="0" baseline="-11284" sz="4800" spc="15" i="1">
                <a:latin typeface="Times New Roman"/>
                <a:cs typeface="Times New Roman"/>
              </a:rPr>
              <a:t>i</a:t>
            </a:r>
            <a:r>
              <a:rPr dirty="0" baseline="-11284" sz="4800" spc="540" i="1">
                <a:latin typeface="Times New Roman"/>
                <a:cs typeface="Times New Roman"/>
              </a:rPr>
              <a:t> </a:t>
            </a:r>
            <a:r>
              <a:rPr dirty="0" sz="4150" spc="-655">
                <a:latin typeface="Lucida Sans Unicode"/>
                <a:cs typeface="Lucida Sans Unicode"/>
              </a:rPr>
              <a:t>⇠	</a:t>
            </a:r>
            <a:r>
              <a:rPr dirty="0" sz="4150" spc="10">
                <a:latin typeface="Times New Roman"/>
                <a:cs typeface="Times New Roman"/>
              </a:rPr>
              <a:t>p(</a:t>
            </a:r>
            <a:r>
              <a:rPr dirty="0" sz="4150" spc="10" i="1">
                <a:latin typeface="Times New Roman"/>
                <a:cs typeface="Times New Roman"/>
              </a:rPr>
              <a:t>w</a:t>
            </a:r>
            <a:r>
              <a:rPr dirty="0" sz="4150" spc="10">
                <a:latin typeface="Times New Roman"/>
                <a:cs typeface="Times New Roman"/>
              </a:rPr>
              <a:t>)</a:t>
            </a:r>
            <a:endParaRPr sz="4150">
              <a:latin typeface="Times New Roman"/>
              <a:cs typeface="Times New Roman"/>
            </a:endParaRPr>
          </a:p>
          <a:p>
            <a:pPr marL="619125" marR="616585" indent="-530860">
              <a:lnSpc>
                <a:spcPct val="101800"/>
              </a:lnSpc>
              <a:tabLst>
                <a:tab pos="2059939" algn="l"/>
              </a:tabLst>
            </a:pPr>
            <a:r>
              <a:rPr dirty="0" sz="4150" spc="10" b="1">
                <a:latin typeface="Times New Roman"/>
                <a:cs typeface="Times New Roman"/>
              </a:rPr>
              <a:t>while</a:t>
            </a:r>
            <a:r>
              <a:rPr dirty="0" sz="4150" spc="20" b="1">
                <a:latin typeface="Times New Roman"/>
                <a:cs typeface="Times New Roman"/>
              </a:rPr>
              <a:t> </a:t>
            </a:r>
            <a:r>
              <a:rPr dirty="0" sz="4150" spc="15" i="1">
                <a:latin typeface="Times New Roman"/>
                <a:cs typeface="Times New Roman"/>
              </a:rPr>
              <a:t>w</a:t>
            </a:r>
            <a:r>
              <a:rPr dirty="0" baseline="-11284" sz="4800" spc="22" i="1">
                <a:latin typeface="Times New Roman"/>
                <a:cs typeface="Times New Roman"/>
              </a:rPr>
              <a:t>i	</a:t>
            </a:r>
            <a:r>
              <a:rPr dirty="0" sz="4150" spc="10">
                <a:latin typeface="Times New Roman"/>
                <a:cs typeface="Times New Roman"/>
              </a:rPr>
              <a:t>!=</a:t>
            </a:r>
            <a:r>
              <a:rPr dirty="0" sz="4150" spc="-90">
                <a:latin typeface="Times New Roman"/>
                <a:cs typeface="Times New Roman"/>
              </a:rPr>
              <a:t> </a:t>
            </a:r>
            <a:r>
              <a:rPr dirty="0" sz="4150" spc="15">
                <a:latin typeface="Times New Roman"/>
                <a:cs typeface="Times New Roman"/>
              </a:rPr>
              <a:t>EOS </a:t>
            </a:r>
            <a:r>
              <a:rPr dirty="0" sz="4150" spc="-1019">
                <a:latin typeface="Times New Roman"/>
                <a:cs typeface="Times New Roman"/>
              </a:rPr>
              <a:t> </a:t>
            </a:r>
            <a:r>
              <a:rPr dirty="0" sz="4150" spc="400">
                <a:latin typeface="Times New Roman"/>
                <a:cs typeface="Times New Roman"/>
              </a:rPr>
              <a:t>i</a:t>
            </a:r>
            <a:r>
              <a:rPr dirty="0" sz="4150" spc="400">
                <a:latin typeface="Lucida Sans Unicode"/>
                <a:cs typeface="Lucida Sans Unicode"/>
              </a:rPr>
              <a:t>←</a:t>
            </a:r>
            <a:r>
              <a:rPr dirty="0" sz="4150" spc="400">
                <a:latin typeface="Times New Roman"/>
                <a:cs typeface="Times New Roman"/>
              </a:rPr>
              <a:t>i</a:t>
            </a:r>
            <a:r>
              <a:rPr dirty="0" sz="4150" spc="-5">
                <a:latin typeface="Times New Roman"/>
                <a:cs typeface="Times New Roman"/>
              </a:rPr>
              <a:t> </a:t>
            </a:r>
            <a:r>
              <a:rPr dirty="0" sz="4150" spc="10">
                <a:latin typeface="Times New Roman"/>
                <a:cs typeface="Times New Roman"/>
              </a:rPr>
              <a:t>+</a:t>
            </a:r>
            <a:r>
              <a:rPr dirty="0" sz="4150">
                <a:latin typeface="Times New Roman"/>
                <a:cs typeface="Times New Roman"/>
              </a:rPr>
              <a:t> </a:t>
            </a:r>
            <a:r>
              <a:rPr dirty="0" sz="4150" spc="10">
                <a:latin typeface="Times New Roman"/>
                <a:cs typeface="Times New Roman"/>
              </a:rPr>
              <a:t>1</a:t>
            </a:r>
            <a:endParaRPr sz="4150">
              <a:latin typeface="Times New Roman"/>
              <a:cs typeface="Times New Roman"/>
            </a:endParaRPr>
          </a:p>
          <a:p>
            <a:pPr marL="619125">
              <a:lnSpc>
                <a:spcPct val="100000"/>
              </a:lnSpc>
              <a:spcBef>
                <a:spcPts val="90"/>
              </a:spcBef>
              <a:tabLst>
                <a:tab pos="1897380" algn="l"/>
                <a:tab pos="2969260" algn="l"/>
              </a:tabLst>
            </a:pPr>
            <a:r>
              <a:rPr dirty="0" sz="4150" spc="15" i="1">
                <a:latin typeface="Times New Roman"/>
                <a:cs typeface="Times New Roman"/>
              </a:rPr>
              <a:t>w</a:t>
            </a:r>
            <a:r>
              <a:rPr dirty="0" baseline="-11284" sz="4800" spc="15" i="1">
                <a:latin typeface="Times New Roman"/>
                <a:cs typeface="Times New Roman"/>
              </a:rPr>
              <a:t>i</a:t>
            </a:r>
            <a:r>
              <a:rPr dirty="0" baseline="-11284" sz="4800" spc="532" i="1">
                <a:latin typeface="Times New Roman"/>
                <a:cs typeface="Times New Roman"/>
              </a:rPr>
              <a:t> </a:t>
            </a:r>
            <a:r>
              <a:rPr dirty="0" sz="4150" spc="-655">
                <a:latin typeface="Lucida Sans Unicode"/>
                <a:cs typeface="Lucida Sans Unicode"/>
              </a:rPr>
              <a:t>⇠</a:t>
            </a:r>
            <a:r>
              <a:rPr dirty="0" sz="4150">
                <a:latin typeface="Lucida Sans Unicode"/>
                <a:cs typeface="Lucida Sans Unicode"/>
              </a:rPr>
              <a:t>	</a:t>
            </a:r>
            <a:r>
              <a:rPr dirty="0" sz="4150" spc="10">
                <a:latin typeface="Times New Roman"/>
                <a:cs typeface="Times New Roman"/>
              </a:rPr>
              <a:t>p(</a:t>
            </a:r>
            <a:r>
              <a:rPr dirty="0" sz="4150" spc="10" i="1">
                <a:latin typeface="Times New Roman"/>
                <a:cs typeface="Times New Roman"/>
              </a:rPr>
              <a:t>w</a:t>
            </a:r>
            <a:r>
              <a:rPr dirty="0" baseline="-11284" sz="4800" spc="15" i="1">
                <a:latin typeface="Times New Roman"/>
                <a:cs typeface="Times New Roman"/>
              </a:rPr>
              <a:t>i</a:t>
            </a:r>
            <a:r>
              <a:rPr dirty="0" baseline="-11284" sz="4800" i="1">
                <a:latin typeface="Times New Roman"/>
                <a:cs typeface="Times New Roman"/>
              </a:rPr>
              <a:t>	</a:t>
            </a:r>
            <a:r>
              <a:rPr dirty="0" sz="4150" spc="-395">
                <a:latin typeface="Lucida Sans Unicode"/>
                <a:cs typeface="Lucida Sans Unicode"/>
              </a:rPr>
              <a:t>|</a:t>
            </a:r>
            <a:r>
              <a:rPr dirty="0" sz="4150" spc="-270">
                <a:latin typeface="Lucida Sans Unicode"/>
                <a:cs typeface="Lucida Sans Unicode"/>
              </a:rPr>
              <a:t> </a:t>
            </a:r>
            <a:r>
              <a:rPr dirty="0" sz="4150" spc="10" i="1">
                <a:latin typeface="Times New Roman"/>
                <a:cs typeface="Times New Roman"/>
              </a:rPr>
              <a:t>w</a:t>
            </a:r>
            <a:r>
              <a:rPr dirty="0" baseline="-11284" sz="4800" spc="-150" i="1">
                <a:latin typeface="Verdana"/>
                <a:cs typeface="Verdana"/>
              </a:rPr>
              <a:t>&lt;</a:t>
            </a:r>
            <a:r>
              <a:rPr dirty="0" baseline="-11284" sz="4800" spc="359" i="1">
                <a:latin typeface="Times New Roman"/>
                <a:cs typeface="Times New Roman"/>
              </a:rPr>
              <a:t>i</a:t>
            </a:r>
            <a:r>
              <a:rPr dirty="0" sz="4150" spc="5">
                <a:latin typeface="Times New Roman"/>
                <a:cs typeface="Times New Roman"/>
              </a:rPr>
              <a:t>)</a:t>
            </a:r>
            <a:endParaRPr sz="4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441769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Language</a:t>
            </a:r>
            <a:r>
              <a:rPr dirty="0" sz="5000" spc="-14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models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61311"/>
            <a:ext cx="11409045" cy="502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Remember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n-gram</a:t>
            </a:r>
            <a:r>
              <a:rPr dirty="0" sz="43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model</a:t>
            </a:r>
            <a:endParaRPr sz="4300">
              <a:latin typeface="Calibri"/>
              <a:cs typeface="Calibri"/>
            </a:endParaRPr>
          </a:p>
          <a:p>
            <a:pPr lvl="1" marL="1174750" indent="-685800">
              <a:lnSpc>
                <a:spcPct val="100000"/>
              </a:lnSpc>
              <a:spcBef>
                <a:spcPts val="45"/>
              </a:spcBef>
              <a:buClr>
                <a:srgbClr val="E48312"/>
              </a:buClr>
              <a:buFont typeface="Arial MT"/>
              <a:buChar char="•"/>
              <a:tabLst>
                <a:tab pos="1174115" algn="l"/>
                <a:tab pos="1174750" algn="l"/>
              </a:tabLst>
            </a:pP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Assigns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probabilities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sequences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endParaRPr sz="3800">
              <a:latin typeface="Calibri"/>
              <a:cs typeface="Calibri"/>
            </a:endParaRPr>
          </a:p>
          <a:p>
            <a:pPr lvl="1" marL="1174750" indent="-685800">
              <a:lnSpc>
                <a:spcPct val="100000"/>
              </a:lnSpc>
              <a:spcBef>
                <a:spcPts val="240"/>
              </a:spcBef>
              <a:buClr>
                <a:srgbClr val="E48312"/>
              </a:buClr>
              <a:buFont typeface="Arial MT"/>
              <a:buChar char="•"/>
              <a:tabLst>
                <a:tab pos="1174115" algn="l"/>
                <a:tab pos="1174750" algn="l"/>
              </a:tabLst>
            </a:pP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sampling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endParaRPr sz="3800">
              <a:latin typeface="Calibri"/>
              <a:cs typeface="Calibri"/>
            </a:endParaRPr>
          </a:p>
          <a:p>
            <a:pPr lvl="1" marL="1174750" indent="-685800">
              <a:lnSpc>
                <a:spcPct val="100000"/>
              </a:lnSpc>
              <a:spcBef>
                <a:spcPts val="140"/>
              </a:spcBef>
              <a:buClr>
                <a:srgbClr val="E48312"/>
              </a:buClr>
              <a:buFont typeface="Arial MT"/>
              <a:buChar char="•"/>
              <a:tabLst>
                <a:tab pos="1174115" algn="l"/>
                <a:tab pos="1174750" algn="l"/>
              </a:tabLst>
            </a:pP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trained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computed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lots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endParaRPr sz="38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844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dirty="0" sz="43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similar and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different:</a:t>
            </a:r>
            <a:endParaRPr sz="4300">
              <a:latin typeface="Calibri"/>
              <a:cs typeface="Calibri"/>
            </a:endParaRPr>
          </a:p>
          <a:p>
            <a:pPr lvl="1" marL="1174750" indent="-685800">
              <a:lnSpc>
                <a:spcPct val="100000"/>
              </a:lnSpc>
              <a:spcBef>
                <a:spcPts val="140"/>
              </a:spcBef>
              <a:buClr>
                <a:srgbClr val="E48312"/>
              </a:buClr>
              <a:buFont typeface="Arial MT"/>
              <a:buChar char="•"/>
              <a:tabLst>
                <a:tab pos="1174115" algn="l"/>
                <a:tab pos="1174750" algn="l"/>
              </a:tabLst>
            </a:pP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Assigns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probabilities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sequences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endParaRPr sz="3800">
              <a:latin typeface="Calibri"/>
              <a:cs typeface="Calibri"/>
            </a:endParaRPr>
          </a:p>
          <a:p>
            <a:pPr lvl="1" marL="1174750" indent="-685800">
              <a:lnSpc>
                <a:spcPct val="100000"/>
              </a:lnSpc>
              <a:spcBef>
                <a:spcPts val="145"/>
              </a:spcBef>
              <a:buClr>
                <a:srgbClr val="E48312"/>
              </a:buClr>
              <a:buFont typeface="Arial MT"/>
              <a:buChar char="•"/>
              <a:tabLst>
                <a:tab pos="1174115" algn="l"/>
                <a:tab pos="1174750" algn="l"/>
              </a:tabLst>
            </a:pP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sampling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endParaRPr sz="3800">
              <a:latin typeface="Calibri"/>
              <a:cs typeface="Calibri"/>
            </a:endParaRPr>
          </a:p>
          <a:p>
            <a:pPr lvl="1" marL="1174750" indent="-685800">
              <a:lnSpc>
                <a:spcPct val="100000"/>
              </a:lnSpc>
              <a:spcBef>
                <a:spcPts val="145"/>
              </a:spcBef>
              <a:buClr>
                <a:srgbClr val="E48312"/>
              </a:buClr>
              <a:buFont typeface="Arial MT"/>
              <a:buChar char="•"/>
              <a:tabLst>
                <a:tab pos="1174115" algn="l"/>
                <a:tab pos="1174750" algn="l"/>
              </a:tabLst>
            </a:pPr>
            <a:r>
              <a:rPr dirty="0" sz="3800" spc="-5" b="1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3800" spc="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404040"/>
                </a:solidFill>
                <a:latin typeface="Calibri"/>
                <a:cs typeface="Calibri"/>
              </a:rPr>
              <a:t>trained</a:t>
            </a:r>
            <a:r>
              <a:rPr dirty="0" sz="3800" spc="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 b="1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3800" spc="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 b="1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dirty="0" sz="3800" spc="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 b="1">
                <a:solidFill>
                  <a:srgbClr val="404040"/>
                </a:solidFill>
                <a:latin typeface="Calibri"/>
                <a:cs typeface="Calibri"/>
              </a:rPr>
              <a:t>guess</a:t>
            </a:r>
            <a:r>
              <a:rPr dirty="0" sz="3800" spc="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 b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 b="1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3800" spc="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 b="1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03212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Random</a:t>
            </a:r>
            <a:r>
              <a:rPr dirty="0" sz="5000" spc="-5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sampling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doesn't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work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very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well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61311"/>
            <a:ext cx="11943080" cy="531685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2225" marR="1436370" indent="-10160">
              <a:lnSpc>
                <a:spcPts val="4700"/>
              </a:lnSpc>
              <a:spcBef>
                <a:spcPts val="640"/>
              </a:spcBef>
            </a:pPr>
            <a:r>
              <a:rPr dirty="0" sz="4300" spc="-35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though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random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sampling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mostly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generate </a:t>
            </a:r>
            <a:r>
              <a:rPr dirty="0" sz="4300" spc="-9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sensible,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high-probable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words,</a:t>
            </a:r>
            <a:endParaRPr sz="4300">
              <a:latin typeface="Calibri"/>
              <a:cs typeface="Calibri"/>
            </a:endParaRPr>
          </a:p>
          <a:p>
            <a:pPr marL="22225" marR="5080" indent="-10160">
              <a:lnSpc>
                <a:spcPts val="4700"/>
              </a:lnSpc>
              <a:spcBef>
                <a:spcPts val="1205"/>
              </a:spcBef>
            </a:pP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odd,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low-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tail </a:t>
            </a:r>
            <a:r>
              <a:rPr dirty="0" sz="4300" spc="-9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endParaRPr sz="4300">
              <a:latin typeface="Calibri"/>
              <a:cs typeface="Calibri"/>
            </a:endParaRPr>
          </a:p>
          <a:p>
            <a:pPr marL="22225" marR="1616710" indent="-10160">
              <a:lnSpc>
                <a:spcPts val="4700"/>
              </a:lnSpc>
              <a:spcBef>
                <a:spcPts val="1210"/>
              </a:spcBef>
            </a:pP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one is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low-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but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added up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they </a:t>
            </a:r>
            <a:r>
              <a:rPr dirty="0" sz="4300" spc="-9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constitute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portion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endParaRPr sz="4300">
              <a:latin typeface="Calibri"/>
              <a:cs typeface="Calibri"/>
            </a:endParaRPr>
          </a:p>
          <a:p>
            <a:pPr marL="22225" marR="2007870" indent="-10160">
              <a:lnSpc>
                <a:spcPts val="4680"/>
              </a:lnSpc>
              <a:spcBef>
                <a:spcPts val="1225"/>
              </a:spcBef>
            </a:pP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picked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weird </a:t>
            </a:r>
            <a:r>
              <a:rPr dirty="0" sz="4300" spc="-9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sentences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180211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Factors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50">
                <a:solidFill>
                  <a:srgbClr val="404040"/>
                </a:solidFill>
                <a:latin typeface="Calibri Light"/>
                <a:cs typeface="Calibri Light"/>
              </a:rPr>
              <a:t>word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sampling: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900" spc="95">
                <a:solidFill>
                  <a:srgbClr val="404040"/>
                </a:solidFill>
                <a:latin typeface="Calibri Light"/>
                <a:cs typeface="Calibri Light"/>
              </a:rPr>
              <a:t>quality</a:t>
            </a:r>
            <a:r>
              <a:rPr dirty="0" sz="4900" spc="6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900" spc="80">
                <a:solidFill>
                  <a:srgbClr val="404040"/>
                </a:solidFill>
                <a:latin typeface="Calibri Light"/>
                <a:cs typeface="Calibri Light"/>
              </a:rPr>
              <a:t>diversity</a:t>
            </a:r>
            <a:endParaRPr sz="49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757172"/>
            <a:ext cx="9570085" cy="487489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Emphasize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 b="1">
                <a:solidFill>
                  <a:srgbClr val="404040"/>
                </a:solidFill>
                <a:latin typeface="Calibri"/>
                <a:cs typeface="Calibri"/>
              </a:rPr>
              <a:t>high-probability</a:t>
            </a:r>
            <a:r>
              <a:rPr dirty="0" sz="3800" spc="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endParaRPr sz="38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935"/>
              </a:spcBef>
              <a:tabLst>
                <a:tab pos="3294379" algn="l"/>
              </a:tabLst>
            </a:pP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 b="1">
                <a:solidFill>
                  <a:srgbClr val="404040"/>
                </a:solidFill>
                <a:latin typeface="Calibri"/>
                <a:cs typeface="Calibri"/>
              </a:rPr>
              <a:t>quality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more	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accurate,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coherent,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factual,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3800" b="1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dirty="0" sz="3800" spc="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404040"/>
                </a:solidFill>
                <a:latin typeface="Calibri"/>
                <a:cs typeface="Calibri"/>
              </a:rPr>
              <a:t>diversity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boring,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repetitive.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Emphasize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 b="1">
                <a:solidFill>
                  <a:srgbClr val="404040"/>
                </a:solidFill>
                <a:latin typeface="Calibri"/>
                <a:cs typeface="Calibri"/>
              </a:rPr>
              <a:t>middle-probability</a:t>
            </a:r>
            <a:r>
              <a:rPr dirty="0" sz="3800" spc="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404040"/>
                </a:solidFill>
                <a:latin typeface="Calibri"/>
                <a:cs typeface="Calibri"/>
              </a:rPr>
              <a:t>diversity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creative,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diverse,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 b="1">
                <a:solidFill>
                  <a:srgbClr val="404040"/>
                </a:solidFill>
                <a:latin typeface="Calibri"/>
                <a:cs typeface="Calibri"/>
              </a:rPr>
              <a:t>quality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factual,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incoherent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39592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14">
                <a:solidFill>
                  <a:srgbClr val="404040"/>
                </a:solidFill>
                <a:latin typeface="Calibri Light"/>
                <a:cs typeface="Calibri Light"/>
              </a:rPr>
              <a:t>Top-k</a:t>
            </a:r>
            <a:r>
              <a:rPr dirty="0" sz="5000" spc="-14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sampling: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8642" y="1756156"/>
            <a:ext cx="11478895" cy="500634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461009" indent="-422909">
              <a:lnSpc>
                <a:spcPct val="100000"/>
              </a:lnSpc>
              <a:spcBef>
                <a:spcPts val="1035"/>
              </a:spcBef>
              <a:buClr>
                <a:srgbClr val="E48312"/>
              </a:buClr>
              <a:buAutoNum type="arabicPeriod"/>
              <a:tabLst>
                <a:tab pos="461009" algn="l"/>
              </a:tabLst>
            </a:pP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Choose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#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words </a:t>
            </a:r>
            <a:r>
              <a:rPr dirty="0" sz="3400" i="1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endParaRPr sz="3400">
              <a:latin typeface="Calibri"/>
              <a:cs typeface="Calibri"/>
            </a:endParaRPr>
          </a:p>
          <a:p>
            <a:pPr marL="47625" marR="212090" indent="-10160">
              <a:lnSpc>
                <a:spcPts val="3579"/>
              </a:lnSpc>
              <a:spcBef>
                <a:spcPts val="1470"/>
              </a:spcBef>
              <a:buClr>
                <a:srgbClr val="E48312"/>
              </a:buClr>
              <a:buAutoNum type="arabicPeriod"/>
              <a:tabLst>
                <a:tab pos="461009" algn="l"/>
              </a:tabLst>
            </a:pP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vocabulary </a:t>
            </a:r>
            <a:r>
              <a:rPr dirty="0" sz="3400" i="1">
                <a:solidFill>
                  <a:srgbClr val="404040"/>
                </a:solidFill>
                <a:latin typeface="Calibri"/>
                <a:cs typeface="Calibri"/>
              </a:rPr>
              <a:t>V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use the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language model to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compute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likelihood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context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 i="1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dirty="0" sz="3400" spc="-20" i="1">
                <a:solidFill>
                  <a:srgbClr val="404040"/>
                </a:solidFill>
                <a:latin typeface="Calibri"/>
                <a:cs typeface="Calibri"/>
              </a:rPr>
              <a:t>wt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|w</a:t>
            </a:r>
            <a:r>
              <a:rPr dirty="0" baseline="-17676" sz="3300" spc="-22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dirty="0" baseline="-17676" sz="3300" spc="-22" i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baseline="-17676" sz="3300" spc="419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3400">
              <a:latin typeface="Calibri"/>
              <a:cs typeface="Calibri"/>
            </a:endParaRPr>
          </a:p>
          <a:p>
            <a:pPr marL="47625" marR="30480" indent="-10160">
              <a:lnSpc>
                <a:spcPts val="3579"/>
              </a:lnSpc>
              <a:spcBef>
                <a:spcPts val="1335"/>
              </a:spcBef>
              <a:buClr>
                <a:srgbClr val="E48312"/>
              </a:buClr>
              <a:buAutoNum type="arabicPeriod"/>
              <a:tabLst>
                <a:tab pos="461009" algn="l"/>
              </a:tabLst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Sort the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words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likelihood, </a:t>
            </a:r>
            <a:r>
              <a:rPr dirty="0" sz="3400" spc="-50">
                <a:solidFill>
                  <a:srgbClr val="404040"/>
                </a:solidFill>
                <a:latin typeface="Calibri"/>
                <a:cs typeface="Calibri"/>
              </a:rPr>
              <a:t>keep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only the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top </a:t>
            </a:r>
            <a:r>
              <a:rPr dirty="0" sz="3400" i="1">
                <a:solidFill>
                  <a:srgbClr val="404040"/>
                </a:solidFill>
                <a:latin typeface="Calibri"/>
                <a:cs typeface="Calibri"/>
              </a:rPr>
              <a:t>k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most probable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words.</a:t>
            </a:r>
            <a:endParaRPr sz="3400">
              <a:latin typeface="Calibri"/>
              <a:cs typeface="Calibri"/>
            </a:endParaRPr>
          </a:p>
          <a:p>
            <a:pPr marL="47625" marR="1291590" indent="-10160">
              <a:lnSpc>
                <a:spcPts val="3600"/>
              </a:lnSpc>
              <a:spcBef>
                <a:spcPts val="1320"/>
              </a:spcBef>
              <a:buClr>
                <a:srgbClr val="E48312"/>
              </a:buClr>
              <a:buAutoNum type="arabicPeriod"/>
              <a:tabLst>
                <a:tab pos="461009" algn="l"/>
              </a:tabLst>
            </a:pP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Renormalize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scores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dirty="0" sz="3400" i="1">
                <a:solidFill>
                  <a:srgbClr val="404040"/>
                </a:solidFill>
                <a:latin typeface="Calibri"/>
                <a:cs typeface="Calibri"/>
              </a:rPr>
              <a:t>k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words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legitimate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distribution.</a:t>
            </a:r>
            <a:endParaRPr sz="3400">
              <a:latin typeface="Calibri"/>
              <a:cs typeface="Calibri"/>
            </a:endParaRPr>
          </a:p>
          <a:p>
            <a:pPr marL="47625" marR="236220" indent="-10160">
              <a:lnSpc>
                <a:spcPts val="3600"/>
              </a:lnSpc>
              <a:spcBef>
                <a:spcPts val="1395"/>
              </a:spcBef>
              <a:buClr>
                <a:srgbClr val="E48312"/>
              </a:buClr>
              <a:buAutoNum type="arabicPeriod"/>
              <a:tabLst>
                <a:tab pos="461009" algn="l"/>
              </a:tabLst>
            </a:pP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Randomly sample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within these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remaining </a:t>
            </a:r>
            <a:r>
              <a:rPr dirty="0" sz="3400" i="1">
                <a:solidFill>
                  <a:srgbClr val="404040"/>
                </a:solidFill>
                <a:latin typeface="Calibri"/>
                <a:cs typeface="Calibri"/>
              </a:rPr>
              <a:t>k </a:t>
            </a:r>
            <a:r>
              <a:rPr dirty="0" sz="3400" spc="-50">
                <a:solidFill>
                  <a:srgbClr val="404040"/>
                </a:solidFill>
                <a:latin typeface="Calibri"/>
                <a:cs typeface="Calibri"/>
              </a:rPr>
              <a:t>most-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probable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words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according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2200" spc="-25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364605"/>
            <a:ext cx="11236960" cy="1179830"/>
          </a:xfrm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5000" spc="-114">
                <a:solidFill>
                  <a:srgbClr val="404040"/>
                </a:solidFill>
                <a:latin typeface="Calibri Light"/>
                <a:cs typeface="Calibri Light"/>
              </a:rPr>
              <a:t>Top-p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sampling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(=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nucleus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sampling)</a:t>
            </a:r>
            <a:endParaRPr sz="5000">
              <a:latin typeface="Calibri Light"/>
              <a:cs typeface="Calibri Light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2200" spc="-20">
                <a:solidFill>
                  <a:srgbClr val="0000FF"/>
                </a:solidFill>
              </a:rPr>
              <a:t>Holtzman</a:t>
            </a:r>
            <a:r>
              <a:rPr dirty="0" sz="2200" spc="-40">
                <a:solidFill>
                  <a:srgbClr val="0000FF"/>
                </a:solidFill>
              </a:rPr>
              <a:t> </a:t>
            </a:r>
            <a:r>
              <a:rPr dirty="0" sz="2200" spc="-15">
                <a:solidFill>
                  <a:srgbClr val="0000FF"/>
                </a:solidFill>
              </a:rPr>
              <a:t>et</a:t>
            </a:r>
            <a:r>
              <a:rPr dirty="0" sz="2200" spc="-40">
                <a:solidFill>
                  <a:srgbClr val="0000FF"/>
                </a:solidFill>
              </a:rPr>
              <a:t> </a:t>
            </a:r>
            <a:r>
              <a:rPr dirty="0" sz="2200" spc="-15">
                <a:solidFill>
                  <a:srgbClr val="0000FF"/>
                </a:solidFill>
              </a:rPr>
              <a:t>al.</a:t>
            </a:r>
            <a:r>
              <a:rPr dirty="0" sz="2200" spc="-15">
                <a:solidFill>
                  <a:srgbClr val="000000"/>
                </a:solidFill>
              </a:rPr>
              <a:t>,</a:t>
            </a:r>
            <a:r>
              <a:rPr dirty="0" sz="2200" spc="-30">
                <a:solidFill>
                  <a:srgbClr val="000000"/>
                </a:solidFill>
              </a:rPr>
              <a:t> </a:t>
            </a:r>
            <a:r>
              <a:rPr dirty="0" sz="2200" spc="-20">
                <a:solidFill>
                  <a:srgbClr val="0000FF"/>
                </a:solidFill>
              </a:rPr>
              <a:t>2020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240542" y="1876044"/>
            <a:ext cx="12109450" cy="526669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76200" marR="667385">
              <a:lnSpc>
                <a:spcPts val="4100"/>
              </a:lnSpc>
              <a:spcBef>
                <a:spcPts val="620"/>
              </a:spcBef>
              <a:tabLst>
                <a:tab pos="4246880" algn="l"/>
              </a:tabLst>
            </a:pP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Problem</a:t>
            </a:r>
            <a:r>
              <a:rPr dirty="0" sz="38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38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top-</a:t>
            </a:r>
            <a:r>
              <a:rPr dirty="0" sz="3800" spc="5" i="1">
                <a:solidFill>
                  <a:srgbClr val="404040"/>
                </a:solidFill>
                <a:latin typeface="Calibri"/>
                <a:cs typeface="Calibri"/>
              </a:rPr>
              <a:t>k:	</a:t>
            </a:r>
            <a:r>
              <a:rPr dirty="0" sz="3800" i="1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3800" spc="1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fixed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cover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amounts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mass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situations</a:t>
            </a:r>
            <a:endParaRPr sz="3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880"/>
              </a:spcBef>
            </a:pP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Idea: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Instead,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5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top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percent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mass</a:t>
            </a:r>
            <a:endParaRPr sz="3800">
              <a:latin typeface="Calibri"/>
              <a:cs typeface="Calibri"/>
            </a:endParaRPr>
          </a:p>
          <a:p>
            <a:pPr marL="76200" marR="330835">
              <a:lnSpc>
                <a:spcPts val="4200"/>
              </a:lnSpc>
              <a:spcBef>
                <a:spcPts val="1280"/>
              </a:spcBef>
            </a:pP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 i="1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dirty="0" sz="3800" spc="10" i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-19097" sz="4800" spc="15" i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baseline="-19097" sz="4800" spc="202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dirty="0" sz="3800" spc="10" b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-19097" sz="4800" spc="15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dirty="0" baseline="-19097" sz="4800" spc="15" i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baseline="-19097" sz="4800" spc="202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),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top-</a:t>
            </a:r>
            <a:r>
              <a:rPr dirty="0" sz="3800" spc="5" i="1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3800" spc="3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vocabulary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i="1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3800" spc="2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 i="1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smallest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Calibri"/>
              <a:cs typeface="Calibri"/>
            </a:endParaRPr>
          </a:p>
          <a:p>
            <a:pPr algn="ctr" marL="283210">
              <a:lnSpc>
                <a:spcPct val="100000"/>
              </a:lnSpc>
              <a:tabLst>
                <a:tab pos="1549400" algn="l"/>
              </a:tabLst>
            </a:pPr>
            <a:r>
              <a:rPr dirty="0" baseline="52777" sz="7500" spc="6217">
                <a:latin typeface="MS UI Gothic"/>
                <a:cs typeface="MS UI Gothic"/>
              </a:rPr>
              <a:t>X</a:t>
            </a:r>
            <a:r>
              <a:rPr dirty="0" baseline="52777" sz="7500" spc="6217">
                <a:latin typeface="MS UI Gothic"/>
                <a:cs typeface="MS UI Gothic"/>
              </a:rPr>
              <a:t>	</a:t>
            </a:r>
            <a:r>
              <a:rPr dirty="0" sz="5000" spc="-30" i="1">
                <a:latin typeface="Times New Roman"/>
                <a:cs typeface="Times New Roman"/>
              </a:rPr>
              <a:t>P</a:t>
            </a:r>
            <a:r>
              <a:rPr dirty="0" sz="5000">
                <a:latin typeface="Tahoma"/>
                <a:cs typeface="Tahoma"/>
              </a:rPr>
              <a:t>(</a:t>
            </a:r>
            <a:r>
              <a:rPr dirty="0" sz="5000" spc="-30" i="1">
                <a:latin typeface="Times New Roman"/>
                <a:cs typeface="Times New Roman"/>
              </a:rPr>
              <a:t>w</a:t>
            </a:r>
            <a:r>
              <a:rPr dirty="0" sz="5000" spc="-495">
                <a:latin typeface="Lucida Sans Unicode"/>
                <a:cs typeface="Lucida Sans Unicode"/>
              </a:rPr>
              <a:t>|</a:t>
            </a:r>
            <a:r>
              <a:rPr dirty="0" sz="5000" spc="-204" b="1">
                <a:latin typeface="Arial"/>
                <a:cs typeface="Arial"/>
              </a:rPr>
              <a:t>w</a:t>
            </a:r>
            <a:r>
              <a:rPr dirty="0" baseline="-11261" sz="5550" spc="-412" i="1">
                <a:latin typeface="Verdana"/>
                <a:cs typeface="Verdana"/>
              </a:rPr>
              <a:t>&lt;</a:t>
            </a:r>
            <a:r>
              <a:rPr dirty="0" baseline="-11261" sz="5550" spc="-15" i="1">
                <a:latin typeface="Times New Roman"/>
                <a:cs typeface="Times New Roman"/>
              </a:rPr>
              <a:t>t</a:t>
            </a:r>
            <a:r>
              <a:rPr dirty="0" baseline="-11261" sz="5550" spc="-644" i="1">
                <a:latin typeface="Times New Roman"/>
                <a:cs typeface="Times New Roman"/>
              </a:rPr>
              <a:t> </a:t>
            </a:r>
            <a:r>
              <a:rPr dirty="0" sz="5000" spc="5">
                <a:latin typeface="Tahoma"/>
                <a:cs typeface="Tahoma"/>
              </a:rPr>
              <a:t>)</a:t>
            </a:r>
            <a:r>
              <a:rPr dirty="0" sz="5000" spc="-465">
                <a:latin typeface="Tahoma"/>
                <a:cs typeface="Tahoma"/>
              </a:rPr>
              <a:t> </a:t>
            </a:r>
            <a:r>
              <a:rPr dirty="0" sz="5000" spc="-125">
                <a:latin typeface="Lucida Sans Unicode"/>
                <a:cs typeface="Lucida Sans Unicode"/>
              </a:rPr>
              <a:t>≥</a:t>
            </a:r>
            <a:r>
              <a:rPr dirty="0" sz="5000" spc="-110">
                <a:latin typeface="Lucida Sans Unicode"/>
                <a:cs typeface="Lucida Sans Unicode"/>
              </a:rPr>
              <a:t> </a:t>
            </a:r>
            <a:r>
              <a:rPr dirty="0" sz="5000" spc="-25" i="1">
                <a:latin typeface="Times New Roman"/>
                <a:cs typeface="Times New Roman"/>
              </a:rPr>
              <a:t>p</a:t>
            </a:r>
            <a:endParaRPr sz="5000">
              <a:latin typeface="Times New Roman"/>
              <a:cs typeface="Times New Roman"/>
            </a:endParaRPr>
          </a:p>
          <a:p>
            <a:pPr marL="3471545">
              <a:lnSpc>
                <a:spcPct val="100000"/>
              </a:lnSpc>
              <a:spcBef>
                <a:spcPts val="1145"/>
              </a:spcBef>
            </a:pPr>
            <a:r>
              <a:rPr dirty="0" baseline="-17267" sz="5550" spc="-37" i="1">
                <a:latin typeface="Times New Roman"/>
                <a:cs typeface="Times New Roman"/>
              </a:rPr>
              <a:t>w</a:t>
            </a:r>
            <a:r>
              <a:rPr dirty="0" baseline="-17267" sz="5550" spc="-127">
                <a:latin typeface="Lucida Sans Unicode"/>
                <a:cs typeface="Lucida Sans Unicode"/>
              </a:rPr>
              <a:t>2</a:t>
            </a:r>
            <a:r>
              <a:rPr dirty="0" baseline="-17267" sz="5550" spc="-30" i="1">
                <a:latin typeface="Times New Roman"/>
                <a:cs typeface="Times New Roman"/>
              </a:rPr>
              <a:t>V</a:t>
            </a:r>
            <a:r>
              <a:rPr dirty="0" baseline="-17267" sz="5550" spc="-690" i="1">
                <a:latin typeface="Times New Roman"/>
                <a:cs typeface="Times New Roman"/>
              </a:rPr>
              <a:t> </a:t>
            </a:r>
            <a:r>
              <a:rPr dirty="0" sz="3000" spc="225">
                <a:latin typeface="Tahoma"/>
                <a:cs typeface="Tahoma"/>
              </a:rPr>
              <a:t>(</a:t>
            </a:r>
            <a:r>
              <a:rPr dirty="0" sz="3000" spc="-15" i="1">
                <a:latin typeface="Times New Roman"/>
                <a:cs typeface="Times New Roman"/>
              </a:rPr>
              <a:t>p</a:t>
            </a:r>
            <a:r>
              <a:rPr dirty="0" sz="3000" spc="5">
                <a:latin typeface="Tahoma"/>
                <a:cs typeface="Tahoma"/>
              </a:rPr>
              <a:t>)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56603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90">
                <a:solidFill>
                  <a:srgbClr val="404040"/>
                </a:solidFill>
                <a:latin typeface="Calibri Light"/>
                <a:cs typeface="Calibri Light"/>
              </a:rPr>
              <a:t>Temperature</a:t>
            </a:r>
            <a:r>
              <a:rPr dirty="0" sz="5000" spc="-12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sampling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757172"/>
            <a:ext cx="11254740" cy="6099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52600">
              <a:lnSpc>
                <a:spcPct val="120500"/>
              </a:lnSpc>
              <a:spcBef>
                <a:spcPts val="100"/>
              </a:spcBef>
            </a:pP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Reshape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truncating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Intuition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38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thermodynamics,</a:t>
            </a:r>
            <a:endParaRPr sz="3800">
              <a:latin typeface="Calibri"/>
              <a:cs typeface="Calibri"/>
            </a:endParaRPr>
          </a:p>
          <a:p>
            <a:pPr marL="561340" marR="5080" indent="-548640">
              <a:lnSpc>
                <a:spcPts val="3600"/>
              </a:lnSpc>
              <a:spcBef>
                <a:spcPts val="135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at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temperature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flexible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explore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dirty="0" sz="3400" spc="-7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states,</a:t>
            </a:r>
            <a:endParaRPr sz="3400">
              <a:latin typeface="Calibri"/>
              <a:cs typeface="Calibri"/>
            </a:endParaRPr>
          </a:p>
          <a:p>
            <a:pPr marL="561340" marR="203835" indent="-548640">
              <a:lnSpc>
                <a:spcPts val="3600"/>
              </a:lnSpc>
              <a:spcBef>
                <a:spcPts val="142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at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lower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temperature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likely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explore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subset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3400" spc="-7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lower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energy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(better)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states.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E48312"/>
              </a:buClr>
              <a:buFont typeface="Arial MT"/>
              <a:buChar char="•"/>
            </a:pPr>
            <a:endParaRPr sz="4600">
              <a:latin typeface="Calibri"/>
              <a:cs typeface="Calibri"/>
            </a:endParaRPr>
          </a:p>
          <a:p>
            <a:pPr marL="109855">
              <a:lnSpc>
                <a:spcPct val="100000"/>
              </a:lnSpc>
              <a:tabLst>
                <a:tab pos="5548630" algn="l"/>
              </a:tabLst>
            </a:pP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 b="1">
                <a:solidFill>
                  <a:srgbClr val="404040"/>
                </a:solidFill>
                <a:latin typeface="Calibri"/>
                <a:cs typeface="Calibri"/>
              </a:rPr>
              <a:t>low-temperature</a:t>
            </a:r>
            <a:r>
              <a:rPr dirty="0" sz="3400" spc="-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404040"/>
                </a:solidFill>
                <a:latin typeface="Calibri"/>
                <a:cs typeface="Calibri"/>
              </a:rPr>
              <a:t>sampling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,	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(τ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≤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404040"/>
                </a:solidFill>
                <a:latin typeface="Calibri"/>
                <a:cs typeface="Calibri"/>
              </a:rPr>
              <a:t>1)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smoothly</a:t>
            </a:r>
            <a:endParaRPr sz="34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81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probable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endParaRPr sz="34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93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decrease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rare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words.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042" y="403859"/>
            <a:ext cx="11753850" cy="2735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dirty="0" sz="5000" spc="-90">
                <a:solidFill>
                  <a:srgbClr val="404040"/>
                </a:solidFill>
                <a:latin typeface="Calibri Light"/>
                <a:cs typeface="Calibri Light"/>
              </a:rPr>
              <a:t>Temperature</a:t>
            </a:r>
            <a:r>
              <a:rPr dirty="0" sz="5000" spc="-9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sampling</a:t>
            </a:r>
            <a:endParaRPr sz="5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900">
              <a:latin typeface="Calibri Light"/>
              <a:cs typeface="Calibri Light"/>
            </a:endParaRPr>
          </a:p>
          <a:p>
            <a:pPr marL="22225" marR="5080" indent="-10160">
              <a:lnSpc>
                <a:spcPts val="4700"/>
              </a:lnSpc>
              <a:spcBef>
                <a:spcPts val="5"/>
              </a:spcBef>
            </a:pP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Divide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logit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temperature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parameter</a:t>
            </a:r>
            <a:r>
              <a:rPr dirty="0" sz="43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τ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30">
                <a:solidFill>
                  <a:srgbClr val="404040"/>
                </a:solidFill>
                <a:latin typeface="Calibri"/>
                <a:cs typeface="Calibri"/>
              </a:rPr>
              <a:t>before </a:t>
            </a:r>
            <a:r>
              <a:rPr dirty="0" sz="4300" spc="-9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passing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softmax.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3970528"/>
            <a:ext cx="224218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dirty="0" sz="43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042" y="5482335"/>
            <a:ext cx="1465580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75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9169" y="4269870"/>
            <a:ext cx="6227445" cy="2906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93444" algn="l"/>
                <a:tab pos="1949450" algn="l"/>
              </a:tabLst>
            </a:pPr>
            <a:r>
              <a:rPr dirty="0" sz="5900" spc="220" b="1">
                <a:latin typeface="Calibri"/>
                <a:cs typeface="Calibri"/>
              </a:rPr>
              <a:t>y	</a:t>
            </a:r>
            <a:r>
              <a:rPr dirty="0" sz="5900" spc="395">
                <a:latin typeface="Tahoma"/>
                <a:cs typeface="Tahoma"/>
              </a:rPr>
              <a:t>=	</a:t>
            </a:r>
            <a:r>
              <a:rPr dirty="0" sz="5900" spc="65">
                <a:latin typeface="Times New Roman"/>
                <a:cs typeface="Times New Roman"/>
              </a:rPr>
              <a:t>softmax</a:t>
            </a:r>
            <a:r>
              <a:rPr dirty="0" sz="5900" spc="65">
                <a:latin typeface="Tahoma"/>
                <a:cs typeface="Tahoma"/>
              </a:rPr>
              <a:t>(</a:t>
            </a:r>
            <a:r>
              <a:rPr dirty="0" sz="5900" spc="65" i="1">
                <a:latin typeface="Times New Roman"/>
                <a:cs typeface="Times New Roman"/>
              </a:rPr>
              <a:t>u</a:t>
            </a:r>
            <a:r>
              <a:rPr dirty="0" sz="5900" spc="65">
                <a:latin typeface="Tahoma"/>
                <a:cs typeface="Tahoma"/>
              </a:rPr>
              <a:t>)</a:t>
            </a:r>
            <a:endParaRPr sz="5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75665" algn="l"/>
                <a:tab pos="1941195" algn="l"/>
              </a:tabLst>
            </a:pPr>
            <a:r>
              <a:rPr dirty="0" sz="5900" spc="250" b="1">
                <a:latin typeface="Calibri"/>
                <a:cs typeface="Calibri"/>
              </a:rPr>
              <a:t>y</a:t>
            </a:r>
            <a:r>
              <a:rPr dirty="0" sz="5900" spc="250" b="1">
                <a:latin typeface="Calibri"/>
                <a:cs typeface="Calibri"/>
              </a:rPr>
              <a:t>	</a:t>
            </a:r>
            <a:r>
              <a:rPr dirty="0" sz="5900" spc="440">
                <a:latin typeface="Tahoma"/>
                <a:cs typeface="Tahoma"/>
              </a:rPr>
              <a:t>=</a:t>
            </a:r>
            <a:r>
              <a:rPr dirty="0" sz="5900" spc="440">
                <a:latin typeface="Tahoma"/>
                <a:cs typeface="Tahoma"/>
              </a:rPr>
              <a:t>	</a:t>
            </a:r>
            <a:r>
              <a:rPr dirty="0" sz="5900" spc="85">
                <a:latin typeface="Times New Roman"/>
                <a:cs typeface="Times New Roman"/>
              </a:rPr>
              <a:t>softma</a:t>
            </a:r>
            <a:r>
              <a:rPr dirty="0" sz="5900" spc="90">
                <a:latin typeface="Times New Roman"/>
                <a:cs typeface="Times New Roman"/>
              </a:rPr>
              <a:t>x</a:t>
            </a:r>
            <a:r>
              <a:rPr dirty="0" sz="5900" spc="100">
                <a:latin typeface="Tahoma"/>
                <a:cs typeface="Tahoma"/>
              </a:rPr>
              <a:t>(</a:t>
            </a:r>
            <a:r>
              <a:rPr dirty="0" sz="5900" spc="90" i="1">
                <a:latin typeface="Times New Roman"/>
                <a:cs typeface="Times New Roman"/>
              </a:rPr>
              <a:t>u</a:t>
            </a:r>
            <a:r>
              <a:rPr dirty="0" sz="5900" spc="365" i="1">
                <a:latin typeface="Verdana"/>
                <a:cs typeface="Verdana"/>
              </a:rPr>
              <a:t>/</a:t>
            </a:r>
            <a:r>
              <a:rPr dirty="0" sz="5900" spc="700" i="1">
                <a:latin typeface="Trebuchet MS"/>
                <a:cs typeface="Trebuchet MS"/>
              </a:rPr>
              <a:t>t</a:t>
            </a:r>
            <a:r>
              <a:rPr dirty="0" sz="5900" spc="105">
                <a:latin typeface="Tahoma"/>
                <a:cs typeface="Tahoma"/>
              </a:rPr>
              <a:t>)</a:t>
            </a:r>
            <a:endParaRPr sz="5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7808" y="4874455"/>
            <a:ext cx="6406515" cy="0"/>
          </a:xfrm>
          <a:custGeom>
            <a:avLst/>
            <a:gdLst/>
            <a:ahLst/>
            <a:cxnLst/>
            <a:rect l="l" t="t" r="r" b="b"/>
            <a:pathLst>
              <a:path w="6406515" h="0">
                <a:moveTo>
                  <a:pt x="0" y="0"/>
                </a:moveTo>
                <a:lnTo>
                  <a:pt x="6406270" y="1"/>
                </a:lnTo>
              </a:path>
            </a:pathLst>
          </a:custGeom>
          <a:ln w="6096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283068"/>
            <a:ext cx="8721725" cy="1955800"/>
          </a:xfrm>
          <a:prstGeom prst="rect"/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5000" spc="-90">
                <a:solidFill>
                  <a:srgbClr val="404040"/>
                </a:solidFill>
                <a:latin typeface="Calibri Light"/>
                <a:cs typeface="Calibri Light"/>
              </a:rPr>
              <a:t>Temperature</a:t>
            </a:r>
            <a:r>
              <a:rPr dirty="0" sz="5000" spc="-9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sampling</a:t>
            </a:r>
            <a:endParaRPr sz="5000">
              <a:latin typeface="Calibri Light"/>
              <a:cs typeface="Calibri Light"/>
            </a:endParaRPr>
          </a:p>
          <a:p>
            <a:pPr marL="2506345">
              <a:lnSpc>
                <a:spcPct val="100000"/>
              </a:lnSpc>
              <a:spcBef>
                <a:spcPts val="1160"/>
              </a:spcBef>
              <a:tabLst>
                <a:tab pos="3369310" algn="l"/>
                <a:tab pos="4435475" algn="l"/>
              </a:tabLst>
            </a:pPr>
            <a:r>
              <a:rPr dirty="0" sz="5900" spc="250" b="1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dirty="0" sz="5900" spc="250" b="1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5900" spc="44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dirty="0" sz="5900" spc="440">
                <a:solidFill>
                  <a:srgbClr val="000000"/>
                </a:solidFill>
                <a:latin typeface="Tahoma"/>
                <a:cs typeface="Tahoma"/>
              </a:rPr>
              <a:t>	</a:t>
            </a:r>
            <a:r>
              <a:rPr dirty="0" sz="5900" spc="85">
                <a:solidFill>
                  <a:srgbClr val="000000"/>
                </a:solidFill>
                <a:latin typeface="Times New Roman"/>
                <a:cs typeface="Times New Roman"/>
              </a:rPr>
              <a:t>softma</a:t>
            </a:r>
            <a:r>
              <a:rPr dirty="0" sz="5900" spc="9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sz="5900" spc="10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dirty="0" sz="5900" spc="90" i="1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dirty="0" sz="5900" spc="365" i="1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dirty="0" sz="5900" spc="700" i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5900" spc="105">
                <a:solidFill>
                  <a:srgbClr val="000000"/>
                </a:solidFill>
                <a:latin typeface="Tahoma"/>
                <a:cs typeface="Tahoma"/>
              </a:rPr>
              <a:t>)</a:t>
            </a:r>
            <a:endParaRPr sz="5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8006" y="2897766"/>
            <a:ext cx="12513945" cy="443166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does this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work?</a:t>
            </a:r>
            <a:endParaRPr sz="43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950"/>
              </a:spcBef>
              <a:buClr>
                <a:srgbClr val="E48312"/>
              </a:buClr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τ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close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distribution doesn’t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change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much.</a:t>
            </a:r>
            <a:endParaRPr sz="34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815"/>
              </a:spcBef>
              <a:buClr>
                <a:srgbClr val="E48312"/>
              </a:buClr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lower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τ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is,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larger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scores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passed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softmax</a:t>
            </a:r>
            <a:endParaRPr sz="34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840"/>
              </a:spcBef>
              <a:buClr>
                <a:srgbClr val="E48312"/>
              </a:buClr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Softmax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pushes high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toward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toward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0.</a:t>
            </a:r>
            <a:endParaRPr sz="3400">
              <a:latin typeface="Calibri"/>
              <a:cs typeface="Calibri"/>
            </a:endParaRPr>
          </a:p>
          <a:p>
            <a:pPr marL="424180" marR="5080" indent="-411480">
              <a:lnSpc>
                <a:spcPts val="3600"/>
              </a:lnSpc>
              <a:spcBef>
                <a:spcPts val="1435"/>
              </a:spcBef>
              <a:buClr>
                <a:srgbClr val="E48312"/>
              </a:buClr>
              <a:buFont typeface="Arial MT"/>
              <a:buChar char="•"/>
              <a:tabLst>
                <a:tab pos="423545" algn="l"/>
                <a:tab pos="424180" algn="l"/>
                <a:tab pos="2660015" algn="l"/>
              </a:tabLst>
            </a:pP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Large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inputs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pushes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high-probability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higher and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probability </a:t>
            </a:r>
            <a:r>
              <a:rPr dirty="0" sz="3400" spc="-7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80">
                <a:solidFill>
                  <a:srgbClr val="404040"/>
                </a:solidFill>
                <a:latin typeface="Calibri"/>
                <a:cs typeface="Calibri"/>
              </a:rPr>
              <a:t>lower,	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distribution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dirty="0" sz="3400" spc="-60">
                <a:solidFill>
                  <a:srgbClr val="404040"/>
                </a:solidFill>
                <a:latin typeface="Calibri"/>
                <a:cs typeface="Calibri"/>
              </a:rPr>
              <a:t>greedy.</a:t>
            </a:r>
            <a:endParaRPr sz="34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775"/>
              </a:spcBef>
              <a:buClr>
                <a:srgbClr val="E48312"/>
              </a:buClr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τ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approaches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likely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approaches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12628" y="439419"/>
            <a:ext cx="144208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>
                <a:latin typeface="Calibri"/>
                <a:cs typeface="Calibri"/>
              </a:rPr>
              <a:t>0</a:t>
            </a:r>
            <a:r>
              <a:rPr dirty="0" sz="3400" spc="-4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≤</a:t>
            </a:r>
            <a:r>
              <a:rPr dirty="0" sz="3400" spc="-4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τ</a:t>
            </a:r>
            <a:r>
              <a:rPr dirty="0" sz="3400" spc="-4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≤</a:t>
            </a:r>
            <a:r>
              <a:rPr dirty="0" sz="3400" spc="-4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1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3686" y="807211"/>
            <a:ext cx="72294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Sampling</a:t>
            </a:r>
            <a:r>
              <a:rPr dirty="0" spc="-25"/>
              <a:t> </a:t>
            </a:r>
            <a:r>
              <a:rPr dirty="0" spc="-35"/>
              <a:t>for</a:t>
            </a:r>
            <a:r>
              <a:rPr dirty="0" spc="-20"/>
              <a:t> </a:t>
            </a:r>
            <a:r>
              <a:rPr dirty="0"/>
              <a:t>LLM</a:t>
            </a:r>
            <a:r>
              <a:rPr dirty="0" spc="-20"/>
              <a:t> Generation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4239895" marR="5080" indent="-82550">
              <a:lnSpc>
                <a:spcPts val="5210"/>
              </a:lnSpc>
              <a:spcBef>
                <a:spcPts val="730"/>
              </a:spcBef>
            </a:pPr>
            <a:r>
              <a:rPr dirty="0" spc="-25"/>
              <a:t>Pretraining</a:t>
            </a:r>
            <a:r>
              <a:rPr dirty="0" spc="-20"/>
              <a:t> Large </a:t>
            </a:r>
            <a:r>
              <a:rPr dirty="0" spc="-10"/>
              <a:t>Language </a:t>
            </a:r>
            <a:r>
              <a:rPr dirty="0" spc="-1070"/>
              <a:t> </a:t>
            </a:r>
            <a:r>
              <a:rPr dirty="0" spc="-5"/>
              <a:t>Models: </a:t>
            </a:r>
            <a:r>
              <a:rPr dirty="0" spc="-10"/>
              <a:t>Algorithm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277939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dirty="0" sz="5000" spc="-105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dirty="0" sz="5000" spc="-5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dirty="0" sz="5000" spc="-13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49628"/>
            <a:ext cx="11932285" cy="453072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2225" marR="1471295" indent="-10160">
              <a:lnSpc>
                <a:spcPts val="5210"/>
              </a:lnSpc>
              <a:spcBef>
                <a:spcPts val="730"/>
              </a:spcBef>
            </a:pP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The big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idea 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underlies all the amazing </a:t>
            </a:r>
            <a:r>
              <a:rPr dirty="0" sz="4800" spc="-10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performance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endParaRPr sz="4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300">
              <a:latin typeface="Calibri"/>
              <a:cs typeface="Calibri"/>
            </a:endParaRPr>
          </a:p>
          <a:p>
            <a:pPr marL="22225" marR="5080" indent="-10160">
              <a:lnSpc>
                <a:spcPts val="5180"/>
              </a:lnSpc>
            </a:pPr>
            <a:r>
              <a:rPr dirty="0" sz="4800" spc="-35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5" b="1">
                <a:solidFill>
                  <a:srgbClr val="404040"/>
                </a:solidFill>
                <a:latin typeface="Calibri"/>
                <a:cs typeface="Calibri"/>
              </a:rPr>
              <a:t>pretrain</a:t>
            </a:r>
            <a:r>
              <a:rPr dirty="0" sz="4800" spc="-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transformer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enormous </a:t>
            </a:r>
            <a:r>
              <a:rPr dirty="0" sz="4800" spc="-10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amounts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4800" spc="-3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b="1">
                <a:solidFill>
                  <a:srgbClr val="404040"/>
                </a:solidFill>
                <a:latin typeface="Calibri"/>
                <a:cs typeface="Calibri"/>
              </a:rPr>
              <a:t>apply</a:t>
            </a:r>
            <a:r>
              <a:rPr dirty="0" sz="4800" spc="-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new </a:t>
            </a: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tasks.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57943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Large</a:t>
            </a:r>
            <a:r>
              <a:rPr dirty="0" sz="5000" spc="-9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language</a:t>
            </a:r>
            <a:r>
              <a:rPr dirty="0" sz="5000" spc="-9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models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751584"/>
            <a:ext cx="10974705" cy="230568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960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4300" spc="-35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pretrained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only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43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predict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endParaRPr sz="43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865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Learn a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lot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language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knowledge</a:t>
            </a:r>
            <a:endParaRPr sz="43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745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Since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on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43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 b="1">
                <a:solidFill>
                  <a:srgbClr val="404040"/>
                </a:solidFill>
                <a:latin typeface="Calibri"/>
                <a:cs typeface="Calibri"/>
              </a:rPr>
              <a:t>lot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847090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Self-supervised</a:t>
            </a:r>
            <a:r>
              <a:rPr dirty="0" sz="5000" spc="-8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training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algorithm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460" y="1812543"/>
            <a:ext cx="12107545" cy="5151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7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train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dirty="0" sz="43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predict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word!</a:t>
            </a:r>
            <a:endParaRPr sz="43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240"/>
              </a:spcBef>
              <a:buClr>
                <a:srgbClr val="E48312"/>
              </a:buClr>
              <a:buAutoNum type="arabicPeriod"/>
              <a:tabLst>
                <a:tab pos="561340" algn="l"/>
              </a:tabLst>
            </a:pPr>
            <a:r>
              <a:rPr dirty="0" sz="4300" spc="-114">
                <a:solidFill>
                  <a:srgbClr val="404040"/>
                </a:solidFill>
                <a:latin typeface="Calibri"/>
                <a:cs typeface="Calibri"/>
              </a:rPr>
              <a:t>Take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corpus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endParaRPr sz="4300">
              <a:latin typeface="Calibri"/>
              <a:cs typeface="Calibri"/>
            </a:endParaRPr>
          </a:p>
          <a:p>
            <a:pPr marL="561340" indent="-548640">
              <a:lnSpc>
                <a:spcPts val="4930"/>
              </a:lnSpc>
              <a:spcBef>
                <a:spcPts val="335"/>
              </a:spcBef>
              <a:buClr>
                <a:srgbClr val="E48312"/>
              </a:buClr>
              <a:buAutoNum type="arabicPeriod"/>
              <a:tabLst>
                <a:tab pos="561340" algn="l"/>
              </a:tabLst>
            </a:pPr>
            <a:r>
              <a:rPr dirty="0" sz="4300" spc="-5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i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endParaRPr sz="4300">
              <a:latin typeface="Calibri"/>
              <a:cs typeface="Calibri"/>
            </a:endParaRPr>
          </a:p>
          <a:p>
            <a:pPr lvl="1" marL="1174750" indent="-685800">
              <a:lnSpc>
                <a:spcPts val="4200"/>
              </a:lnSpc>
              <a:buClr>
                <a:srgbClr val="E48312"/>
              </a:buClr>
              <a:buAutoNum type="romanLcPeriod"/>
              <a:tabLst>
                <a:tab pos="1174115" algn="l"/>
                <a:tab pos="1174750" algn="l"/>
              </a:tabLst>
            </a:pP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ask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model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predict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endParaRPr sz="3800">
              <a:latin typeface="Calibri"/>
              <a:cs typeface="Calibri"/>
            </a:endParaRPr>
          </a:p>
          <a:p>
            <a:pPr lvl="1" marL="1174750" marR="66040" indent="-685800">
              <a:lnSpc>
                <a:spcPts val="3700"/>
              </a:lnSpc>
              <a:spcBef>
                <a:spcPts val="710"/>
              </a:spcBef>
              <a:buClr>
                <a:srgbClr val="E48312"/>
              </a:buClr>
              <a:buAutoNum type="romanLcPeriod"/>
              <a:tabLst>
                <a:tab pos="1174115" algn="l"/>
                <a:tab pos="1174750" algn="l"/>
              </a:tabLst>
            </a:pP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train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gradient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descent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minimize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800" spc="-8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prediction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Calibri"/>
              <a:cs typeface="Calibri"/>
            </a:endParaRPr>
          </a:p>
          <a:p>
            <a:pPr marL="488950" marR="5080">
              <a:lnSpc>
                <a:spcPts val="3720"/>
              </a:lnSpc>
              <a:spcBef>
                <a:spcPts val="5"/>
              </a:spcBef>
            </a:pP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"</a:t>
            </a:r>
            <a:r>
              <a:rPr dirty="0" sz="3800" spc="5" b="1">
                <a:solidFill>
                  <a:srgbClr val="404040"/>
                </a:solidFill>
                <a:latin typeface="Calibri"/>
                <a:cs typeface="Calibri"/>
              </a:rPr>
              <a:t>Self-supervised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"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800" spc="-8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label!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02838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Intuition</a:t>
            </a:r>
            <a:r>
              <a:rPr dirty="0" sz="5000" spc="-6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15">
                <a:solidFill>
                  <a:srgbClr val="404040"/>
                </a:solidFill>
                <a:latin typeface="Calibri Light"/>
                <a:cs typeface="Calibri Light"/>
              </a:rPr>
              <a:t>of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language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model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training: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loss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460" y="1861311"/>
            <a:ext cx="12769215" cy="598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loss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function: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 b="1">
                <a:solidFill>
                  <a:srgbClr val="404040"/>
                </a:solidFill>
                <a:latin typeface="Calibri"/>
                <a:cs typeface="Calibri"/>
              </a:rPr>
              <a:t>cross-entropy</a:t>
            </a:r>
            <a:r>
              <a:rPr dirty="0" sz="4300" spc="-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 b="1">
                <a:solidFill>
                  <a:srgbClr val="404040"/>
                </a:solidFill>
                <a:latin typeface="Calibri"/>
                <a:cs typeface="Calibri"/>
              </a:rPr>
              <a:t>loss</a:t>
            </a:r>
            <a:endParaRPr sz="4300">
              <a:latin typeface="Calibri"/>
              <a:cs typeface="Calibri"/>
            </a:endParaRPr>
          </a:p>
          <a:p>
            <a:pPr lvl="1" marL="1174750" marR="788670" indent="-685800">
              <a:lnSpc>
                <a:spcPts val="4200"/>
              </a:lnSpc>
              <a:spcBef>
                <a:spcPts val="484"/>
              </a:spcBef>
              <a:buClr>
                <a:srgbClr val="E48312"/>
              </a:buClr>
              <a:buFont typeface="Arial MT"/>
              <a:buChar char="•"/>
              <a:tabLst>
                <a:tab pos="1174115" algn="l"/>
                <a:tab pos="1174750" algn="l"/>
              </a:tabLst>
            </a:pPr>
            <a:r>
              <a:rPr dirty="0" sz="3800" spc="-5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assign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high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true </a:t>
            </a:r>
            <a:r>
              <a:rPr dirty="0" sz="3800" spc="-8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i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endParaRPr sz="3800">
              <a:latin typeface="Calibri"/>
              <a:cs typeface="Calibri"/>
            </a:endParaRPr>
          </a:p>
          <a:p>
            <a:pPr marL="1174750" marR="1285875" indent="-685800">
              <a:lnSpc>
                <a:spcPts val="4100"/>
              </a:lnSpc>
              <a:spcBef>
                <a:spcPts val="580"/>
              </a:spcBef>
              <a:tabLst>
                <a:tab pos="1174115" algn="l"/>
              </a:tabLst>
            </a:pPr>
            <a:r>
              <a:rPr dirty="0" sz="3800">
                <a:solidFill>
                  <a:srgbClr val="E48312"/>
                </a:solidFill>
                <a:latin typeface="Arial MT"/>
                <a:cs typeface="Arial MT"/>
              </a:rPr>
              <a:t>•	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loss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high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assigns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too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endParaRPr sz="3800">
              <a:latin typeface="Calibri"/>
              <a:cs typeface="Calibri"/>
            </a:endParaRPr>
          </a:p>
          <a:p>
            <a:pPr marL="698500" marR="553720" indent="-685800">
              <a:lnSpc>
                <a:spcPts val="4610"/>
              </a:lnSpc>
              <a:spcBef>
                <a:spcPts val="1500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dirty="0" sz="43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Loss: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negative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dirty="0" sz="43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model </a:t>
            </a:r>
            <a:r>
              <a:rPr dirty="0" sz="4300" spc="-9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assigns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true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endParaRPr sz="4300">
              <a:latin typeface="Calibri"/>
              <a:cs typeface="Calibri"/>
            </a:endParaRPr>
          </a:p>
          <a:p>
            <a:pPr lvl="1" marL="1174750" indent="-685800">
              <a:lnSpc>
                <a:spcPts val="4515"/>
              </a:lnSpc>
              <a:buClr>
                <a:srgbClr val="E48312"/>
              </a:buClr>
              <a:buFont typeface="Arial MT"/>
              <a:buChar char="•"/>
              <a:tabLst>
                <a:tab pos="1174115" algn="l"/>
                <a:tab pos="1174750" algn="l"/>
              </a:tabLst>
            </a:pP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model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assigns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too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endParaRPr sz="3800">
              <a:latin typeface="Calibri"/>
              <a:cs typeface="Calibri"/>
            </a:endParaRPr>
          </a:p>
          <a:p>
            <a:pPr lvl="1" marL="1174750" marR="5080" indent="-685800">
              <a:lnSpc>
                <a:spcPts val="4100"/>
              </a:lnSpc>
              <a:spcBef>
                <a:spcPts val="760"/>
              </a:spcBef>
              <a:buClr>
                <a:srgbClr val="E48312"/>
              </a:buClr>
              <a:buFont typeface="Arial MT"/>
              <a:buChar char="•"/>
              <a:tabLst>
                <a:tab pos="1174115" algn="l"/>
                <a:tab pos="1174750" algn="l"/>
              </a:tabLst>
            </a:pPr>
            <a:r>
              <a:rPr dirty="0" sz="3800" spc="-5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move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weights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direction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assigns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038923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0">
                <a:solidFill>
                  <a:srgbClr val="404040"/>
                </a:solidFill>
                <a:latin typeface="Calibri Light"/>
                <a:cs typeface="Calibri Light"/>
              </a:rPr>
              <a:t>Cross-entropy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loss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for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language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modeling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62328"/>
            <a:ext cx="4719955" cy="80899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2225" marR="5080" indent="-10160">
              <a:lnSpc>
                <a:spcPct val="77200"/>
              </a:lnSpc>
              <a:spcBef>
                <a:spcPts val="890"/>
              </a:spcBef>
            </a:pPr>
            <a:r>
              <a:rPr dirty="0" sz="2900" spc="-5" b="1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dirty="0" sz="290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10" b="1">
                <a:solidFill>
                  <a:srgbClr val="404040"/>
                </a:solidFill>
                <a:latin typeface="Calibri"/>
                <a:cs typeface="Calibri"/>
              </a:rPr>
              <a:t>loss</a:t>
            </a:r>
            <a:r>
              <a:rPr dirty="0" sz="2900" spc="-1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29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20">
                <a:solidFill>
                  <a:srgbClr val="404040"/>
                </a:solidFill>
                <a:latin typeface="Calibri"/>
                <a:cs typeface="Calibri"/>
              </a:rPr>
              <a:t>difference</a:t>
            </a:r>
            <a:r>
              <a:rPr dirty="0" sz="29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15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dirty="0" sz="29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900" spc="-6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15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823" y="1900123"/>
            <a:ext cx="1061085" cy="444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79"/>
              </a:lnSpc>
            </a:pPr>
            <a:r>
              <a:rPr dirty="0" sz="2900" spc="-4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900" spc="-1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2900" spc="-1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900" spc="-4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900" spc="-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900" spc="-15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90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3275" y="1862328"/>
            <a:ext cx="465645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29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15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dirty="0" sz="29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9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1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0392" y="1900123"/>
            <a:ext cx="1428115" cy="444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79"/>
              </a:lnSpc>
            </a:pPr>
            <a:r>
              <a:rPr dirty="0" sz="2900" spc="-1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2900" spc="-5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900" spc="-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900" spc="-10">
                <a:solidFill>
                  <a:srgbClr val="404040"/>
                </a:solidFill>
                <a:latin typeface="Calibri"/>
                <a:cs typeface="Calibri"/>
              </a:rPr>
              <a:t>dic</a:t>
            </a:r>
            <a:r>
              <a:rPr dirty="0" sz="2900" spc="-45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900" spc="-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90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642" y="4249420"/>
            <a:ext cx="1283208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correct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baseline="-17676" sz="3300" spc="-22" i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baseline="-17676" sz="3300" spc="419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word,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so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actual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4042" y="4587747"/>
            <a:ext cx="12285345" cy="160147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625"/>
              </a:spcBef>
            </a:pP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others.</a:t>
            </a:r>
            <a:endParaRPr sz="3400">
              <a:latin typeface="Calibri"/>
              <a:cs typeface="Calibri"/>
            </a:endParaRPr>
          </a:p>
          <a:p>
            <a:pPr marL="22225" marR="5080" indent="-10160">
              <a:lnSpc>
                <a:spcPct val="78200"/>
              </a:lnSpc>
              <a:spcBef>
                <a:spcPts val="1420"/>
              </a:spcBef>
            </a:pP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sum,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terms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multiplied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50">
                <a:solidFill>
                  <a:srgbClr val="404040"/>
                </a:solidFill>
                <a:latin typeface="Calibri"/>
                <a:cs typeface="Calibri"/>
              </a:rPr>
              <a:t>zero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except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one: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34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logp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400" spc="-7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assigns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correct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word,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so: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4804" y="2887914"/>
            <a:ext cx="827405" cy="621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8547" sz="5850" spc="7" i="1">
                <a:latin typeface="Times New Roman"/>
                <a:cs typeface="Times New Roman"/>
              </a:rPr>
              <a:t>L</a:t>
            </a:r>
            <a:r>
              <a:rPr dirty="0" sz="2900" spc="5" i="1">
                <a:latin typeface="Times New Roman"/>
                <a:cs typeface="Times New Roman"/>
              </a:rPr>
              <a:t>CE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3756" y="2339971"/>
            <a:ext cx="749300" cy="621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00" spc="3350">
                <a:latin typeface="MS UI Gothic"/>
                <a:cs typeface="MS UI Gothic"/>
              </a:rPr>
              <a:t>X</a:t>
            </a:r>
            <a:endParaRPr sz="39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0975" y="3535321"/>
            <a:ext cx="728345" cy="466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00" spc="5" i="1">
                <a:latin typeface="Times New Roman"/>
                <a:cs typeface="Times New Roman"/>
              </a:rPr>
              <a:t>w</a:t>
            </a:r>
            <a:r>
              <a:rPr dirty="0" sz="2900" spc="-40">
                <a:latin typeface="Lucida Sans Unicode"/>
                <a:cs typeface="Lucida Sans Unicode"/>
              </a:rPr>
              <a:t>2</a:t>
            </a:r>
            <a:r>
              <a:rPr dirty="0" sz="2900" spc="10" i="1">
                <a:latin typeface="Times New Roman"/>
                <a:cs typeface="Times New Roman"/>
              </a:rPr>
              <a:t>V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7705" y="3015393"/>
            <a:ext cx="128905" cy="466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00" spc="5" i="1">
                <a:latin typeface="Times New Roman"/>
                <a:cs typeface="Times New Roman"/>
              </a:rPr>
              <a:t>t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5488" y="2811794"/>
            <a:ext cx="2499995" cy="621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02310" algn="l"/>
                <a:tab pos="1953260" algn="l"/>
              </a:tabLst>
            </a:pPr>
            <a:r>
              <a:rPr dirty="0" sz="3900" spc="225">
                <a:latin typeface="Tahoma"/>
                <a:cs typeface="Tahoma"/>
              </a:rPr>
              <a:t>=	</a:t>
            </a:r>
            <a:r>
              <a:rPr dirty="0" sz="3900" spc="-835">
                <a:latin typeface="Lucida Sans Unicode"/>
                <a:cs typeface="Lucida Sans Unicode"/>
              </a:rPr>
              <a:t>—	</a:t>
            </a:r>
            <a:r>
              <a:rPr dirty="0" sz="3900" spc="125" b="1">
                <a:latin typeface="Calibri"/>
                <a:cs typeface="Calibri"/>
              </a:rPr>
              <a:t>y</a:t>
            </a:r>
            <a:r>
              <a:rPr dirty="0" sz="3900" spc="160" b="1">
                <a:latin typeface="Calibri"/>
                <a:cs typeface="Calibri"/>
              </a:rPr>
              <a:t> </a:t>
            </a:r>
            <a:r>
              <a:rPr dirty="0" sz="3900" spc="-400">
                <a:latin typeface="Tahoma"/>
                <a:cs typeface="Tahoma"/>
              </a:rPr>
              <a:t>[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6561" y="3015393"/>
            <a:ext cx="128905" cy="466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00" spc="5" i="1">
                <a:latin typeface="Times New Roman"/>
                <a:cs typeface="Times New Roman"/>
              </a:rPr>
              <a:t>t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9942" y="2811794"/>
            <a:ext cx="2258060" cy="621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00" spc="30" i="1">
                <a:latin typeface="Times New Roman"/>
                <a:cs typeface="Times New Roman"/>
              </a:rPr>
              <a:t>w</a:t>
            </a:r>
            <a:r>
              <a:rPr dirty="0" sz="3900" spc="-400">
                <a:latin typeface="Tahoma"/>
                <a:cs typeface="Tahoma"/>
              </a:rPr>
              <a:t>]</a:t>
            </a:r>
            <a:r>
              <a:rPr dirty="0" sz="3900" spc="-780">
                <a:latin typeface="Tahoma"/>
                <a:cs typeface="Tahoma"/>
              </a:rPr>
              <a:t> </a:t>
            </a:r>
            <a:r>
              <a:rPr dirty="0" sz="3900" spc="20">
                <a:latin typeface="Times New Roman"/>
                <a:cs typeface="Times New Roman"/>
              </a:rPr>
              <a:t>log</a:t>
            </a:r>
            <a:r>
              <a:rPr dirty="0" sz="3900" spc="-540">
                <a:latin typeface="Times New Roman"/>
                <a:cs typeface="Times New Roman"/>
              </a:rPr>
              <a:t> </a:t>
            </a:r>
            <a:r>
              <a:rPr dirty="0" sz="3900" spc="-1490" b="1">
                <a:latin typeface="Calibri"/>
                <a:cs typeface="Calibri"/>
              </a:rPr>
              <a:t>y</a:t>
            </a:r>
            <a:r>
              <a:rPr dirty="0" sz="3900" spc="15">
                <a:latin typeface="Times New Roman"/>
                <a:cs typeface="Times New Roman"/>
              </a:rPr>
              <a:t>ˆ</a:t>
            </a:r>
            <a:r>
              <a:rPr dirty="0" sz="3900" spc="455">
                <a:latin typeface="Times New Roman"/>
                <a:cs typeface="Times New Roman"/>
              </a:rPr>
              <a:t> </a:t>
            </a:r>
            <a:r>
              <a:rPr dirty="0" sz="3900" spc="-405">
                <a:latin typeface="Tahoma"/>
                <a:cs typeface="Tahoma"/>
              </a:rPr>
              <a:t>[</a:t>
            </a:r>
            <a:r>
              <a:rPr dirty="0" sz="3900" spc="30" i="1">
                <a:latin typeface="Times New Roman"/>
                <a:cs typeface="Times New Roman"/>
              </a:rPr>
              <a:t>w</a:t>
            </a:r>
            <a:r>
              <a:rPr dirty="0" sz="3900" spc="-400">
                <a:latin typeface="Tahoma"/>
                <a:cs typeface="Tahoma"/>
              </a:rPr>
              <a:t>]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1541" y="6470446"/>
            <a:ext cx="6821805" cy="6940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2857500" algn="l"/>
                <a:tab pos="3638550" algn="l"/>
              </a:tabLst>
            </a:pPr>
            <a:r>
              <a:rPr dirty="0" sz="4350" spc="-105" i="1">
                <a:latin typeface="Times New Roman"/>
                <a:cs typeface="Times New Roman"/>
              </a:rPr>
              <a:t>L</a:t>
            </a:r>
            <a:r>
              <a:rPr dirty="0" baseline="-11111" sz="4875" spc="157" i="1">
                <a:latin typeface="Times New Roman"/>
                <a:cs typeface="Times New Roman"/>
              </a:rPr>
              <a:t>C</a:t>
            </a:r>
            <a:r>
              <a:rPr dirty="0" baseline="-11111" sz="4875" spc="44" i="1">
                <a:latin typeface="Times New Roman"/>
                <a:cs typeface="Times New Roman"/>
              </a:rPr>
              <a:t>E</a:t>
            </a:r>
            <a:r>
              <a:rPr dirty="0" baseline="-11111" sz="4875" spc="-525" i="1">
                <a:latin typeface="Times New Roman"/>
                <a:cs typeface="Times New Roman"/>
              </a:rPr>
              <a:t> </a:t>
            </a:r>
            <a:r>
              <a:rPr dirty="0" sz="4350" spc="60">
                <a:latin typeface="Tahoma"/>
                <a:cs typeface="Tahoma"/>
              </a:rPr>
              <a:t>(</a:t>
            </a:r>
            <a:r>
              <a:rPr dirty="0" sz="4350" spc="-1660" b="1">
                <a:latin typeface="Calibri"/>
                <a:cs typeface="Calibri"/>
              </a:rPr>
              <a:t>y</a:t>
            </a:r>
            <a:r>
              <a:rPr dirty="0" sz="4350" spc="290">
                <a:latin typeface="Times New Roman"/>
                <a:cs typeface="Times New Roman"/>
              </a:rPr>
              <a:t>ˆ</a:t>
            </a:r>
            <a:r>
              <a:rPr dirty="0" baseline="-11111" sz="4875" spc="22" i="1">
                <a:latin typeface="Times New Roman"/>
                <a:cs typeface="Times New Roman"/>
              </a:rPr>
              <a:t>t</a:t>
            </a:r>
            <a:r>
              <a:rPr dirty="0" baseline="-11111" sz="4875" spc="-547" i="1">
                <a:latin typeface="Times New Roman"/>
                <a:cs typeface="Times New Roman"/>
              </a:rPr>
              <a:t> </a:t>
            </a:r>
            <a:r>
              <a:rPr dirty="0" sz="4350" spc="-345" i="1">
                <a:latin typeface="Verdana"/>
                <a:cs typeface="Verdana"/>
              </a:rPr>
              <a:t>,</a:t>
            </a:r>
            <a:r>
              <a:rPr dirty="0" sz="4350" spc="-1035" i="1">
                <a:latin typeface="Verdana"/>
                <a:cs typeface="Verdana"/>
              </a:rPr>
              <a:t> </a:t>
            </a:r>
            <a:r>
              <a:rPr dirty="0" sz="4350" spc="85" b="1">
                <a:latin typeface="Calibri"/>
                <a:cs typeface="Calibri"/>
              </a:rPr>
              <a:t>y</a:t>
            </a:r>
            <a:r>
              <a:rPr dirty="0" baseline="-11111" sz="4875" spc="22" i="1">
                <a:latin typeface="Times New Roman"/>
                <a:cs typeface="Times New Roman"/>
              </a:rPr>
              <a:t>t</a:t>
            </a:r>
            <a:r>
              <a:rPr dirty="0" baseline="-11111" sz="4875" spc="-547" i="1">
                <a:latin typeface="Times New Roman"/>
                <a:cs typeface="Times New Roman"/>
              </a:rPr>
              <a:t> </a:t>
            </a:r>
            <a:r>
              <a:rPr dirty="0" sz="4350" spc="65">
                <a:latin typeface="Tahoma"/>
                <a:cs typeface="Tahoma"/>
              </a:rPr>
              <a:t>)</a:t>
            </a:r>
            <a:r>
              <a:rPr dirty="0" sz="4350">
                <a:latin typeface="Tahoma"/>
                <a:cs typeface="Tahoma"/>
              </a:rPr>
              <a:t>	</a:t>
            </a:r>
            <a:r>
              <a:rPr dirty="0" sz="4350" spc="305">
                <a:latin typeface="Tahoma"/>
                <a:cs typeface="Tahoma"/>
              </a:rPr>
              <a:t>=</a:t>
            </a:r>
            <a:r>
              <a:rPr dirty="0" sz="4350">
                <a:latin typeface="Tahoma"/>
                <a:cs typeface="Tahoma"/>
              </a:rPr>
              <a:t>	</a:t>
            </a:r>
            <a:r>
              <a:rPr dirty="0" sz="4350" spc="-880">
                <a:latin typeface="Lucida Sans Unicode"/>
                <a:cs typeface="Lucida Sans Unicode"/>
              </a:rPr>
              <a:t>—</a:t>
            </a:r>
            <a:r>
              <a:rPr dirty="0" sz="4350" spc="-880">
                <a:latin typeface="Lucida Sans Unicode"/>
                <a:cs typeface="Lucida Sans Unicode"/>
              </a:rPr>
              <a:t> </a:t>
            </a:r>
            <a:r>
              <a:rPr dirty="0" sz="4350" spc="50">
                <a:latin typeface="Times New Roman"/>
                <a:cs typeface="Times New Roman"/>
              </a:rPr>
              <a:t>log</a:t>
            </a:r>
            <a:r>
              <a:rPr dirty="0" sz="4350" spc="-595">
                <a:latin typeface="Times New Roman"/>
                <a:cs typeface="Times New Roman"/>
              </a:rPr>
              <a:t> </a:t>
            </a:r>
            <a:r>
              <a:rPr dirty="0" sz="4350" spc="-1660" b="1">
                <a:latin typeface="Calibri"/>
                <a:cs typeface="Calibri"/>
              </a:rPr>
              <a:t>y</a:t>
            </a:r>
            <a:r>
              <a:rPr dirty="0" sz="4350" spc="290">
                <a:latin typeface="Times New Roman"/>
                <a:cs typeface="Times New Roman"/>
              </a:rPr>
              <a:t>ˆ</a:t>
            </a:r>
            <a:r>
              <a:rPr dirty="0" baseline="-11111" sz="4875" spc="22" i="1">
                <a:latin typeface="Times New Roman"/>
                <a:cs typeface="Times New Roman"/>
              </a:rPr>
              <a:t>t</a:t>
            </a:r>
            <a:r>
              <a:rPr dirty="0" baseline="-11111" sz="4875" spc="-547" i="1">
                <a:latin typeface="Times New Roman"/>
                <a:cs typeface="Times New Roman"/>
              </a:rPr>
              <a:t> </a:t>
            </a:r>
            <a:r>
              <a:rPr dirty="0" sz="4350" spc="-430">
                <a:latin typeface="Tahoma"/>
                <a:cs typeface="Tahoma"/>
              </a:rPr>
              <a:t>[</a:t>
            </a:r>
            <a:r>
              <a:rPr dirty="0" sz="4350" spc="-10" i="1">
                <a:latin typeface="Times New Roman"/>
                <a:cs typeface="Times New Roman"/>
              </a:rPr>
              <a:t>w</a:t>
            </a:r>
            <a:r>
              <a:rPr dirty="0" baseline="-11111" sz="4875" spc="352" i="1">
                <a:latin typeface="Times New Roman"/>
                <a:cs typeface="Times New Roman"/>
              </a:rPr>
              <a:t>t</a:t>
            </a:r>
            <a:r>
              <a:rPr dirty="0" baseline="-11111" sz="4875" spc="292">
                <a:latin typeface="Tahoma"/>
                <a:cs typeface="Tahoma"/>
              </a:rPr>
              <a:t>+</a:t>
            </a:r>
            <a:r>
              <a:rPr dirty="0" baseline="-11111" sz="4875" spc="367">
                <a:latin typeface="Times New Roman"/>
                <a:cs typeface="Times New Roman"/>
              </a:rPr>
              <a:t>1</a:t>
            </a:r>
            <a:r>
              <a:rPr dirty="0" sz="4350" spc="-430">
                <a:latin typeface="Tahoma"/>
                <a:cs typeface="Tahoma"/>
              </a:rPr>
              <a:t>]</a:t>
            </a:r>
            <a:endParaRPr sz="43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82917" y="2257374"/>
            <a:ext cx="2036445" cy="1473835"/>
            <a:chOff x="6482917" y="2257374"/>
            <a:chExt cx="2036445" cy="1473835"/>
          </a:xfrm>
        </p:grpSpPr>
        <p:sp>
          <p:nvSpPr>
            <p:cNvPr id="18" name="object 18"/>
            <p:cNvSpPr/>
            <p:nvPr/>
          </p:nvSpPr>
          <p:spPr>
            <a:xfrm>
              <a:off x="6482917" y="2257374"/>
              <a:ext cx="1137285" cy="537845"/>
            </a:xfrm>
            <a:custGeom>
              <a:avLst/>
              <a:gdLst/>
              <a:ahLst/>
              <a:cxnLst/>
              <a:rect l="l" t="t" r="r" b="b"/>
              <a:pathLst>
                <a:path w="1137284" h="537844">
                  <a:moveTo>
                    <a:pt x="1053726" y="471902"/>
                  </a:moveTo>
                  <a:lnTo>
                    <a:pt x="961906" y="500491"/>
                  </a:lnTo>
                  <a:lnTo>
                    <a:pt x="955272" y="504125"/>
                  </a:lnTo>
                  <a:lnTo>
                    <a:pt x="950704" y="509823"/>
                  </a:lnTo>
                  <a:lnTo>
                    <a:pt x="948607" y="516818"/>
                  </a:lnTo>
                  <a:lnTo>
                    <a:pt x="949382" y="524343"/>
                  </a:lnTo>
                  <a:lnTo>
                    <a:pt x="953015" y="530978"/>
                  </a:lnTo>
                  <a:lnTo>
                    <a:pt x="958713" y="535546"/>
                  </a:lnTo>
                  <a:lnTo>
                    <a:pt x="965709" y="537644"/>
                  </a:lnTo>
                  <a:lnTo>
                    <a:pt x="973234" y="536869"/>
                  </a:lnTo>
                  <a:lnTo>
                    <a:pt x="1117189" y="492047"/>
                  </a:lnTo>
                  <a:lnTo>
                    <a:pt x="1102334" y="492047"/>
                  </a:lnTo>
                  <a:lnTo>
                    <a:pt x="1053726" y="471902"/>
                  </a:lnTo>
                  <a:close/>
                </a:path>
                <a:path w="1137284" h="537844">
                  <a:moveTo>
                    <a:pt x="1082139" y="463055"/>
                  </a:moveTo>
                  <a:lnTo>
                    <a:pt x="1053726" y="471902"/>
                  </a:lnTo>
                  <a:lnTo>
                    <a:pt x="1102334" y="492047"/>
                  </a:lnTo>
                  <a:lnTo>
                    <a:pt x="1105959" y="483299"/>
                  </a:lnTo>
                  <a:lnTo>
                    <a:pt x="1092760" y="483299"/>
                  </a:lnTo>
                  <a:lnTo>
                    <a:pt x="1082139" y="463055"/>
                  </a:lnTo>
                  <a:close/>
                </a:path>
                <a:path w="1137284" h="537844">
                  <a:moveTo>
                    <a:pt x="1038917" y="323706"/>
                  </a:moveTo>
                  <a:lnTo>
                    <a:pt x="1031655" y="325826"/>
                  </a:lnTo>
                  <a:lnTo>
                    <a:pt x="1025784" y="330596"/>
                  </a:lnTo>
                  <a:lnTo>
                    <a:pt x="1022319" y="337025"/>
                  </a:lnTo>
                  <a:lnTo>
                    <a:pt x="1021517" y="344284"/>
                  </a:lnTo>
                  <a:lnTo>
                    <a:pt x="1023636" y="351546"/>
                  </a:lnTo>
                  <a:lnTo>
                    <a:pt x="1068314" y="436704"/>
                  </a:lnTo>
                  <a:lnTo>
                    <a:pt x="1116921" y="456849"/>
                  </a:lnTo>
                  <a:lnTo>
                    <a:pt x="1102334" y="492047"/>
                  </a:lnTo>
                  <a:lnTo>
                    <a:pt x="1117189" y="492047"/>
                  </a:lnTo>
                  <a:lnTo>
                    <a:pt x="1137118" y="485842"/>
                  </a:lnTo>
                  <a:lnTo>
                    <a:pt x="1057375" y="333844"/>
                  </a:lnTo>
                  <a:lnTo>
                    <a:pt x="1052604" y="327974"/>
                  </a:lnTo>
                  <a:lnTo>
                    <a:pt x="1046175" y="324508"/>
                  </a:lnTo>
                  <a:lnTo>
                    <a:pt x="1038917" y="323706"/>
                  </a:lnTo>
                  <a:close/>
                </a:path>
                <a:path w="1137284" h="537844">
                  <a:moveTo>
                    <a:pt x="1103965" y="456260"/>
                  </a:moveTo>
                  <a:lnTo>
                    <a:pt x="1082139" y="463055"/>
                  </a:lnTo>
                  <a:lnTo>
                    <a:pt x="1092760" y="483299"/>
                  </a:lnTo>
                  <a:lnTo>
                    <a:pt x="1103965" y="456260"/>
                  </a:lnTo>
                  <a:close/>
                </a:path>
                <a:path w="1137284" h="537844">
                  <a:moveTo>
                    <a:pt x="1115499" y="456260"/>
                  </a:moveTo>
                  <a:lnTo>
                    <a:pt x="1103965" y="456260"/>
                  </a:lnTo>
                  <a:lnTo>
                    <a:pt x="1092760" y="483299"/>
                  </a:lnTo>
                  <a:lnTo>
                    <a:pt x="1105959" y="483299"/>
                  </a:lnTo>
                  <a:lnTo>
                    <a:pt x="1116921" y="456849"/>
                  </a:lnTo>
                  <a:lnTo>
                    <a:pt x="1115499" y="456260"/>
                  </a:lnTo>
                  <a:close/>
                </a:path>
                <a:path w="1137284" h="537844">
                  <a:moveTo>
                    <a:pt x="14587" y="0"/>
                  </a:moveTo>
                  <a:lnTo>
                    <a:pt x="0" y="35196"/>
                  </a:lnTo>
                  <a:lnTo>
                    <a:pt x="1053726" y="471902"/>
                  </a:lnTo>
                  <a:lnTo>
                    <a:pt x="1082139" y="463055"/>
                  </a:lnTo>
                  <a:lnTo>
                    <a:pt x="1068314" y="436704"/>
                  </a:lnTo>
                  <a:lnTo>
                    <a:pt x="14587" y="0"/>
                  </a:lnTo>
                  <a:close/>
                </a:path>
                <a:path w="1137284" h="537844">
                  <a:moveTo>
                    <a:pt x="1068314" y="436704"/>
                  </a:moveTo>
                  <a:lnTo>
                    <a:pt x="1082139" y="463055"/>
                  </a:lnTo>
                  <a:lnTo>
                    <a:pt x="1103965" y="456260"/>
                  </a:lnTo>
                  <a:lnTo>
                    <a:pt x="1115499" y="456260"/>
                  </a:lnTo>
                  <a:lnTo>
                    <a:pt x="1068314" y="436704"/>
                  </a:lnTo>
                  <a:close/>
                </a:path>
              </a:pathLst>
            </a:custGeom>
            <a:solidFill>
              <a:srgbClr val="061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94346" y="2629279"/>
              <a:ext cx="1106170" cy="1082675"/>
            </a:xfrm>
            <a:custGeom>
              <a:avLst/>
              <a:gdLst/>
              <a:ahLst/>
              <a:cxnLst/>
              <a:rect l="l" t="t" r="r" b="b"/>
              <a:pathLst>
                <a:path w="1106170" h="1082675">
                  <a:moveTo>
                    <a:pt x="306932" y="73280"/>
                  </a:moveTo>
                  <a:lnTo>
                    <a:pt x="302408" y="61691"/>
                  </a:lnTo>
                  <a:lnTo>
                    <a:pt x="293597" y="56770"/>
                  </a:lnTo>
                  <a:lnTo>
                    <a:pt x="276214" y="65184"/>
                  </a:lnTo>
                  <a:lnTo>
                    <a:pt x="245972" y="93601"/>
                  </a:lnTo>
                  <a:lnTo>
                    <a:pt x="224565" y="113419"/>
                  </a:lnTo>
                  <a:lnTo>
                    <a:pt x="195883" y="136750"/>
                  </a:lnTo>
                  <a:lnTo>
                    <a:pt x="162435" y="163592"/>
                  </a:lnTo>
                  <a:lnTo>
                    <a:pt x="126728" y="193946"/>
                  </a:lnTo>
                  <a:lnTo>
                    <a:pt x="91273" y="227813"/>
                  </a:lnTo>
                  <a:lnTo>
                    <a:pt x="58577" y="265192"/>
                  </a:lnTo>
                  <a:lnTo>
                    <a:pt x="31149" y="306083"/>
                  </a:lnTo>
                  <a:lnTo>
                    <a:pt x="11498" y="350486"/>
                  </a:lnTo>
                  <a:lnTo>
                    <a:pt x="2132" y="398401"/>
                  </a:lnTo>
                  <a:lnTo>
                    <a:pt x="0" y="472809"/>
                  </a:lnTo>
                  <a:lnTo>
                    <a:pt x="999" y="516489"/>
                  </a:lnTo>
                  <a:lnTo>
                    <a:pt x="3732" y="563212"/>
                  </a:lnTo>
                  <a:lnTo>
                    <a:pt x="8464" y="612024"/>
                  </a:lnTo>
                  <a:lnTo>
                    <a:pt x="15462" y="661968"/>
                  </a:lnTo>
                  <a:lnTo>
                    <a:pt x="24992" y="712091"/>
                  </a:lnTo>
                  <a:lnTo>
                    <a:pt x="37322" y="761435"/>
                  </a:lnTo>
                  <a:lnTo>
                    <a:pt x="52718" y="809047"/>
                  </a:lnTo>
                  <a:lnTo>
                    <a:pt x="71446" y="853971"/>
                  </a:lnTo>
                  <a:lnTo>
                    <a:pt x="93772" y="895252"/>
                  </a:lnTo>
                  <a:lnTo>
                    <a:pt x="119965" y="931933"/>
                  </a:lnTo>
                  <a:lnTo>
                    <a:pt x="150289" y="963061"/>
                  </a:lnTo>
                  <a:lnTo>
                    <a:pt x="185012" y="987680"/>
                  </a:lnTo>
                  <a:lnTo>
                    <a:pt x="251127" y="1017041"/>
                  </a:lnTo>
                  <a:lnTo>
                    <a:pt x="291823" y="1030269"/>
                  </a:lnTo>
                  <a:lnTo>
                    <a:pt x="336688" y="1042338"/>
                  </a:lnTo>
                  <a:lnTo>
                    <a:pt x="385027" y="1053107"/>
                  </a:lnTo>
                  <a:lnTo>
                    <a:pt x="436149" y="1062433"/>
                  </a:lnTo>
                  <a:lnTo>
                    <a:pt x="489359" y="1070174"/>
                  </a:lnTo>
                  <a:lnTo>
                    <a:pt x="543964" y="1076188"/>
                  </a:lnTo>
                  <a:lnTo>
                    <a:pt x="599272" y="1080333"/>
                  </a:lnTo>
                  <a:lnTo>
                    <a:pt x="654588" y="1082466"/>
                  </a:lnTo>
                  <a:lnTo>
                    <a:pt x="709220" y="1082445"/>
                  </a:lnTo>
                  <a:lnTo>
                    <a:pt x="762475" y="1080129"/>
                  </a:lnTo>
                  <a:lnTo>
                    <a:pt x="813658" y="1075374"/>
                  </a:lnTo>
                  <a:lnTo>
                    <a:pt x="862078" y="1068038"/>
                  </a:lnTo>
                  <a:lnTo>
                    <a:pt x="907040" y="1057981"/>
                  </a:lnTo>
                  <a:lnTo>
                    <a:pt x="947852" y="1045058"/>
                  </a:lnTo>
                  <a:lnTo>
                    <a:pt x="983820" y="1029129"/>
                  </a:lnTo>
                  <a:lnTo>
                    <a:pt x="1038452" y="987680"/>
                  </a:lnTo>
                  <a:lnTo>
                    <a:pt x="1071767" y="929341"/>
                  </a:lnTo>
                  <a:lnTo>
                    <a:pt x="1083910" y="891714"/>
                  </a:lnTo>
                  <a:lnTo>
                    <a:pt x="1093235" y="849341"/>
                  </a:lnTo>
                  <a:lnTo>
                    <a:pt x="1099889" y="802895"/>
                  </a:lnTo>
                  <a:lnTo>
                    <a:pt x="1104015" y="753045"/>
                  </a:lnTo>
                  <a:lnTo>
                    <a:pt x="1105759" y="700462"/>
                  </a:lnTo>
                  <a:lnTo>
                    <a:pt x="1105265" y="645816"/>
                  </a:lnTo>
                  <a:lnTo>
                    <a:pt x="1102678" y="589779"/>
                  </a:lnTo>
                  <a:lnTo>
                    <a:pt x="1098142" y="533020"/>
                  </a:lnTo>
                  <a:lnTo>
                    <a:pt x="1091804" y="476210"/>
                  </a:lnTo>
                  <a:lnTo>
                    <a:pt x="1083807" y="420020"/>
                  </a:lnTo>
                  <a:lnTo>
                    <a:pt x="1074296" y="365121"/>
                  </a:lnTo>
                  <a:lnTo>
                    <a:pt x="1063415" y="312182"/>
                  </a:lnTo>
                  <a:lnTo>
                    <a:pt x="1051311" y="261875"/>
                  </a:lnTo>
                  <a:lnTo>
                    <a:pt x="1038127" y="214869"/>
                  </a:lnTo>
                  <a:lnTo>
                    <a:pt x="1024009" y="171837"/>
                  </a:lnTo>
                  <a:lnTo>
                    <a:pt x="1009100" y="133447"/>
                  </a:lnTo>
                  <a:lnTo>
                    <a:pt x="977492" y="73280"/>
                  </a:lnTo>
                  <a:lnTo>
                    <a:pt x="927753" y="28926"/>
                  </a:lnTo>
                  <a:lnTo>
                    <a:pt x="858013" y="5740"/>
                  </a:lnTo>
                  <a:lnTo>
                    <a:pt x="817038" y="922"/>
                  </a:lnTo>
                  <a:lnTo>
                    <a:pt x="772737" y="0"/>
                  </a:lnTo>
                  <a:lnTo>
                    <a:pt x="725670" y="2508"/>
                  </a:lnTo>
                  <a:lnTo>
                    <a:pt x="676394" y="7982"/>
                  </a:lnTo>
                  <a:lnTo>
                    <a:pt x="625468" y="15956"/>
                  </a:lnTo>
                  <a:lnTo>
                    <a:pt x="573450" y="25966"/>
                  </a:lnTo>
                  <a:lnTo>
                    <a:pt x="520898" y="37544"/>
                  </a:lnTo>
                  <a:lnTo>
                    <a:pt x="468371" y="50227"/>
                  </a:lnTo>
                  <a:lnTo>
                    <a:pt x="416428" y="63549"/>
                  </a:lnTo>
                  <a:lnTo>
                    <a:pt x="365626" y="77045"/>
                  </a:lnTo>
                  <a:lnTo>
                    <a:pt x="316524" y="90249"/>
                  </a:lnTo>
                  <a:lnTo>
                    <a:pt x="269680" y="102696"/>
                  </a:lnTo>
                  <a:lnTo>
                    <a:pt x="225653" y="113921"/>
                  </a:lnTo>
                </a:path>
              </a:pathLst>
            </a:custGeom>
            <a:ln w="38100">
              <a:solidFill>
                <a:srgbClr val="60340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9085851" y="2347892"/>
            <a:ext cx="3225800" cy="1383030"/>
            <a:chOff x="9085851" y="2347892"/>
            <a:chExt cx="3225800" cy="1383030"/>
          </a:xfrm>
        </p:grpSpPr>
        <p:sp>
          <p:nvSpPr>
            <p:cNvPr id="21" name="object 21"/>
            <p:cNvSpPr/>
            <p:nvPr/>
          </p:nvSpPr>
          <p:spPr>
            <a:xfrm>
              <a:off x="10172661" y="2347892"/>
              <a:ext cx="2139315" cy="523240"/>
            </a:xfrm>
            <a:custGeom>
              <a:avLst/>
              <a:gdLst/>
              <a:ahLst/>
              <a:cxnLst/>
              <a:rect l="l" t="t" r="r" b="b"/>
              <a:pathLst>
                <a:path w="2139315" h="523239">
                  <a:moveTo>
                    <a:pt x="121004" y="298330"/>
                  </a:moveTo>
                  <a:lnTo>
                    <a:pt x="114018" y="300458"/>
                  </a:lnTo>
                  <a:lnTo>
                    <a:pt x="108182" y="305272"/>
                  </a:lnTo>
                  <a:lnTo>
                    <a:pt x="0" y="438533"/>
                  </a:lnTo>
                  <a:lnTo>
                    <a:pt x="150583" y="520912"/>
                  </a:lnTo>
                  <a:lnTo>
                    <a:pt x="157807" y="523157"/>
                  </a:lnTo>
                  <a:lnTo>
                    <a:pt x="165079" y="522481"/>
                  </a:lnTo>
                  <a:lnTo>
                    <a:pt x="171567" y="519129"/>
                  </a:lnTo>
                  <a:lnTo>
                    <a:pt x="176439" y="513342"/>
                  </a:lnTo>
                  <a:lnTo>
                    <a:pt x="178685" y="506118"/>
                  </a:lnTo>
                  <a:lnTo>
                    <a:pt x="178009" y="498847"/>
                  </a:lnTo>
                  <a:lnTo>
                    <a:pt x="174656" y="492359"/>
                  </a:lnTo>
                  <a:lnTo>
                    <a:pt x="168870" y="487486"/>
                  </a:lnTo>
                  <a:lnTo>
                    <a:pt x="103057" y="451483"/>
                  </a:lnTo>
                  <a:lnTo>
                    <a:pt x="32877" y="451483"/>
                  </a:lnTo>
                  <a:lnTo>
                    <a:pt x="25526" y="414098"/>
                  </a:lnTo>
                  <a:lnTo>
                    <a:pt x="77151" y="403947"/>
                  </a:lnTo>
                  <a:lnTo>
                    <a:pt x="137763" y="329285"/>
                  </a:lnTo>
                  <a:lnTo>
                    <a:pt x="141274" y="322585"/>
                  </a:lnTo>
                  <a:lnTo>
                    <a:pt x="141921" y="315310"/>
                  </a:lnTo>
                  <a:lnTo>
                    <a:pt x="139792" y="308324"/>
                  </a:lnTo>
                  <a:lnTo>
                    <a:pt x="134979" y="302488"/>
                  </a:lnTo>
                  <a:lnTo>
                    <a:pt x="128278" y="298977"/>
                  </a:lnTo>
                  <a:lnTo>
                    <a:pt x="121004" y="298330"/>
                  </a:lnTo>
                  <a:close/>
                </a:path>
                <a:path w="2139315" h="523239">
                  <a:moveTo>
                    <a:pt x="77151" y="403947"/>
                  </a:moveTo>
                  <a:lnTo>
                    <a:pt x="25526" y="414098"/>
                  </a:lnTo>
                  <a:lnTo>
                    <a:pt x="32877" y="451483"/>
                  </a:lnTo>
                  <a:lnTo>
                    <a:pt x="66876" y="444798"/>
                  </a:lnTo>
                  <a:lnTo>
                    <a:pt x="43987" y="444798"/>
                  </a:lnTo>
                  <a:lnTo>
                    <a:pt x="38340" y="416079"/>
                  </a:lnTo>
                  <a:lnTo>
                    <a:pt x="67301" y="416079"/>
                  </a:lnTo>
                  <a:lnTo>
                    <a:pt x="77151" y="403947"/>
                  </a:lnTo>
                  <a:close/>
                </a:path>
                <a:path w="2139315" h="523239">
                  <a:moveTo>
                    <a:pt x="84501" y="441332"/>
                  </a:moveTo>
                  <a:lnTo>
                    <a:pt x="32877" y="451483"/>
                  </a:lnTo>
                  <a:lnTo>
                    <a:pt x="103057" y="451483"/>
                  </a:lnTo>
                  <a:lnTo>
                    <a:pt x="84501" y="441332"/>
                  </a:lnTo>
                  <a:close/>
                </a:path>
                <a:path w="2139315" h="523239">
                  <a:moveTo>
                    <a:pt x="38340" y="416079"/>
                  </a:moveTo>
                  <a:lnTo>
                    <a:pt x="43987" y="444798"/>
                  </a:lnTo>
                  <a:lnTo>
                    <a:pt x="58395" y="427051"/>
                  </a:lnTo>
                  <a:lnTo>
                    <a:pt x="38340" y="416079"/>
                  </a:lnTo>
                  <a:close/>
                </a:path>
                <a:path w="2139315" h="523239">
                  <a:moveTo>
                    <a:pt x="58395" y="427051"/>
                  </a:moveTo>
                  <a:lnTo>
                    <a:pt x="43987" y="444798"/>
                  </a:lnTo>
                  <a:lnTo>
                    <a:pt x="66876" y="444798"/>
                  </a:lnTo>
                  <a:lnTo>
                    <a:pt x="84501" y="441332"/>
                  </a:lnTo>
                  <a:lnTo>
                    <a:pt x="58395" y="427051"/>
                  </a:lnTo>
                  <a:close/>
                </a:path>
                <a:path w="2139315" h="523239">
                  <a:moveTo>
                    <a:pt x="2131486" y="0"/>
                  </a:moveTo>
                  <a:lnTo>
                    <a:pt x="77151" y="403947"/>
                  </a:lnTo>
                  <a:lnTo>
                    <a:pt x="58395" y="427051"/>
                  </a:lnTo>
                  <a:lnTo>
                    <a:pt x="84501" y="441332"/>
                  </a:lnTo>
                  <a:lnTo>
                    <a:pt x="2138837" y="37384"/>
                  </a:lnTo>
                  <a:lnTo>
                    <a:pt x="2131486" y="0"/>
                  </a:lnTo>
                  <a:close/>
                </a:path>
                <a:path w="2139315" h="523239">
                  <a:moveTo>
                    <a:pt x="67301" y="416079"/>
                  </a:moveTo>
                  <a:lnTo>
                    <a:pt x="38340" y="416079"/>
                  </a:lnTo>
                  <a:lnTo>
                    <a:pt x="58395" y="427051"/>
                  </a:lnTo>
                  <a:lnTo>
                    <a:pt x="67301" y="416079"/>
                  </a:lnTo>
                  <a:close/>
                </a:path>
              </a:pathLst>
            </a:custGeom>
            <a:solidFill>
              <a:srgbClr val="061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104901" y="2629279"/>
              <a:ext cx="1106170" cy="1082675"/>
            </a:xfrm>
            <a:custGeom>
              <a:avLst/>
              <a:gdLst/>
              <a:ahLst/>
              <a:cxnLst/>
              <a:rect l="l" t="t" r="r" b="b"/>
              <a:pathLst>
                <a:path w="1106170" h="1082675">
                  <a:moveTo>
                    <a:pt x="306932" y="73280"/>
                  </a:moveTo>
                  <a:lnTo>
                    <a:pt x="302408" y="61691"/>
                  </a:lnTo>
                  <a:lnTo>
                    <a:pt x="293597" y="56770"/>
                  </a:lnTo>
                  <a:lnTo>
                    <a:pt x="276214" y="65184"/>
                  </a:lnTo>
                  <a:lnTo>
                    <a:pt x="245972" y="93601"/>
                  </a:lnTo>
                  <a:lnTo>
                    <a:pt x="224565" y="113419"/>
                  </a:lnTo>
                  <a:lnTo>
                    <a:pt x="195883" y="136750"/>
                  </a:lnTo>
                  <a:lnTo>
                    <a:pt x="162435" y="163592"/>
                  </a:lnTo>
                  <a:lnTo>
                    <a:pt x="126728" y="193946"/>
                  </a:lnTo>
                  <a:lnTo>
                    <a:pt x="91273" y="227813"/>
                  </a:lnTo>
                  <a:lnTo>
                    <a:pt x="58577" y="265192"/>
                  </a:lnTo>
                  <a:lnTo>
                    <a:pt x="31149" y="306083"/>
                  </a:lnTo>
                  <a:lnTo>
                    <a:pt x="11498" y="350486"/>
                  </a:lnTo>
                  <a:lnTo>
                    <a:pt x="2132" y="398401"/>
                  </a:lnTo>
                  <a:lnTo>
                    <a:pt x="0" y="472809"/>
                  </a:lnTo>
                  <a:lnTo>
                    <a:pt x="999" y="516489"/>
                  </a:lnTo>
                  <a:lnTo>
                    <a:pt x="3732" y="563212"/>
                  </a:lnTo>
                  <a:lnTo>
                    <a:pt x="8464" y="612024"/>
                  </a:lnTo>
                  <a:lnTo>
                    <a:pt x="15462" y="661968"/>
                  </a:lnTo>
                  <a:lnTo>
                    <a:pt x="24992" y="712091"/>
                  </a:lnTo>
                  <a:lnTo>
                    <a:pt x="37322" y="761435"/>
                  </a:lnTo>
                  <a:lnTo>
                    <a:pt x="52718" y="809047"/>
                  </a:lnTo>
                  <a:lnTo>
                    <a:pt x="71446" y="853971"/>
                  </a:lnTo>
                  <a:lnTo>
                    <a:pt x="93772" y="895252"/>
                  </a:lnTo>
                  <a:lnTo>
                    <a:pt x="119965" y="931933"/>
                  </a:lnTo>
                  <a:lnTo>
                    <a:pt x="150289" y="963061"/>
                  </a:lnTo>
                  <a:lnTo>
                    <a:pt x="185012" y="987680"/>
                  </a:lnTo>
                  <a:lnTo>
                    <a:pt x="251127" y="1017041"/>
                  </a:lnTo>
                  <a:lnTo>
                    <a:pt x="291823" y="1030269"/>
                  </a:lnTo>
                  <a:lnTo>
                    <a:pt x="336688" y="1042338"/>
                  </a:lnTo>
                  <a:lnTo>
                    <a:pt x="385027" y="1053107"/>
                  </a:lnTo>
                  <a:lnTo>
                    <a:pt x="436149" y="1062433"/>
                  </a:lnTo>
                  <a:lnTo>
                    <a:pt x="489359" y="1070174"/>
                  </a:lnTo>
                  <a:lnTo>
                    <a:pt x="543964" y="1076188"/>
                  </a:lnTo>
                  <a:lnTo>
                    <a:pt x="599272" y="1080333"/>
                  </a:lnTo>
                  <a:lnTo>
                    <a:pt x="654588" y="1082466"/>
                  </a:lnTo>
                  <a:lnTo>
                    <a:pt x="709220" y="1082445"/>
                  </a:lnTo>
                  <a:lnTo>
                    <a:pt x="762475" y="1080129"/>
                  </a:lnTo>
                  <a:lnTo>
                    <a:pt x="813658" y="1075374"/>
                  </a:lnTo>
                  <a:lnTo>
                    <a:pt x="862078" y="1068038"/>
                  </a:lnTo>
                  <a:lnTo>
                    <a:pt x="907040" y="1057981"/>
                  </a:lnTo>
                  <a:lnTo>
                    <a:pt x="947852" y="1045058"/>
                  </a:lnTo>
                  <a:lnTo>
                    <a:pt x="983820" y="1029129"/>
                  </a:lnTo>
                  <a:lnTo>
                    <a:pt x="1038452" y="987680"/>
                  </a:lnTo>
                  <a:lnTo>
                    <a:pt x="1071767" y="929341"/>
                  </a:lnTo>
                  <a:lnTo>
                    <a:pt x="1083910" y="891714"/>
                  </a:lnTo>
                  <a:lnTo>
                    <a:pt x="1093235" y="849341"/>
                  </a:lnTo>
                  <a:lnTo>
                    <a:pt x="1099889" y="802895"/>
                  </a:lnTo>
                  <a:lnTo>
                    <a:pt x="1104015" y="753045"/>
                  </a:lnTo>
                  <a:lnTo>
                    <a:pt x="1105759" y="700462"/>
                  </a:lnTo>
                  <a:lnTo>
                    <a:pt x="1105265" y="645816"/>
                  </a:lnTo>
                  <a:lnTo>
                    <a:pt x="1102678" y="589779"/>
                  </a:lnTo>
                  <a:lnTo>
                    <a:pt x="1098142" y="533020"/>
                  </a:lnTo>
                  <a:lnTo>
                    <a:pt x="1091804" y="476210"/>
                  </a:lnTo>
                  <a:lnTo>
                    <a:pt x="1083807" y="420020"/>
                  </a:lnTo>
                  <a:lnTo>
                    <a:pt x="1074296" y="365121"/>
                  </a:lnTo>
                  <a:lnTo>
                    <a:pt x="1063415" y="312182"/>
                  </a:lnTo>
                  <a:lnTo>
                    <a:pt x="1051311" y="261875"/>
                  </a:lnTo>
                  <a:lnTo>
                    <a:pt x="1038127" y="214869"/>
                  </a:lnTo>
                  <a:lnTo>
                    <a:pt x="1024009" y="171837"/>
                  </a:lnTo>
                  <a:lnTo>
                    <a:pt x="1009100" y="133447"/>
                  </a:lnTo>
                  <a:lnTo>
                    <a:pt x="977492" y="73280"/>
                  </a:lnTo>
                  <a:lnTo>
                    <a:pt x="927753" y="28926"/>
                  </a:lnTo>
                  <a:lnTo>
                    <a:pt x="858013" y="5740"/>
                  </a:lnTo>
                  <a:lnTo>
                    <a:pt x="817038" y="922"/>
                  </a:lnTo>
                  <a:lnTo>
                    <a:pt x="772737" y="0"/>
                  </a:lnTo>
                  <a:lnTo>
                    <a:pt x="725670" y="2508"/>
                  </a:lnTo>
                  <a:lnTo>
                    <a:pt x="676394" y="7982"/>
                  </a:lnTo>
                  <a:lnTo>
                    <a:pt x="625468" y="15956"/>
                  </a:lnTo>
                  <a:lnTo>
                    <a:pt x="573450" y="25966"/>
                  </a:lnTo>
                  <a:lnTo>
                    <a:pt x="520898" y="37544"/>
                  </a:lnTo>
                  <a:lnTo>
                    <a:pt x="468371" y="50227"/>
                  </a:lnTo>
                  <a:lnTo>
                    <a:pt x="416428" y="63549"/>
                  </a:lnTo>
                  <a:lnTo>
                    <a:pt x="365626" y="77045"/>
                  </a:lnTo>
                  <a:lnTo>
                    <a:pt x="316524" y="90249"/>
                  </a:lnTo>
                  <a:lnTo>
                    <a:pt x="269680" y="102696"/>
                  </a:lnTo>
                  <a:lnTo>
                    <a:pt x="225653" y="113921"/>
                  </a:lnTo>
                </a:path>
              </a:pathLst>
            </a:custGeom>
            <a:ln w="38100">
              <a:solidFill>
                <a:srgbClr val="60340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3865879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90">
                <a:solidFill>
                  <a:srgbClr val="404040"/>
                </a:solidFill>
                <a:latin typeface="Calibri Light"/>
                <a:cs typeface="Calibri Light"/>
              </a:rPr>
              <a:t>Teacher</a:t>
            </a:r>
            <a:r>
              <a:rPr dirty="0" sz="5000" spc="-1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forcing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342" y="1791477"/>
            <a:ext cx="12349480" cy="3257550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marL="574040" indent="-548640">
              <a:lnSpc>
                <a:spcPct val="100000"/>
              </a:lnSpc>
              <a:spcBef>
                <a:spcPts val="1485"/>
              </a:spcBef>
              <a:buClr>
                <a:srgbClr val="E48312"/>
              </a:buClr>
              <a:buFont typeface="Arial MT"/>
              <a:buChar char="•"/>
              <a:tabLst>
                <a:tab pos="573405" algn="l"/>
                <a:tab pos="574040" algn="l"/>
              </a:tabLst>
            </a:pPr>
            <a:r>
              <a:rPr dirty="0" sz="3800" spc="-4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5">
                <a:solidFill>
                  <a:srgbClr val="404040"/>
                </a:solidFill>
                <a:latin typeface="Calibri"/>
                <a:cs typeface="Calibri"/>
              </a:rPr>
              <a:t>token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position</a:t>
            </a:r>
            <a:r>
              <a:rPr dirty="0" sz="38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 i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model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sees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correct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tokens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 i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-19047" sz="5250" spc="15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dirty="0" baseline="-19047" sz="5250" spc="15" i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endParaRPr sz="3800">
              <a:latin typeface="Calibri"/>
              <a:cs typeface="Calibri"/>
            </a:endParaRPr>
          </a:p>
          <a:p>
            <a:pPr lvl="1" marL="1050290" indent="-548640">
              <a:lnSpc>
                <a:spcPct val="100000"/>
              </a:lnSpc>
              <a:spcBef>
                <a:spcPts val="1240"/>
              </a:spcBef>
              <a:buClr>
                <a:srgbClr val="E48312"/>
              </a:buClr>
              <a:buFont typeface="Arial MT"/>
              <a:buChar char="•"/>
              <a:tabLst>
                <a:tab pos="1049655" algn="l"/>
                <a:tab pos="1050290" algn="l"/>
                <a:tab pos="3004820" algn="l"/>
              </a:tabLst>
            </a:pP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Computes	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loss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(–log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probability)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50">
                <a:solidFill>
                  <a:srgbClr val="404040"/>
                </a:solidFill>
                <a:latin typeface="Calibri"/>
                <a:cs typeface="Calibri"/>
              </a:rPr>
              <a:t>token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 i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-19097" sz="4800" spc="-22" i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baseline="-19097" sz="4800" spc="-22">
                <a:solidFill>
                  <a:srgbClr val="404040"/>
                </a:solidFill>
                <a:latin typeface="Calibri"/>
                <a:cs typeface="Calibri"/>
              </a:rPr>
              <a:t>+1</a:t>
            </a:r>
            <a:endParaRPr baseline="-19097" sz="4800">
              <a:latin typeface="Calibri"/>
              <a:cs typeface="Calibri"/>
            </a:endParaRPr>
          </a:p>
          <a:p>
            <a:pPr marL="574040" marR="91440" indent="-548640">
              <a:lnSpc>
                <a:spcPts val="4079"/>
              </a:lnSpc>
              <a:spcBef>
                <a:spcPts val="1865"/>
              </a:spcBef>
              <a:buClr>
                <a:srgbClr val="E48312"/>
              </a:buClr>
              <a:buFont typeface="Arial MT"/>
              <a:buChar char="•"/>
              <a:tabLst>
                <a:tab pos="573405" algn="l"/>
                <a:tab pos="574040" algn="l"/>
              </a:tabLst>
            </a:pPr>
            <a:r>
              <a:rPr dirty="0" sz="3800" spc="-4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5">
                <a:solidFill>
                  <a:srgbClr val="404040"/>
                </a:solidFill>
                <a:latin typeface="Calibri"/>
                <a:cs typeface="Calibri"/>
              </a:rPr>
              <a:t>token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position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t+1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ignore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predicted </a:t>
            </a:r>
            <a:r>
              <a:rPr dirty="0" sz="3800" spc="-8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 i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-19230" sz="3900" spc="-15" i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baseline="-19230" sz="3900" spc="-15">
                <a:solidFill>
                  <a:srgbClr val="404040"/>
                </a:solidFill>
                <a:latin typeface="Calibri"/>
                <a:cs typeface="Calibri"/>
              </a:rPr>
              <a:t>+1</a:t>
            </a:r>
            <a:endParaRPr baseline="-19230" sz="3900">
              <a:latin typeface="Calibri"/>
              <a:cs typeface="Calibri"/>
            </a:endParaRPr>
          </a:p>
          <a:p>
            <a:pPr lvl="1" marL="1050290" indent="-548640">
              <a:lnSpc>
                <a:spcPct val="100000"/>
              </a:lnSpc>
              <a:spcBef>
                <a:spcPts val="80"/>
              </a:spcBef>
              <a:buClr>
                <a:srgbClr val="E48312"/>
              </a:buClr>
              <a:buFont typeface="Arial MT"/>
              <a:buChar char="•"/>
              <a:tabLst>
                <a:tab pos="1049655" algn="l"/>
                <a:tab pos="1050290" algn="l"/>
              </a:tabLst>
            </a:pP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55">
                <a:solidFill>
                  <a:srgbClr val="404040"/>
                </a:solidFill>
                <a:latin typeface="Calibri"/>
                <a:cs typeface="Calibri"/>
              </a:rPr>
              <a:t>take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 b="1">
                <a:solidFill>
                  <a:srgbClr val="404040"/>
                </a:solidFill>
                <a:latin typeface="Calibri"/>
                <a:cs typeface="Calibri"/>
              </a:rPr>
              <a:t>correct</a:t>
            </a:r>
            <a:r>
              <a:rPr dirty="0" sz="3400" spc="-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-17676" sz="3300">
                <a:solidFill>
                  <a:srgbClr val="404040"/>
                </a:solidFill>
                <a:latin typeface="Calibri"/>
                <a:cs typeface="Calibri"/>
              </a:rPr>
              <a:t>t+1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context,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move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974788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85">
                <a:solidFill>
                  <a:srgbClr val="404040"/>
                </a:solidFill>
                <a:latin typeface="Calibri Light"/>
                <a:cs typeface="Calibri Light"/>
              </a:rPr>
              <a:t>Training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transformer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language</a:t>
            </a:r>
            <a:r>
              <a:rPr dirty="0" sz="5000" spc="-6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model</a:t>
            </a:r>
            <a:endParaRPr sz="5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3372" y="2162940"/>
            <a:ext cx="7212330" cy="3783329"/>
            <a:chOff x="3273372" y="2162940"/>
            <a:chExt cx="7212330" cy="37833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2717" y="4137096"/>
              <a:ext cx="1431406" cy="18089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89398" y="4169355"/>
              <a:ext cx="1294130" cy="1682750"/>
            </a:xfrm>
            <a:custGeom>
              <a:avLst/>
              <a:gdLst/>
              <a:ahLst/>
              <a:cxnLst/>
              <a:rect l="l" t="t" r="r" b="b"/>
              <a:pathLst>
                <a:path w="1294129" h="1682750">
                  <a:moveTo>
                    <a:pt x="979177" y="0"/>
                  </a:moveTo>
                  <a:lnTo>
                    <a:pt x="314595" y="0"/>
                  </a:lnTo>
                  <a:lnTo>
                    <a:pt x="268106" y="3410"/>
                  </a:lnTo>
                  <a:lnTo>
                    <a:pt x="223736" y="13319"/>
                  </a:lnTo>
                  <a:lnTo>
                    <a:pt x="181970" y="29239"/>
                  </a:lnTo>
                  <a:lnTo>
                    <a:pt x="143295" y="50682"/>
                  </a:lnTo>
                  <a:lnTo>
                    <a:pt x="108197" y="77164"/>
                  </a:lnTo>
                  <a:lnTo>
                    <a:pt x="77165" y="108197"/>
                  </a:lnTo>
                  <a:lnTo>
                    <a:pt x="50683" y="143294"/>
                  </a:lnTo>
                  <a:lnTo>
                    <a:pt x="29239" y="181969"/>
                  </a:lnTo>
                  <a:lnTo>
                    <a:pt x="13319" y="223735"/>
                  </a:lnTo>
                  <a:lnTo>
                    <a:pt x="3411" y="268105"/>
                  </a:lnTo>
                  <a:lnTo>
                    <a:pt x="0" y="314594"/>
                  </a:lnTo>
                  <a:lnTo>
                    <a:pt x="0" y="1367689"/>
                  </a:lnTo>
                  <a:lnTo>
                    <a:pt x="3411" y="1414177"/>
                  </a:lnTo>
                  <a:lnTo>
                    <a:pt x="13319" y="1458548"/>
                  </a:lnTo>
                  <a:lnTo>
                    <a:pt x="29239" y="1500314"/>
                  </a:lnTo>
                  <a:lnTo>
                    <a:pt x="50683" y="1538989"/>
                  </a:lnTo>
                  <a:lnTo>
                    <a:pt x="77165" y="1574086"/>
                  </a:lnTo>
                  <a:lnTo>
                    <a:pt x="108197" y="1605119"/>
                  </a:lnTo>
                  <a:lnTo>
                    <a:pt x="143295" y="1631600"/>
                  </a:lnTo>
                  <a:lnTo>
                    <a:pt x="181970" y="1653044"/>
                  </a:lnTo>
                  <a:lnTo>
                    <a:pt x="223736" y="1668964"/>
                  </a:lnTo>
                  <a:lnTo>
                    <a:pt x="268106" y="1678872"/>
                  </a:lnTo>
                  <a:lnTo>
                    <a:pt x="314595" y="1682283"/>
                  </a:lnTo>
                  <a:lnTo>
                    <a:pt x="979177" y="1682283"/>
                  </a:lnTo>
                  <a:lnTo>
                    <a:pt x="1025666" y="1678872"/>
                  </a:lnTo>
                  <a:lnTo>
                    <a:pt x="1070036" y="1668964"/>
                  </a:lnTo>
                  <a:lnTo>
                    <a:pt x="1111803" y="1653044"/>
                  </a:lnTo>
                  <a:lnTo>
                    <a:pt x="1150478" y="1631600"/>
                  </a:lnTo>
                  <a:lnTo>
                    <a:pt x="1185575" y="1605119"/>
                  </a:lnTo>
                  <a:lnTo>
                    <a:pt x="1216608" y="1574086"/>
                  </a:lnTo>
                  <a:lnTo>
                    <a:pt x="1243089" y="1538989"/>
                  </a:lnTo>
                  <a:lnTo>
                    <a:pt x="1264533" y="1500314"/>
                  </a:lnTo>
                  <a:lnTo>
                    <a:pt x="1280453" y="1458548"/>
                  </a:lnTo>
                  <a:lnTo>
                    <a:pt x="1290362" y="1414177"/>
                  </a:lnTo>
                  <a:lnTo>
                    <a:pt x="1293773" y="1367689"/>
                  </a:lnTo>
                  <a:lnTo>
                    <a:pt x="1293773" y="314594"/>
                  </a:lnTo>
                  <a:lnTo>
                    <a:pt x="1290362" y="268105"/>
                  </a:lnTo>
                  <a:lnTo>
                    <a:pt x="1280453" y="223735"/>
                  </a:lnTo>
                  <a:lnTo>
                    <a:pt x="1264533" y="181969"/>
                  </a:lnTo>
                  <a:lnTo>
                    <a:pt x="1243089" y="143294"/>
                  </a:lnTo>
                  <a:lnTo>
                    <a:pt x="1216608" y="108197"/>
                  </a:lnTo>
                  <a:lnTo>
                    <a:pt x="1185575" y="77164"/>
                  </a:lnTo>
                  <a:lnTo>
                    <a:pt x="1150478" y="50682"/>
                  </a:lnTo>
                  <a:lnTo>
                    <a:pt x="1111803" y="29239"/>
                  </a:lnTo>
                  <a:lnTo>
                    <a:pt x="1070036" y="13319"/>
                  </a:lnTo>
                  <a:lnTo>
                    <a:pt x="1025666" y="3410"/>
                  </a:lnTo>
                  <a:lnTo>
                    <a:pt x="979177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89399" y="4169355"/>
              <a:ext cx="1294130" cy="1682750"/>
            </a:xfrm>
            <a:custGeom>
              <a:avLst/>
              <a:gdLst/>
              <a:ahLst/>
              <a:cxnLst/>
              <a:rect l="l" t="t" r="r" b="b"/>
              <a:pathLst>
                <a:path w="1294129" h="1682750">
                  <a:moveTo>
                    <a:pt x="314594" y="0"/>
                  </a:moveTo>
                  <a:lnTo>
                    <a:pt x="979176" y="0"/>
                  </a:lnTo>
                  <a:lnTo>
                    <a:pt x="1025665" y="3411"/>
                  </a:lnTo>
                  <a:lnTo>
                    <a:pt x="1070036" y="13319"/>
                  </a:lnTo>
                  <a:lnTo>
                    <a:pt x="1111802" y="29239"/>
                  </a:lnTo>
                  <a:lnTo>
                    <a:pt x="1150477" y="50683"/>
                  </a:lnTo>
                  <a:lnTo>
                    <a:pt x="1185574" y="77164"/>
                  </a:lnTo>
                  <a:lnTo>
                    <a:pt x="1216607" y="108197"/>
                  </a:lnTo>
                  <a:lnTo>
                    <a:pt x="1243088" y="143294"/>
                  </a:lnTo>
                  <a:lnTo>
                    <a:pt x="1264532" y="181969"/>
                  </a:lnTo>
                  <a:lnTo>
                    <a:pt x="1280452" y="223735"/>
                  </a:lnTo>
                  <a:lnTo>
                    <a:pt x="1290360" y="268106"/>
                  </a:lnTo>
                  <a:lnTo>
                    <a:pt x="1293771" y="314594"/>
                  </a:lnTo>
                  <a:lnTo>
                    <a:pt x="1293771" y="1367689"/>
                  </a:lnTo>
                  <a:lnTo>
                    <a:pt x="1290360" y="1414177"/>
                  </a:lnTo>
                  <a:lnTo>
                    <a:pt x="1280452" y="1458548"/>
                  </a:lnTo>
                  <a:lnTo>
                    <a:pt x="1264532" y="1500314"/>
                  </a:lnTo>
                  <a:lnTo>
                    <a:pt x="1243088" y="1538989"/>
                  </a:lnTo>
                  <a:lnTo>
                    <a:pt x="1216607" y="1574086"/>
                  </a:lnTo>
                  <a:lnTo>
                    <a:pt x="1185574" y="1605119"/>
                  </a:lnTo>
                  <a:lnTo>
                    <a:pt x="1150477" y="1631600"/>
                  </a:lnTo>
                  <a:lnTo>
                    <a:pt x="1111802" y="1653044"/>
                  </a:lnTo>
                  <a:lnTo>
                    <a:pt x="1070036" y="1668964"/>
                  </a:lnTo>
                  <a:lnTo>
                    <a:pt x="1025665" y="1678873"/>
                  </a:lnTo>
                  <a:lnTo>
                    <a:pt x="979176" y="1682284"/>
                  </a:lnTo>
                  <a:lnTo>
                    <a:pt x="314594" y="1682284"/>
                  </a:lnTo>
                  <a:lnTo>
                    <a:pt x="268106" y="1678873"/>
                  </a:lnTo>
                  <a:lnTo>
                    <a:pt x="223735" y="1668964"/>
                  </a:lnTo>
                  <a:lnTo>
                    <a:pt x="181969" y="1653044"/>
                  </a:lnTo>
                  <a:lnTo>
                    <a:pt x="143294" y="1631600"/>
                  </a:lnTo>
                  <a:lnTo>
                    <a:pt x="108197" y="1605119"/>
                  </a:lnTo>
                  <a:lnTo>
                    <a:pt x="77164" y="1574086"/>
                  </a:lnTo>
                  <a:lnTo>
                    <a:pt x="50683" y="1538989"/>
                  </a:lnTo>
                  <a:lnTo>
                    <a:pt x="29239" y="1500314"/>
                  </a:lnTo>
                  <a:lnTo>
                    <a:pt x="13319" y="1458548"/>
                  </a:lnTo>
                  <a:lnTo>
                    <a:pt x="3411" y="1414177"/>
                  </a:lnTo>
                  <a:lnTo>
                    <a:pt x="0" y="1367689"/>
                  </a:lnTo>
                  <a:lnTo>
                    <a:pt x="0" y="314594"/>
                  </a:lnTo>
                  <a:lnTo>
                    <a:pt x="3411" y="268106"/>
                  </a:lnTo>
                  <a:lnTo>
                    <a:pt x="13319" y="223735"/>
                  </a:lnTo>
                  <a:lnTo>
                    <a:pt x="29239" y="181969"/>
                  </a:lnTo>
                  <a:lnTo>
                    <a:pt x="50683" y="143294"/>
                  </a:lnTo>
                  <a:lnTo>
                    <a:pt x="77164" y="108197"/>
                  </a:lnTo>
                  <a:lnTo>
                    <a:pt x="108197" y="77164"/>
                  </a:lnTo>
                  <a:lnTo>
                    <a:pt x="143294" y="50683"/>
                  </a:lnTo>
                  <a:lnTo>
                    <a:pt x="181969" y="29239"/>
                  </a:lnTo>
                  <a:lnTo>
                    <a:pt x="223735" y="13319"/>
                  </a:lnTo>
                  <a:lnTo>
                    <a:pt x="268106" y="3411"/>
                  </a:lnTo>
                  <a:lnTo>
                    <a:pt x="314594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5583" y="4137096"/>
              <a:ext cx="1431406" cy="18089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44400" y="4169355"/>
              <a:ext cx="1294130" cy="1682750"/>
            </a:xfrm>
            <a:custGeom>
              <a:avLst/>
              <a:gdLst/>
              <a:ahLst/>
              <a:cxnLst/>
              <a:rect l="l" t="t" r="r" b="b"/>
              <a:pathLst>
                <a:path w="1294129" h="1682750">
                  <a:moveTo>
                    <a:pt x="979177" y="0"/>
                  </a:moveTo>
                  <a:lnTo>
                    <a:pt x="314595" y="0"/>
                  </a:lnTo>
                  <a:lnTo>
                    <a:pt x="268106" y="3410"/>
                  </a:lnTo>
                  <a:lnTo>
                    <a:pt x="223736" y="13319"/>
                  </a:lnTo>
                  <a:lnTo>
                    <a:pt x="181970" y="29239"/>
                  </a:lnTo>
                  <a:lnTo>
                    <a:pt x="143295" y="50682"/>
                  </a:lnTo>
                  <a:lnTo>
                    <a:pt x="108197" y="77164"/>
                  </a:lnTo>
                  <a:lnTo>
                    <a:pt x="77165" y="108197"/>
                  </a:lnTo>
                  <a:lnTo>
                    <a:pt x="50683" y="143294"/>
                  </a:lnTo>
                  <a:lnTo>
                    <a:pt x="29239" y="181969"/>
                  </a:lnTo>
                  <a:lnTo>
                    <a:pt x="13319" y="223735"/>
                  </a:lnTo>
                  <a:lnTo>
                    <a:pt x="3411" y="268105"/>
                  </a:lnTo>
                  <a:lnTo>
                    <a:pt x="0" y="314594"/>
                  </a:lnTo>
                  <a:lnTo>
                    <a:pt x="0" y="1367689"/>
                  </a:lnTo>
                  <a:lnTo>
                    <a:pt x="3411" y="1414177"/>
                  </a:lnTo>
                  <a:lnTo>
                    <a:pt x="13319" y="1458548"/>
                  </a:lnTo>
                  <a:lnTo>
                    <a:pt x="29239" y="1500314"/>
                  </a:lnTo>
                  <a:lnTo>
                    <a:pt x="50683" y="1538989"/>
                  </a:lnTo>
                  <a:lnTo>
                    <a:pt x="77165" y="1574086"/>
                  </a:lnTo>
                  <a:lnTo>
                    <a:pt x="108197" y="1605119"/>
                  </a:lnTo>
                  <a:lnTo>
                    <a:pt x="143295" y="1631600"/>
                  </a:lnTo>
                  <a:lnTo>
                    <a:pt x="181970" y="1653044"/>
                  </a:lnTo>
                  <a:lnTo>
                    <a:pt x="223736" y="1668964"/>
                  </a:lnTo>
                  <a:lnTo>
                    <a:pt x="268106" y="1678872"/>
                  </a:lnTo>
                  <a:lnTo>
                    <a:pt x="314595" y="1682283"/>
                  </a:lnTo>
                  <a:lnTo>
                    <a:pt x="979177" y="1682283"/>
                  </a:lnTo>
                  <a:lnTo>
                    <a:pt x="1025666" y="1678872"/>
                  </a:lnTo>
                  <a:lnTo>
                    <a:pt x="1070036" y="1668964"/>
                  </a:lnTo>
                  <a:lnTo>
                    <a:pt x="1111802" y="1653044"/>
                  </a:lnTo>
                  <a:lnTo>
                    <a:pt x="1150477" y="1631600"/>
                  </a:lnTo>
                  <a:lnTo>
                    <a:pt x="1185574" y="1605119"/>
                  </a:lnTo>
                  <a:lnTo>
                    <a:pt x="1216607" y="1574086"/>
                  </a:lnTo>
                  <a:lnTo>
                    <a:pt x="1243088" y="1538989"/>
                  </a:lnTo>
                  <a:lnTo>
                    <a:pt x="1264532" y="1500314"/>
                  </a:lnTo>
                  <a:lnTo>
                    <a:pt x="1280452" y="1458548"/>
                  </a:lnTo>
                  <a:lnTo>
                    <a:pt x="1290360" y="1414177"/>
                  </a:lnTo>
                  <a:lnTo>
                    <a:pt x="1293771" y="1367689"/>
                  </a:lnTo>
                  <a:lnTo>
                    <a:pt x="1293771" y="314594"/>
                  </a:lnTo>
                  <a:lnTo>
                    <a:pt x="1290360" y="268105"/>
                  </a:lnTo>
                  <a:lnTo>
                    <a:pt x="1280452" y="223735"/>
                  </a:lnTo>
                  <a:lnTo>
                    <a:pt x="1264532" y="181969"/>
                  </a:lnTo>
                  <a:lnTo>
                    <a:pt x="1243088" y="143294"/>
                  </a:lnTo>
                  <a:lnTo>
                    <a:pt x="1216607" y="108197"/>
                  </a:lnTo>
                  <a:lnTo>
                    <a:pt x="1185574" y="77164"/>
                  </a:lnTo>
                  <a:lnTo>
                    <a:pt x="1150477" y="50682"/>
                  </a:lnTo>
                  <a:lnTo>
                    <a:pt x="1111802" y="29239"/>
                  </a:lnTo>
                  <a:lnTo>
                    <a:pt x="1070036" y="13319"/>
                  </a:lnTo>
                  <a:lnTo>
                    <a:pt x="1025666" y="3410"/>
                  </a:lnTo>
                  <a:lnTo>
                    <a:pt x="979177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44401" y="4169355"/>
              <a:ext cx="1294130" cy="1682750"/>
            </a:xfrm>
            <a:custGeom>
              <a:avLst/>
              <a:gdLst/>
              <a:ahLst/>
              <a:cxnLst/>
              <a:rect l="l" t="t" r="r" b="b"/>
              <a:pathLst>
                <a:path w="1294129" h="1682750">
                  <a:moveTo>
                    <a:pt x="314594" y="0"/>
                  </a:moveTo>
                  <a:lnTo>
                    <a:pt x="979176" y="0"/>
                  </a:lnTo>
                  <a:lnTo>
                    <a:pt x="1025665" y="3411"/>
                  </a:lnTo>
                  <a:lnTo>
                    <a:pt x="1070036" y="13319"/>
                  </a:lnTo>
                  <a:lnTo>
                    <a:pt x="1111802" y="29239"/>
                  </a:lnTo>
                  <a:lnTo>
                    <a:pt x="1150477" y="50683"/>
                  </a:lnTo>
                  <a:lnTo>
                    <a:pt x="1185574" y="77164"/>
                  </a:lnTo>
                  <a:lnTo>
                    <a:pt x="1216607" y="108197"/>
                  </a:lnTo>
                  <a:lnTo>
                    <a:pt x="1243088" y="143294"/>
                  </a:lnTo>
                  <a:lnTo>
                    <a:pt x="1264532" y="181969"/>
                  </a:lnTo>
                  <a:lnTo>
                    <a:pt x="1280452" y="223735"/>
                  </a:lnTo>
                  <a:lnTo>
                    <a:pt x="1290360" y="268106"/>
                  </a:lnTo>
                  <a:lnTo>
                    <a:pt x="1293771" y="314594"/>
                  </a:lnTo>
                  <a:lnTo>
                    <a:pt x="1293771" y="1367689"/>
                  </a:lnTo>
                  <a:lnTo>
                    <a:pt x="1290360" y="1414177"/>
                  </a:lnTo>
                  <a:lnTo>
                    <a:pt x="1280452" y="1458548"/>
                  </a:lnTo>
                  <a:lnTo>
                    <a:pt x="1264532" y="1500314"/>
                  </a:lnTo>
                  <a:lnTo>
                    <a:pt x="1243088" y="1538989"/>
                  </a:lnTo>
                  <a:lnTo>
                    <a:pt x="1216607" y="1574086"/>
                  </a:lnTo>
                  <a:lnTo>
                    <a:pt x="1185574" y="1605119"/>
                  </a:lnTo>
                  <a:lnTo>
                    <a:pt x="1150477" y="1631600"/>
                  </a:lnTo>
                  <a:lnTo>
                    <a:pt x="1111802" y="1653044"/>
                  </a:lnTo>
                  <a:lnTo>
                    <a:pt x="1070036" y="1668964"/>
                  </a:lnTo>
                  <a:lnTo>
                    <a:pt x="1025665" y="1678873"/>
                  </a:lnTo>
                  <a:lnTo>
                    <a:pt x="979176" y="1682284"/>
                  </a:lnTo>
                  <a:lnTo>
                    <a:pt x="314594" y="1682284"/>
                  </a:lnTo>
                  <a:lnTo>
                    <a:pt x="268106" y="1678873"/>
                  </a:lnTo>
                  <a:lnTo>
                    <a:pt x="223735" y="1668964"/>
                  </a:lnTo>
                  <a:lnTo>
                    <a:pt x="181969" y="1653044"/>
                  </a:lnTo>
                  <a:lnTo>
                    <a:pt x="143294" y="1631600"/>
                  </a:lnTo>
                  <a:lnTo>
                    <a:pt x="108197" y="1605119"/>
                  </a:lnTo>
                  <a:lnTo>
                    <a:pt x="77164" y="1574086"/>
                  </a:lnTo>
                  <a:lnTo>
                    <a:pt x="50683" y="1538989"/>
                  </a:lnTo>
                  <a:lnTo>
                    <a:pt x="29239" y="1500314"/>
                  </a:lnTo>
                  <a:lnTo>
                    <a:pt x="13319" y="1458548"/>
                  </a:lnTo>
                  <a:lnTo>
                    <a:pt x="3411" y="1414177"/>
                  </a:lnTo>
                  <a:lnTo>
                    <a:pt x="0" y="1367689"/>
                  </a:lnTo>
                  <a:lnTo>
                    <a:pt x="0" y="314594"/>
                  </a:lnTo>
                  <a:lnTo>
                    <a:pt x="3411" y="268106"/>
                  </a:lnTo>
                  <a:lnTo>
                    <a:pt x="13319" y="223735"/>
                  </a:lnTo>
                  <a:lnTo>
                    <a:pt x="29239" y="181969"/>
                  </a:lnTo>
                  <a:lnTo>
                    <a:pt x="50683" y="143294"/>
                  </a:lnTo>
                  <a:lnTo>
                    <a:pt x="77164" y="108197"/>
                  </a:lnTo>
                  <a:lnTo>
                    <a:pt x="108197" y="77164"/>
                  </a:lnTo>
                  <a:lnTo>
                    <a:pt x="143294" y="50683"/>
                  </a:lnTo>
                  <a:lnTo>
                    <a:pt x="181969" y="29239"/>
                  </a:lnTo>
                  <a:lnTo>
                    <a:pt x="223735" y="13319"/>
                  </a:lnTo>
                  <a:lnTo>
                    <a:pt x="268106" y="3411"/>
                  </a:lnTo>
                  <a:lnTo>
                    <a:pt x="314594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1261" y="4137096"/>
              <a:ext cx="1431406" cy="180892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60078" y="4169355"/>
              <a:ext cx="1294130" cy="1682750"/>
            </a:xfrm>
            <a:custGeom>
              <a:avLst/>
              <a:gdLst/>
              <a:ahLst/>
              <a:cxnLst/>
              <a:rect l="l" t="t" r="r" b="b"/>
              <a:pathLst>
                <a:path w="1294129" h="1682750">
                  <a:moveTo>
                    <a:pt x="979176" y="0"/>
                  </a:moveTo>
                  <a:lnTo>
                    <a:pt x="314595" y="0"/>
                  </a:lnTo>
                  <a:lnTo>
                    <a:pt x="268106" y="3410"/>
                  </a:lnTo>
                  <a:lnTo>
                    <a:pt x="223736" y="13319"/>
                  </a:lnTo>
                  <a:lnTo>
                    <a:pt x="181970" y="29239"/>
                  </a:lnTo>
                  <a:lnTo>
                    <a:pt x="143295" y="50682"/>
                  </a:lnTo>
                  <a:lnTo>
                    <a:pt x="108197" y="77164"/>
                  </a:lnTo>
                  <a:lnTo>
                    <a:pt x="77165" y="108197"/>
                  </a:lnTo>
                  <a:lnTo>
                    <a:pt x="50683" y="143294"/>
                  </a:lnTo>
                  <a:lnTo>
                    <a:pt x="29239" y="181969"/>
                  </a:lnTo>
                  <a:lnTo>
                    <a:pt x="13319" y="223735"/>
                  </a:lnTo>
                  <a:lnTo>
                    <a:pt x="3411" y="268105"/>
                  </a:lnTo>
                  <a:lnTo>
                    <a:pt x="0" y="314594"/>
                  </a:lnTo>
                  <a:lnTo>
                    <a:pt x="0" y="1367689"/>
                  </a:lnTo>
                  <a:lnTo>
                    <a:pt x="3411" y="1414177"/>
                  </a:lnTo>
                  <a:lnTo>
                    <a:pt x="13319" y="1458548"/>
                  </a:lnTo>
                  <a:lnTo>
                    <a:pt x="29239" y="1500314"/>
                  </a:lnTo>
                  <a:lnTo>
                    <a:pt x="50683" y="1538989"/>
                  </a:lnTo>
                  <a:lnTo>
                    <a:pt x="77165" y="1574086"/>
                  </a:lnTo>
                  <a:lnTo>
                    <a:pt x="108197" y="1605119"/>
                  </a:lnTo>
                  <a:lnTo>
                    <a:pt x="143295" y="1631600"/>
                  </a:lnTo>
                  <a:lnTo>
                    <a:pt x="181970" y="1653044"/>
                  </a:lnTo>
                  <a:lnTo>
                    <a:pt x="223736" y="1668964"/>
                  </a:lnTo>
                  <a:lnTo>
                    <a:pt x="268106" y="1678872"/>
                  </a:lnTo>
                  <a:lnTo>
                    <a:pt x="314595" y="1682283"/>
                  </a:lnTo>
                  <a:lnTo>
                    <a:pt x="979176" y="1682283"/>
                  </a:lnTo>
                  <a:lnTo>
                    <a:pt x="1025664" y="1678872"/>
                  </a:lnTo>
                  <a:lnTo>
                    <a:pt x="1070035" y="1668964"/>
                  </a:lnTo>
                  <a:lnTo>
                    <a:pt x="1111801" y="1653044"/>
                  </a:lnTo>
                  <a:lnTo>
                    <a:pt x="1150476" y="1631600"/>
                  </a:lnTo>
                  <a:lnTo>
                    <a:pt x="1185574" y="1605119"/>
                  </a:lnTo>
                  <a:lnTo>
                    <a:pt x="1216606" y="1574086"/>
                  </a:lnTo>
                  <a:lnTo>
                    <a:pt x="1243088" y="1538989"/>
                  </a:lnTo>
                  <a:lnTo>
                    <a:pt x="1264532" y="1500314"/>
                  </a:lnTo>
                  <a:lnTo>
                    <a:pt x="1280452" y="1458548"/>
                  </a:lnTo>
                  <a:lnTo>
                    <a:pt x="1290360" y="1414177"/>
                  </a:lnTo>
                  <a:lnTo>
                    <a:pt x="1293771" y="1367689"/>
                  </a:lnTo>
                  <a:lnTo>
                    <a:pt x="1293771" y="314594"/>
                  </a:lnTo>
                  <a:lnTo>
                    <a:pt x="1290360" y="268105"/>
                  </a:lnTo>
                  <a:lnTo>
                    <a:pt x="1280452" y="223735"/>
                  </a:lnTo>
                  <a:lnTo>
                    <a:pt x="1264532" y="181969"/>
                  </a:lnTo>
                  <a:lnTo>
                    <a:pt x="1243088" y="143294"/>
                  </a:lnTo>
                  <a:lnTo>
                    <a:pt x="1216606" y="108197"/>
                  </a:lnTo>
                  <a:lnTo>
                    <a:pt x="1185574" y="77164"/>
                  </a:lnTo>
                  <a:lnTo>
                    <a:pt x="1150476" y="50682"/>
                  </a:lnTo>
                  <a:lnTo>
                    <a:pt x="1111801" y="29239"/>
                  </a:lnTo>
                  <a:lnTo>
                    <a:pt x="1070035" y="13319"/>
                  </a:lnTo>
                  <a:lnTo>
                    <a:pt x="1025664" y="3410"/>
                  </a:lnTo>
                  <a:lnTo>
                    <a:pt x="979176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60078" y="4169355"/>
              <a:ext cx="1294130" cy="1682750"/>
            </a:xfrm>
            <a:custGeom>
              <a:avLst/>
              <a:gdLst/>
              <a:ahLst/>
              <a:cxnLst/>
              <a:rect l="l" t="t" r="r" b="b"/>
              <a:pathLst>
                <a:path w="1294129" h="1682750">
                  <a:moveTo>
                    <a:pt x="314594" y="0"/>
                  </a:moveTo>
                  <a:lnTo>
                    <a:pt x="979176" y="0"/>
                  </a:lnTo>
                  <a:lnTo>
                    <a:pt x="1025665" y="3411"/>
                  </a:lnTo>
                  <a:lnTo>
                    <a:pt x="1070036" y="13319"/>
                  </a:lnTo>
                  <a:lnTo>
                    <a:pt x="1111802" y="29239"/>
                  </a:lnTo>
                  <a:lnTo>
                    <a:pt x="1150477" y="50683"/>
                  </a:lnTo>
                  <a:lnTo>
                    <a:pt x="1185574" y="77164"/>
                  </a:lnTo>
                  <a:lnTo>
                    <a:pt x="1216607" y="108197"/>
                  </a:lnTo>
                  <a:lnTo>
                    <a:pt x="1243088" y="143294"/>
                  </a:lnTo>
                  <a:lnTo>
                    <a:pt x="1264532" y="181969"/>
                  </a:lnTo>
                  <a:lnTo>
                    <a:pt x="1280452" y="223735"/>
                  </a:lnTo>
                  <a:lnTo>
                    <a:pt x="1290360" y="268106"/>
                  </a:lnTo>
                  <a:lnTo>
                    <a:pt x="1293771" y="314594"/>
                  </a:lnTo>
                  <a:lnTo>
                    <a:pt x="1293771" y="1367689"/>
                  </a:lnTo>
                  <a:lnTo>
                    <a:pt x="1290360" y="1414177"/>
                  </a:lnTo>
                  <a:lnTo>
                    <a:pt x="1280452" y="1458548"/>
                  </a:lnTo>
                  <a:lnTo>
                    <a:pt x="1264532" y="1500314"/>
                  </a:lnTo>
                  <a:lnTo>
                    <a:pt x="1243088" y="1538989"/>
                  </a:lnTo>
                  <a:lnTo>
                    <a:pt x="1216607" y="1574086"/>
                  </a:lnTo>
                  <a:lnTo>
                    <a:pt x="1185574" y="1605119"/>
                  </a:lnTo>
                  <a:lnTo>
                    <a:pt x="1150477" y="1631600"/>
                  </a:lnTo>
                  <a:lnTo>
                    <a:pt x="1111802" y="1653044"/>
                  </a:lnTo>
                  <a:lnTo>
                    <a:pt x="1070036" y="1668964"/>
                  </a:lnTo>
                  <a:lnTo>
                    <a:pt x="1025665" y="1678873"/>
                  </a:lnTo>
                  <a:lnTo>
                    <a:pt x="979176" y="1682284"/>
                  </a:lnTo>
                  <a:lnTo>
                    <a:pt x="314594" y="1682284"/>
                  </a:lnTo>
                  <a:lnTo>
                    <a:pt x="268106" y="1678873"/>
                  </a:lnTo>
                  <a:lnTo>
                    <a:pt x="223735" y="1668964"/>
                  </a:lnTo>
                  <a:lnTo>
                    <a:pt x="181969" y="1653044"/>
                  </a:lnTo>
                  <a:lnTo>
                    <a:pt x="143294" y="1631600"/>
                  </a:lnTo>
                  <a:lnTo>
                    <a:pt x="108197" y="1605119"/>
                  </a:lnTo>
                  <a:lnTo>
                    <a:pt x="77164" y="1574086"/>
                  </a:lnTo>
                  <a:lnTo>
                    <a:pt x="50683" y="1538989"/>
                  </a:lnTo>
                  <a:lnTo>
                    <a:pt x="29239" y="1500314"/>
                  </a:lnTo>
                  <a:lnTo>
                    <a:pt x="13319" y="1458548"/>
                  </a:lnTo>
                  <a:lnTo>
                    <a:pt x="3411" y="1414177"/>
                  </a:lnTo>
                  <a:lnTo>
                    <a:pt x="0" y="1367689"/>
                  </a:lnTo>
                  <a:lnTo>
                    <a:pt x="0" y="314594"/>
                  </a:lnTo>
                  <a:lnTo>
                    <a:pt x="3411" y="268106"/>
                  </a:lnTo>
                  <a:lnTo>
                    <a:pt x="13319" y="223735"/>
                  </a:lnTo>
                  <a:lnTo>
                    <a:pt x="29239" y="181969"/>
                  </a:lnTo>
                  <a:lnTo>
                    <a:pt x="50683" y="143294"/>
                  </a:lnTo>
                  <a:lnTo>
                    <a:pt x="77164" y="108197"/>
                  </a:lnTo>
                  <a:lnTo>
                    <a:pt x="108197" y="77164"/>
                  </a:lnTo>
                  <a:lnTo>
                    <a:pt x="143294" y="50683"/>
                  </a:lnTo>
                  <a:lnTo>
                    <a:pt x="181969" y="29239"/>
                  </a:lnTo>
                  <a:lnTo>
                    <a:pt x="223735" y="13319"/>
                  </a:lnTo>
                  <a:lnTo>
                    <a:pt x="268106" y="3411"/>
                  </a:lnTo>
                  <a:lnTo>
                    <a:pt x="314594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4127" y="4137096"/>
              <a:ext cx="1431406" cy="180892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30809" y="4169355"/>
              <a:ext cx="1294130" cy="1682750"/>
            </a:xfrm>
            <a:custGeom>
              <a:avLst/>
              <a:gdLst/>
              <a:ahLst/>
              <a:cxnLst/>
              <a:rect l="l" t="t" r="r" b="b"/>
              <a:pathLst>
                <a:path w="1294129" h="1682750">
                  <a:moveTo>
                    <a:pt x="979177" y="0"/>
                  </a:moveTo>
                  <a:lnTo>
                    <a:pt x="314595" y="0"/>
                  </a:lnTo>
                  <a:lnTo>
                    <a:pt x="268106" y="3410"/>
                  </a:lnTo>
                  <a:lnTo>
                    <a:pt x="223736" y="13319"/>
                  </a:lnTo>
                  <a:lnTo>
                    <a:pt x="181970" y="29239"/>
                  </a:lnTo>
                  <a:lnTo>
                    <a:pt x="143295" y="50682"/>
                  </a:lnTo>
                  <a:lnTo>
                    <a:pt x="108197" y="77164"/>
                  </a:lnTo>
                  <a:lnTo>
                    <a:pt x="77165" y="108197"/>
                  </a:lnTo>
                  <a:lnTo>
                    <a:pt x="50683" y="143294"/>
                  </a:lnTo>
                  <a:lnTo>
                    <a:pt x="29239" y="181969"/>
                  </a:lnTo>
                  <a:lnTo>
                    <a:pt x="13319" y="223735"/>
                  </a:lnTo>
                  <a:lnTo>
                    <a:pt x="3411" y="268105"/>
                  </a:lnTo>
                  <a:lnTo>
                    <a:pt x="0" y="314594"/>
                  </a:lnTo>
                  <a:lnTo>
                    <a:pt x="0" y="1367689"/>
                  </a:lnTo>
                  <a:lnTo>
                    <a:pt x="3411" y="1414177"/>
                  </a:lnTo>
                  <a:lnTo>
                    <a:pt x="13319" y="1458548"/>
                  </a:lnTo>
                  <a:lnTo>
                    <a:pt x="29239" y="1500314"/>
                  </a:lnTo>
                  <a:lnTo>
                    <a:pt x="50683" y="1538989"/>
                  </a:lnTo>
                  <a:lnTo>
                    <a:pt x="77165" y="1574086"/>
                  </a:lnTo>
                  <a:lnTo>
                    <a:pt x="108197" y="1605119"/>
                  </a:lnTo>
                  <a:lnTo>
                    <a:pt x="143295" y="1631600"/>
                  </a:lnTo>
                  <a:lnTo>
                    <a:pt x="181970" y="1653044"/>
                  </a:lnTo>
                  <a:lnTo>
                    <a:pt x="223736" y="1668964"/>
                  </a:lnTo>
                  <a:lnTo>
                    <a:pt x="268106" y="1678872"/>
                  </a:lnTo>
                  <a:lnTo>
                    <a:pt x="314595" y="1682283"/>
                  </a:lnTo>
                  <a:lnTo>
                    <a:pt x="979177" y="1682283"/>
                  </a:lnTo>
                  <a:lnTo>
                    <a:pt x="1025666" y="1678872"/>
                  </a:lnTo>
                  <a:lnTo>
                    <a:pt x="1070036" y="1668964"/>
                  </a:lnTo>
                  <a:lnTo>
                    <a:pt x="1111802" y="1653044"/>
                  </a:lnTo>
                  <a:lnTo>
                    <a:pt x="1150477" y="1631600"/>
                  </a:lnTo>
                  <a:lnTo>
                    <a:pt x="1185574" y="1605119"/>
                  </a:lnTo>
                  <a:lnTo>
                    <a:pt x="1216607" y="1574086"/>
                  </a:lnTo>
                  <a:lnTo>
                    <a:pt x="1243088" y="1538989"/>
                  </a:lnTo>
                  <a:lnTo>
                    <a:pt x="1264532" y="1500314"/>
                  </a:lnTo>
                  <a:lnTo>
                    <a:pt x="1280452" y="1458548"/>
                  </a:lnTo>
                  <a:lnTo>
                    <a:pt x="1290360" y="1414177"/>
                  </a:lnTo>
                  <a:lnTo>
                    <a:pt x="1293771" y="1367689"/>
                  </a:lnTo>
                  <a:lnTo>
                    <a:pt x="1293771" y="314594"/>
                  </a:lnTo>
                  <a:lnTo>
                    <a:pt x="1290360" y="268105"/>
                  </a:lnTo>
                  <a:lnTo>
                    <a:pt x="1280452" y="223735"/>
                  </a:lnTo>
                  <a:lnTo>
                    <a:pt x="1264532" y="181969"/>
                  </a:lnTo>
                  <a:lnTo>
                    <a:pt x="1243088" y="143294"/>
                  </a:lnTo>
                  <a:lnTo>
                    <a:pt x="1216607" y="108197"/>
                  </a:lnTo>
                  <a:lnTo>
                    <a:pt x="1185574" y="77164"/>
                  </a:lnTo>
                  <a:lnTo>
                    <a:pt x="1150477" y="50682"/>
                  </a:lnTo>
                  <a:lnTo>
                    <a:pt x="1111802" y="29239"/>
                  </a:lnTo>
                  <a:lnTo>
                    <a:pt x="1070036" y="13319"/>
                  </a:lnTo>
                  <a:lnTo>
                    <a:pt x="1025666" y="3410"/>
                  </a:lnTo>
                  <a:lnTo>
                    <a:pt x="979177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130810" y="4169355"/>
              <a:ext cx="1294130" cy="1682750"/>
            </a:xfrm>
            <a:custGeom>
              <a:avLst/>
              <a:gdLst/>
              <a:ahLst/>
              <a:cxnLst/>
              <a:rect l="l" t="t" r="r" b="b"/>
              <a:pathLst>
                <a:path w="1294129" h="1682750">
                  <a:moveTo>
                    <a:pt x="314594" y="0"/>
                  </a:moveTo>
                  <a:lnTo>
                    <a:pt x="979176" y="0"/>
                  </a:lnTo>
                  <a:lnTo>
                    <a:pt x="1025665" y="3411"/>
                  </a:lnTo>
                  <a:lnTo>
                    <a:pt x="1070036" y="13319"/>
                  </a:lnTo>
                  <a:lnTo>
                    <a:pt x="1111802" y="29239"/>
                  </a:lnTo>
                  <a:lnTo>
                    <a:pt x="1150477" y="50683"/>
                  </a:lnTo>
                  <a:lnTo>
                    <a:pt x="1185574" y="77164"/>
                  </a:lnTo>
                  <a:lnTo>
                    <a:pt x="1216607" y="108197"/>
                  </a:lnTo>
                  <a:lnTo>
                    <a:pt x="1243088" y="143294"/>
                  </a:lnTo>
                  <a:lnTo>
                    <a:pt x="1264532" y="181969"/>
                  </a:lnTo>
                  <a:lnTo>
                    <a:pt x="1280452" y="223735"/>
                  </a:lnTo>
                  <a:lnTo>
                    <a:pt x="1290360" y="268106"/>
                  </a:lnTo>
                  <a:lnTo>
                    <a:pt x="1293771" y="314594"/>
                  </a:lnTo>
                  <a:lnTo>
                    <a:pt x="1293771" y="1367689"/>
                  </a:lnTo>
                  <a:lnTo>
                    <a:pt x="1290360" y="1414177"/>
                  </a:lnTo>
                  <a:lnTo>
                    <a:pt x="1280452" y="1458548"/>
                  </a:lnTo>
                  <a:lnTo>
                    <a:pt x="1264532" y="1500314"/>
                  </a:lnTo>
                  <a:lnTo>
                    <a:pt x="1243088" y="1538989"/>
                  </a:lnTo>
                  <a:lnTo>
                    <a:pt x="1216607" y="1574086"/>
                  </a:lnTo>
                  <a:lnTo>
                    <a:pt x="1185574" y="1605119"/>
                  </a:lnTo>
                  <a:lnTo>
                    <a:pt x="1150477" y="1631600"/>
                  </a:lnTo>
                  <a:lnTo>
                    <a:pt x="1111802" y="1653044"/>
                  </a:lnTo>
                  <a:lnTo>
                    <a:pt x="1070036" y="1668964"/>
                  </a:lnTo>
                  <a:lnTo>
                    <a:pt x="1025665" y="1678873"/>
                  </a:lnTo>
                  <a:lnTo>
                    <a:pt x="979176" y="1682284"/>
                  </a:lnTo>
                  <a:lnTo>
                    <a:pt x="314594" y="1682284"/>
                  </a:lnTo>
                  <a:lnTo>
                    <a:pt x="268106" y="1678873"/>
                  </a:lnTo>
                  <a:lnTo>
                    <a:pt x="223735" y="1668964"/>
                  </a:lnTo>
                  <a:lnTo>
                    <a:pt x="181969" y="1653044"/>
                  </a:lnTo>
                  <a:lnTo>
                    <a:pt x="143294" y="1631600"/>
                  </a:lnTo>
                  <a:lnTo>
                    <a:pt x="108197" y="1605119"/>
                  </a:lnTo>
                  <a:lnTo>
                    <a:pt x="77164" y="1574086"/>
                  </a:lnTo>
                  <a:lnTo>
                    <a:pt x="50683" y="1538989"/>
                  </a:lnTo>
                  <a:lnTo>
                    <a:pt x="29239" y="1500314"/>
                  </a:lnTo>
                  <a:lnTo>
                    <a:pt x="13319" y="1458548"/>
                  </a:lnTo>
                  <a:lnTo>
                    <a:pt x="3411" y="1414177"/>
                  </a:lnTo>
                  <a:lnTo>
                    <a:pt x="0" y="1367689"/>
                  </a:lnTo>
                  <a:lnTo>
                    <a:pt x="0" y="314594"/>
                  </a:lnTo>
                  <a:lnTo>
                    <a:pt x="3411" y="268106"/>
                  </a:lnTo>
                  <a:lnTo>
                    <a:pt x="13319" y="223735"/>
                  </a:lnTo>
                  <a:lnTo>
                    <a:pt x="29239" y="181969"/>
                  </a:lnTo>
                  <a:lnTo>
                    <a:pt x="50683" y="143294"/>
                  </a:lnTo>
                  <a:lnTo>
                    <a:pt x="77164" y="108197"/>
                  </a:lnTo>
                  <a:lnTo>
                    <a:pt x="108197" y="77164"/>
                  </a:lnTo>
                  <a:lnTo>
                    <a:pt x="143294" y="50683"/>
                  </a:lnTo>
                  <a:lnTo>
                    <a:pt x="181969" y="29239"/>
                  </a:lnTo>
                  <a:lnTo>
                    <a:pt x="223735" y="13319"/>
                  </a:lnTo>
                  <a:lnTo>
                    <a:pt x="268106" y="3411"/>
                  </a:lnTo>
                  <a:lnTo>
                    <a:pt x="314594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81309" y="2170876"/>
              <a:ext cx="1287145" cy="424815"/>
            </a:xfrm>
            <a:custGeom>
              <a:avLst/>
              <a:gdLst/>
              <a:ahLst/>
              <a:cxnLst/>
              <a:rect l="l" t="t" r="r" b="b"/>
              <a:pathLst>
                <a:path w="1287145" h="424814">
                  <a:moveTo>
                    <a:pt x="1286701" y="0"/>
                  </a:moveTo>
                  <a:lnTo>
                    <a:pt x="0" y="0"/>
                  </a:lnTo>
                  <a:lnTo>
                    <a:pt x="0" y="424703"/>
                  </a:lnTo>
                  <a:lnTo>
                    <a:pt x="1286701" y="424703"/>
                  </a:lnTo>
                  <a:lnTo>
                    <a:pt x="1286701" y="0"/>
                  </a:lnTo>
                  <a:close/>
                </a:path>
              </a:pathLst>
            </a:custGeom>
            <a:solidFill>
              <a:srgbClr val="FF7F7F">
                <a:alpha val="4816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81309" y="2170877"/>
              <a:ext cx="1287145" cy="424815"/>
            </a:xfrm>
            <a:custGeom>
              <a:avLst/>
              <a:gdLst/>
              <a:ahLst/>
              <a:cxnLst/>
              <a:rect l="l" t="t" r="r" b="b"/>
              <a:pathLst>
                <a:path w="1287145" h="424814">
                  <a:moveTo>
                    <a:pt x="0" y="0"/>
                  </a:moveTo>
                  <a:lnTo>
                    <a:pt x="1286701" y="0"/>
                  </a:lnTo>
                  <a:lnTo>
                    <a:pt x="1286701" y="424703"/>
                  </a:lnTo>
                  <a:lnTo>
                    <a:pt x="0" y="42470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82900" y="2170876"/>
              <a:ext cx="1287145" cy="424815"/>
            </a:xfrm>
            <a:custGeom>
              <a:avLst/>
              <a:gdLst/>
              <a:ahLst/>
              <a:cxnLst/>
              <a:rect l="l" t="t" r="r" b="b"/>
              <a:pathLst>
                <a:path w="1287145" h="424814">
                  <a:moveTo>
                    <a:pt x="1286701" y="0"/>
                  </a:moveTo>
                  <a:lnTo>
                    <a:pt x="0" y="0"/>
                  </a:lnTo>
                  <a:lnTo>
                    <a:pt x="0" y="424703"/>
                  </a:lnTo>
                  <a:lnTo>
                    <a:pt x="1286701" y="424703"/>
                  </a:lnTo>
                  <a:lnTo>
                    <a:pt x="1286701" y="0"/>
                  </a:lnTo>
                  <a:close/>
                </a:path>
              </a:pathLst>
            </a:custGeom>
            <a:solidFill>
              <a:srgbClr val="FF7F7F">
                <a:alpha val="4816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82901" y="2170877"/>
              <a:ext cx="1287145" cy="424815"/>
            </a:xfrm>
            <a:custGeom>
              <a:avLst/>
              <a:gdLst/>
              <a:ahLst/>
              <a:cxnLst/>
              <a:rect l="l" t="t" r="r" b="b"/>
              <a:pathLst>
                <a:path w="1287145" h="424814">
                  <a:moveTo>
                    <a:pt x="0" y="0"/>
                  </a:moveTo>
                  <a:lnTo>
                    <a:pt x="1286701" y="0"/>
                  </a:lnTo>
                  <a:lnTo>
                    <a:pt x="1286701" y="424703"/>
                  </a:lnTo>
                  <a:lnTo>
                    <a:pt x="0" y="42470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143778" y="2170876"/>
              <a:ext cx="1287145" cy="424815"/>
            </a:xfrm>
            <a:custGeom>
              <a:avLst/>
              <a:gdLst/>
              <a:ahLst/>
              <a:cxnLst/>
              <a:rect l="l" t="t" r="r" b="b"/>
              <a:pathLst>
                <a:path w="1287145" h="424814">
                  <a:moveTo>
                    <a:pt x="1286701" y="0"/>
                  </a:moveTo>
                  <a:lnTo>
                    <a:pt x="0" y="0"/>
                  </a:lnTo>
                  <a:lnTo>
                    <a:pt x="0" y="424703"/>
                  </a:lnTo>
                  <a:lnTo>
                    <a:pt x="1286701" y="424703"/>
                  </a:lnTo>
                  <a:lnTo>
                    <a:pt x="1286701" y="0"/>
                  </a:lnTo>
                  <a:close/>
                </a:path>
              </a:pathLst>
            </a:custGeom>
            <a:solidFill>
              <a:srgbClr val="FF7F7F">
                <a:alpha val="4816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43779" y="2170877"/>
              <a:ext cx="1287145" cy="424815"/>
            </a:xfrm>
            <a:custGeom>
              <a:avLst/>
              <a:gdLst/>
              <a:ahLst/>
              <a:cxnLst/>
              <a:rect l="l" t="t" r="r" b="b"/>
              <a:pathLst>
                <a:path w="1287145" h="424814">
                  <a:moveTo>
                    <a:pt x="0" y="0"/>
                  </a:moveTo>
                  <a:lnTo>
                    <a:pt x="1286701" y="0"/>
                  </a:lnTo>
                  <a:lnTo>
                    <a:pt x="1286701" y="424703"/>
                  </a:lnTo>
                  <a:lnTo>
                    <a:pt x="0" y="42470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618439" y="1489663"/>
            <a:ext cx="633476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64640" algn="l"/>
                <a:tab pos="2737485" algn="l"/>
                <a:tab pos="4515485" algn="l"/>
                <a:tab pos="6012815" algn="l"/>
              </a:tabLst>
            </a:pPr>
            <a:r>
              <a:rPr dirty="0" sz="2450" spc="30">
                <a:latin typeface="Arial MT"/>
                <a:cs typeface="Arial MT"/>
              </a:rPr>
              <a:t>long</a:t>
            </a:r>
            <a:r>
              <a:rPr dirty="0" sz="2450" spc="30">
                <a:latin typeface="Arial MT"/>
                <a:cs typeface="Arial MT"/>
              </a:rPr>
              <a:t>	</a:t>
            </a:r>
            <a:r>
              <a:rPr dirty="0" sz="2450" spc="25">
                <a:latin typeface="Arial MT"/>
                <a:cs typeface="Arial MT"/>
              </a:rPr>
              <a:t>and</a:t>
            </a:r>
            <a:r>
              <a:rPr dirty="0" sz="2450" spc="25">
                <a:latin typeface="Arial MT"/>
                <a:cs typeface="Arial MT"/>
              </a:rPr>
              <a:t>	</a:t>
            </a:r>
            <a:r>
              <a:rPr dirty="0" sz="2450" spc="25">
                <a:latin typeface="Arial MT"/>
                <a:cs typeface="Arial MT"/>
              </a:rPr>
              <a:t>thanks</a:t>
            </a:r>
            <a:r>
              <a:rPr dirty="0" sz="2450" spc="25">
                <a:latin typeface="Arial MT"/>
                <a:cs typeface="Arial MT"/>
              </a:rPr>
              <a:t>	</a:t>
            </a:r>
            <a:r>
              <a:rPr dirty="0" sz="2450" spc="40">
                <a:latin typeface="Arial MT"/>
                <a:cs typeface="Arial MT"/>
              </a:rPr>
              <a:t>for</a:t>
            </a:r>
            <a:r>
              <a:rPr dirty="0" sz="2450" spc="40">
                <a:latin typeface="Arial MT"/>
                <a:cs typeface="Arial MT"/>
              </a:rPr>
              <a:t>	</a:t>
            </a:r>
            <a:r>
              <a:rPr dirty="0" sz="2450" spc="-10">
                <a:latin typeface="Arial MT"/>
                <a:cs typeface="Arial MT"/>
              </a:rPr>
              <a:t>all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7113" y="1568312"/>
            <a:ext cx="1098550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30">
                <a:latin typeface="Arial MT"/>
                <a:cs typeface="Arial MT"/>
              </a:rPr>
              <a:t>Next</a:t>
            </a:r>
            <a:r>
              <a:rPr dirty="0" sz="1700" spc="-65">
                <a:latin typeface="Arial MT"/>
                <a:cs typeface="Arial MT"/>
              </a:rPr>
              <a:t> </a:t>
            </a:r>
            <a:r>
              <a:rPr dirty="0" sz="1700" spc="35">
                <a:latin typeface="Arial MT"/>
                <a:cs typeface="Arial MT"/>
              </a:rPr>
              <a:t>token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2623" y="2301444"/>
            <a:ext cx="527050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5" b="1">
                <a:latin typeface="Arial"/>
                <a:cs typeface="Arial"/>
              </a:rPr>
              <a:t>Loss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80674" y="1434609"/>
            <a:ext cx="1082675" cy="1155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20">
                <a:latin typeface="Arial MT"/>
                <a:cs typeface="Arial MT"/>
              </a:rPr>
              <a:t>…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  <a:tabLst>
                <a:tab pos="861694" algn="l"/>
              </a:tabLst>
            </a:pPr>
            <a:r>
              <a:rPr dirty="0" sz="2700" spc="20">
                <a:latin typeface="Arial MT"/>
                <a:cs typeface="Arial MT"/>
              </a:rPr>
              <a:t>…</a:t>
            </a:r>
            <a:r>
              <a:rPr dirty="0" sz="2700" spc="20">
                <a:latin typeface="Arial MT"/>
                <a:cs typeface="Arial MT"/>
              </a:rPr>
              <a:t>	</a:t>
            </a:r>
            <a:r>
              <a:rPr dirty="0" sz="2700" spc="55">
                <a:latin typeface="Arial MT"/>
                <a:cs typeface="Arial MT"/>
              </a:rPr>
              <a:t>=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22480" y="1880821"/>
            <a:ext cx="62865" cy="268605"/>
            <a:chOff x="6822480" y="1880821"/>
            <a:chExt cx="62865" cy="268605"/>
          </a:xfrm>
        </p:grpSpPr>
        <p:sp>
          <p:nvSpPr>
            <p:cNvPr id="27" name="object 27"/>
            <p:cNvSpPr/>
            <p:nvPr/>
          </p:nvSpPr>
          <p:spPr>
            <a:xfrm>
              <a:off x="6839621" y="1888686"/>
              <a:ext cx="16510" cy="213360"/>
            </a:xfrm>
            <a:custGeom>
              <a:avLst/>
              <a:gdLst/>
              <a:ahLst/>
              <a:cxnLst/>
              <a:rect l="l" t="t" r="r" b="b"/>
              <a:pathLst>
                <a:path w="16509" h="213360">
                  <a:moveTo>
                    <a:pt x="8010" y="-7864"/>
                  </a:moveTo>
                  <a:lnTo>
                    <a:pt x="8010" y="22104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30345" y="2076565"/>
              <a:ext cx="47625" cy="64769"/>
            </a:xfrm>
            <a:custGeom>
              <a:avLst/>
              <a:gdLst/>
              <a:ahLst/>
              <a:cxnLst/>
              <a:rect l="l" t="t" r="r" b="b"/>
              <a:pathLst>
                <a:path w="47625" h="64769">
                  <a:moveTo>
                    <a:pt x="0" y="3535"/>
                  </a:moveTo>
                  <a:lnTo>
                    <a:pt x="28243" y="64508"/>
                  </a:lnTo>
                  <a:lnTo>
                    <a:pt x="39679" y="25295"/>
                  </a:lnTo>
                  <a:lnTo>
                    <a:pt x="25295" y="25295"/>
                  </a:lnTo>
                  <a:lnTo>
                    <a:pt x="0" y="3535"/>
                  </a:lnTo>
                  <a:close/>
                </a:path>
                <a:path w="47625" h="64769">
                  <a:moveTo>
                    <a:pt x="47057" y="0"/>
                  </a:moveTo>
                  <a:lnTo>
                    <a:pt x="25295" y="25295"/>
                  </a:lnTo>
                  <a:lnTo>
                    <a:pt x="39679" y="25295"/>
                  </a:lnTo>
                  <a:lnTo>
                    <a:pt x="470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30345" y="2076565"/>
              <a:ext cx="47625" cy="64769"/>
            </a:xfrm>
            <a:custGeom>
              <a:avLst/>
              <a:gdLst/>
              <a:ahLst/>
              <a:cxnLst/>
              <a:rect l="l" t="t" r="r" b="b"/>
              <a:pathLst>
                <a:path w="47625" h="64769">
                  <a:moveTo>
                    <a:pt x="28244" y="64509"/>
                  </a:moveTo>
                  <a:lnTo>
                    <a:pt x="47057" y="0"/>
                  </a:lnTo>
                  <a:lnTo>
                    <a:pt x="25296" y="25296"/>
                  </a:lnTo>
                  <a:lnTo>
                    <a:pt x="0" y="3536"/>
                  </a:lnTo>
                  <a:lnTo>
                    <a:pt x="28244" y="64509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3345315" y="1880748"/>
            <a:ext cx="6473190" cy="1193165"/>
            <a:chOff x="3345315" y="1880748"/>
            <a:chExt cx="6473190" cy="1193165"/>
          </a:xfrm>
        </p:grpSpPr>
        <p:sp>
          <p:nvSpPr>
            <p:cNvPr id="31" name="object 31"/>
            <p:cNvSpPr/>
            <p:nvPr/>
          </p:nvSpPr>
          <p:spPr>
            <a:xfrm>
              <a:off x="3920968" y="2664790"/>
              <a:ext cx="2540" cy="379095"/>
            </a:xfrm>
            <a:custGeom>
              <a:avLst/>
              <a:gdLst/>
              <a:ahLst/>
              <a:cxnLst/>
              <a:rect l="l" t="t" r="r" b="b"/>
              <a:pathLst>
                <a:path w="2539" h="379094">
                  <a:moveTo>
                    <a:pt x="0" y="379088"/>
                  </a:moveTo>
                  <a:lnTo>
                    <a:pt x="2118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899361" y="2625467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38441" y="39323"/>
                  </a:moveTo>
                  <a:lnTo>
                    <a:pt x="23724" y="39323"/>
                  </a:lnTo>
                  <a:lnTo>
                    <a:pt x="47188" y="63049"/>
                  </a:lnTo>
                  <a:lnTo>
                    <a:pt x="38441" y="39323"/>
                  </a:lnTo>
                  <a:close/>
                </a:path>
                <a:path w="47625" h="63500">
                  <a:moveTo>
                    <a:pt x="23945" y="0"/>
                  </a:moveTo>
                  <a:lnTo>
                    <a:pt x="0" y="62784"/>
                  </a:lnTo>
                  <a:lnTo>
                    <a:pt x="23724" y="39323"/>
                  </a:lnTo>
                  <a:lnTo>
                    <a:pt x="38441" y="39323"/>
                  </a:lnTo>
                  <a:lnTo>
                    <a:pt x="23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899361" y="2625467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945" y="0"/>
                  </a:moveTo>
                  <a:lnTo>
                    <a:pt x="0" y="62785"/>
                  </a:lnTo>
                  <a:lnTo>
                    <a:pt x="23725" y="39322"/>
                  </a:lnTo>
                  <a:lnTo>
                    <a:pt x="47187" y="63049"/>
                  </a:lnTo>
                  <a:lnTo>
                    <a:pt x="23945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928567" y="1888686"/>
              <a:ext cx="3175" cy="213360"/>
            </a:xfrm>
            <a:custGeom>
              <a:avLst/>
              <a:gdLst/>
              <a:ahLst/>
              <a:cxnLst/>
              <a:rect l="l" t="t" r="r" b="b"/>
              <a:pathLst>
                <a:path w="3175" h="213360">
                  <a:moveTo>
                    <a:pt x="2955" y="0"/>
                  </a:moveTo>
                  <a:lnTo>
                    <a:pt x="0" y="212987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905302" y="2077754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0" y="0"/>
                  </a:moveTo>
                  <a:lnTo>
                    <a:pt x="22720" y="63239"/>
                  </a:lnTo>
                  <a:lnTo>
                    <a:pt x="38090" y="23919"/>
                  </a:lnTo>
                  <a:lnTo>
                    <a:pt x="23265" y="23919"/>
                  </a:lnTo>
                  <a:lnTo>
                    <a:pt x="0" y="0"/>
                  </a:lnTo>
                  <a:close/>
                </a:path>
                <a:path w="47625" h="63500">
                  <a:moveTo>
                    <a:pt x="47184" y="654"/>
                  </a:moveTo>
                  <a:lnTo>
                    <a:pt x="23265" y="23919"/>
                  </a:lnTo>
                  <a:lnTo>
                    <a:pt x="38090" y="23919"/>
                  </a:lnTo>
                  <a:lnTo>
                    <a:pt x="47184" y="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905302" y="2077754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2720" y="63239"/>
                  </a:moveTo>
                  <a:lnTo>
                    <a:pt x="47184" y="654"/>
                  </a:lnTo>
                  <a:lnTo>
                    <a:pt x="23264" y="23918"/>
                  </a:lnTo>
                  <a:lnTo>
                    <a:pt x="0" y="0"/>
                  </a:lnTo>
                  <a:lnTo>
                    <a:pt x="22720" y="63239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5315" y="2380409"/>
              <a:ext cx="168275" cy="11430"/>
            </a:xfrm>
            <a:custGeom>
              <a:avLst/>
              <a:gdLst/>
              <a:ahLst/>
              <a:cxnLst/>
              <a:rect l="l" t="t" r="r" b="b"/>
              <a:pathLst>
                <a:path w="168275" h="11430">
                  <a:moveTo>
                    <a:pt x="167920" y="0"/>
                  </a:moveTo>
                  <a:lnTo>
                    <a:pt x="0" y="0"/>
                  </a:lnTo>
                  <a:lnTo>
                    <a:pt x="0" y="10988"/>
                  </a:lnTo>
                  <a:lnTo>
                    <a:pt x="158295" y="10988"/>
                  </a:lnTo>
                  <a:lnTo>
                    <a:pt x="167920" y="10988"/>
                  </a:lnTo>
                  <a:lnTo>
                    <a:pt x="167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0991" y="2263877"/>
              <a:ext cx="337718" cy="24734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990098" y="2333154"/>
              <a:ext cx="524510" cy="202565"/>
            </a:xfrm>
            <a:custGeom>
              <a:avLst/>
              <a:gdLst/>
              <a:ahLst/>
              <a:cxnLst/>
              <a:rect l="l" t="t" r="r" b="b"/>
              <a:pathLst>
                <a:path w="524510" h="202564">
                  <a:moveTo>
                    <a:pt x="126695" y="5486"/>
                  </a:moveTo>
                  <a:lnTo>
                    <a:pt x="122847" y="3009"/>
                  </a:lnTo>
                  <a:lnTo>
                    <a:pt x="115976" y="3009"/>
                  </a:lnTo>
                  <a:lnTo>
                    <a:pt x="99758" y="45605"/>
                  </a:lnTo>
                  <a:lnTo>
                    <a:pt x="87388" y="95072"/>
                  </a:lnTo>
                  <a:lnTo>
                    <a:pt x="84632" y="100469"/>
                  </a:lnTo>
                  <a:lnTo>
                    <a:pt x="78257" y="108305"/>
                  </a:lnTo>
                  <a:lnTo>
                    <a:pt x="68694" y="115366"/>
                  </a:lnTo>
                  <a:lnTo>
                    <a:pt x="56337" y="118440"/>
                  </a:lnTo>
                  <a:lnTo>
                    <a:pt x="47764" y="116395"/>
                  </a:lnTo>
                  <a:lnTo>
                    <a:pt x="42557" y="111125"/>
                  </a:lnTo>
                  <a:lnTo>
                    <a:pt x="39979" y="103949"/>
                  </a:lnTo>
                  <a:lnTo>
                    <a:pt x="39293" y="96177"/>
                  </a:lnTo>
                  <a:lnTo>
                    <a:pt x="40170" y="85826"/>
                  </a:lnTo>
                  <a:lnTo>
                    <a:pt x="42799" y="73571"/>
                  </a:lnTo>
                  <a:lnTo>
                    <a:pt x="47180" y="59156"/>
                  </a:lnTo>
                  <a:lnTo>
                    <a:pt x="53314" y="42303"/>
                  </a:lnTo>
                  <a:lnTo>
                    <a:pt x="58801" y="28016"/>
                  </a:lnTo>
                  <a:lnTo>
                    <a:pt x="58801" y="22517"/>
                  </a:lnTo>
                  <a:lnTo>
                    <a:pt x="57213" y="13792"/>
                  </a:lnTo>
                  <a:lnTo>
                    <a:pt x="52692" y="6616"/>
                  </a:lnTo>
                  <a:lnTo>
                    <a:pt x="45593" y="1778"/>
                  </a:lnTo>
                  <a:lnTo>
                    <a:pt x="36283" y="0"/>
                  </a:lnTo>
                  <a:lnTo>
                    <a:pt x="19596" y="6261"/>
                  </a:lnTo>
                  <a:lnTo>
                    <a:pt x="8343" y="20218"/>
                  </a:lnTo>
                  <a:lnTo>
                    <a:pt x="1993" y="34658"/>
                  </a:lnTo>
                  <a:lnTo>
                    <a:pt x="0" y="42303"/>
                  </a:lnTo>
                  <a:lnTo>
                    <a:pt x="0" y="45059"/>
                  </a:lnTo>
                  <a:lnTo>
                    <a:pt x="6045" y="45059"/>
                  </a:lnTo>
                  <a:lnTo>
                    <a:pt x="7696" y="40106"/>
                  </a:lnTo>
                  <a:lnTo>
                    <a:pt x="13843" y="23888"/>
                  </a:lnTo>
                  <a:lnTo>
                    <a:pt x="20853" y="13385"/>
                  </a:lnTo>
                  <a:lnTo>
                    <a:pt x="28219" y="7721"/>
                  </a:lnTo>
                  <a:lnTo>
                    <a:pt x="35458" y="6032"/>
                  </a:lnTo>
                  <a:lnTo>
                    <a:pt x="42316" y="6032"/>
                  </a:lnTo>
                  <a:lnTo>
                    <a:pt x="42316" y="21691"/>
                  </a:lnTo>
                  <a:lnTo>
                    <a:pt x="30518" y="53555"/>
                  </a:lnTo>
                  <a:lnTo>
                    <a:pt x="25552" y="68999"/>
                  </a:lnTo>
                  <a:lnTo>
                    <a:pt x="22644" y="81407"/>
                  </a:lnTo>
                  <a:lnTo>
                    <a:pt x="21704" y="91782"/>
                  </a:lnTo>
                  <a:lnTo>
                    <a:pt x="24663" y="107213"/>
                  </a:lnTo>
                  <a:lnTo>
                    <a:pt x="32385" y="117309"/>
                  </a:lnTo>
                  <a:lnTo>
                    <a:pt x="43154" y="122821"/>
                  </a:lnTo>
                  <a:lnTo>
                    <a:pt x="55245" y="124485"/>
                  </a:lnTo>
                  <a:lnTo>
                    <a:pt x="63017" y="123634"/>
                  </a:lnTo>
                  <a:lnTo>
                    <a:pt x="70243" y="121183"/>
                  </a:lnTo>
                  <a:lnTo>
                    <a:pt x="76911" y="117297"/>
                  </a:lnTo>
                  <a:lnTo>
                    <a:pt x="82994" y="112128"/>
                  </a:lnTo>
                  <a:lnTo>
                    <a:pt x="80238" y="122720"/>
                  </a:lnTo>
                  <a:lnTo>
                    <a:pt x="59169" y="161086"/>
                  </a:lnTo>
                  <a:lnTo>
                    <a:pt x="34899" y="171754"/>
                  </a:lnTo>
                  <a:lnTo>
                    <a:pt x="31051" y="171754"/>
                  </a:lnTo>
                  <a:lnTo>
                    <a:pt x="18694" y="170929"/>
                  </a:lnTo>
                  <a:lnTo>
                    <a:pt x="14020" y="160210"/>
                  </a:lnTo>
                  <a:lnTo>
                    <a:pt x="21983" y="160210"/>
                  </a:lnTo>
                  <a:lnTo>
                    <a:pt x="28575" y="154444"/>
                  </a:lnTo>
                  <a:lnTo>
                    <a:pt x="5765" y="140423"/>
                  </a:lnTo>
                  <a:lnTo>
                    <a:pt x="5765" y="153885"/>
                  </a:lnTo>
                  <a:lnTo>
                    <a:pt x="7924" y="163423"/>
                  </a:lnTo>
                  <a:lnTo>
                    <a:pt x="13944" y="171005"/>
                  </a:lnTo>
                  <a:lnTo>
                    <a:pt x="23164" y="175996"/>
                  </a:lnTo>
                  <a:lnTo>
                    <a:pt x="34899" y="177800"/>
                  </a:lnTo>
                  <a:lnTo>
                    <a:pt x="55803" y="173405"/>
                  </a:lnTo>
                  <a:lnTo>
                    <a:pt x="74790" y="161417"/>
                  </a:lnTo>
                  <a:lnTo>
                    <a:pt x="89890" y="143598"/>
                  </a:lnTo>
                  <a:lnTo>
                    <a:pt x="99212" y="121742"/>
                  </a:lnTo>
                  <a:lnTo>
                    <a:pt x="125603" y="16764"/>
                  </a:lnTo>
                  <a:lnTo>
                    <a:pt x="126695" y="12903"/>
                  </a:lnTo>
                  <a:lnTo>
                    <a:pt x="126695" y="5486"/>
                  </a:lnTo>
                  <a:close/>
                </a:path>
                <a:path w="524510" h="202564">
                  <a:moveTo>
                    <a:pt x="180594" y="155879"/>
                  </a:moveTo>
                  <a:lnTo>
                    <a:pt x="166217" y="155879"/>
                  </a:lnTo>
                  <a:lnTo>
                    <a:pt x="166217" y="29679"/>
                  </a:lnTo>
                  <a:lnTo>
                    <a:pt x="137439" y="31788"/>
                  </a:lnTo>
                  <a:lnTo>
                    <a:pt x="137439" y="38696"/>
                  </a:lnTo>
                  <a:lnTo>
                    <a:pt x="150304" y="38696"/>
                  </a:lnTo>
                  <a:lnTo>
                    <a:pt x="151828" y="40043"/>
                  </a:lnTo>
                  <a:lnTo>
                    <a:pt x="151828" y="155879"/>
                  </a:lnTo>
                  <a:lnTo>
                    <a:pt x="137439" y="155879"/>
                  </a:lnTo>
                  <a:lnTo>
                    <a:pt x="137439" y="162788"/>
                  </a:lnTo>
                  <a:lnTo>
                    <a:pt x="151257" y="162026"/>
                  </a:lnTo>
                  <a:lnTo>
                    <a:pt x="166217" y="162026"/>
                  </a:lnTo>
                  <a:lnTo>
                    <a:pt x="173316" y="162217"/>
                  </a:lnTo>
                  <a:lnTo>
                    <a:pt x="180594" y="162788"/>
                  </a:lnTo>
                  <a:lnTo>
                    <a:pt x="180594" y="155879"/>
                  </a:lnTo>
                  <a:close/>
                </a:path>
                <a:path w="524510" h="202564">
                  <a:moveTo>
                    <a:pt x="290156" y="121932"/>
                  </a:moveTo>
                  <a:lnTo>
                    <a:pt x="286537" y="104838"/>
                  </a:lnTo>
                  <a:lnTo>
                    <a:pt x="276580" y="90601"/>
                  </a:lnTo>
                  <a:lnTo>
                    <a:pt x="272656" y="88036"/>
                  </a:lnTo>
                  <a:lnTo>
                    <a:pt x="272656" y="121932"/>
                  </a:lnTo>
                  <a:lnTo>
                    <a:pt x="272516" y="127241"/>
                  </a:lnTo>
                  <a:lnTo>
                    <a:pt x="243166" y="158559"/>
                  </a:lnTo>
                  <a:lnTo>
                    <a:pt x="237350" y="158064"/>
                  </a:lnTo>
                  <a:lnTo>
                    <a:pt x="213791" y="126987"/>
                  </a:lnTo>
                  <a:lnTo>
                    <a:pt x="213626" y="120205"/>
                  </a:lnTo>
                  <a:lnTo>
                    <a:pt x="213753" y="113538"/>
                  </a:lnTo>
                  <a:lnTo>
                    <a:pt x="233375" y="82613"/>
                  </a:lnTo>
                  <a:lnTo>
                    <a:pt x="243166" y="82613"/>
                  </a:lnTo>
                  <a:lnTo>
                    <a:pt x="272529" y="113271"/>
                  </a:lnTo>
                  <a:lnTo>
                    <a:pt x="272656" y="121932"/>
                  </a:lnTo>
                  <a:lnTo>
                    <a:pt x="272656" y="88036"/>
                  </a:lnTo>
                  <a:lnTo>
                    <a:pt x="264363" y="82613"/>
                  </a:lnTo>
                  <a:lnTo>
                    <a:pt x="261670" y="80860"/>
                  </a:lnTo>
                  <a:lnTo>
                    <a:pt x="243166" y="77241"/>
                  </a:lnTo>
                  <a:lnTo>
                    <a:pt x="224650" y="80860"/>
                  </a:lnTo>
                  <a:lnTo>
                    <a:pt x="209740" y="90601"/>
                  </a:lnTo>
                  <a:lnTo>
                    <a:pt x="199796" y="104838"/>
                  </a:lnTo>
                  <a:lnTo>
                    <a:pt x="196176" y="121932"/>
                  </a:lnTo>
                  <a:lnTo>
                    <a:pt x="199872" y="138645"/>
                  </a:lnTo>
                  <a:lnTo>
                    <a:pt x="209956" y="152234"/>
                  </a:lnTo>
                  <a:lnTo>
                    <a:pt x="224891" y="161366"/>
                  </a:lnTo>
                  <a:lnTo>
                    <a:pt x="243166" y="164693"/>
                  </a:lnTo>
                  <a:lnTo>
                    <a:pt x="261429" y="161366"/>
                  </a:lnTo>
                  <a:lnTo>
                    <a:pt x="266001" y="158559"/>
                  </a:lnTo>
                  <a:lnTo>
                    <a:pt x="276364" y="152234"/>
                  </a:lnTo>
                  <a:lnTo>
                    <a:pt x="286448" y="138645"/>
                  </a:lnTo>
                  <a:lnTo>
                    <a:pt x="290156" y="121932"/>
                  </a:lnTo>
                  <a:close/>
                </a:path>
                <a:path w="524510" h="202564">
                  <a:moveTo>
                    <a:pt x="411276" y="155879"/>
                  </a:moveTo>
                  <a:lnTo>
                    <a:pt x="396900" y="155879"/>
                  </a:lnTo>
                  <a:lnTo>
                    <a:pt x="396900" y="104673"/>
                  </a:lnTo>
                  <a:lnTo>
                    <a:pt x="395287" y="93497"/>
                  </a:lnTo>
                  <a:lnTo>
                    <a:pt x="390207" y="85178"/>
                  </a:lnTo>
                  <a:lnTo>
                    <a:pt x="381279" y="79997"/>
                  </a:lnTo>
                  <a:lnTo>
                    <a:pt x="368122" y="78206"/>
                  </a:lnTo>
                  <a:lnTo>
                    <a:pt x="357365" y="79705"/>
                  </a:lnTo>
                  <a:lnTo>
                    <a:pt x="348615" y="83769"/>
                  </a:lnTo>
                  <a:lnTo>
                    <a:pt x="341795" y="89700"/>
                  </a:lnTo>
                  <a:lnTo>
                    <a:pt x="336867" y="96812"/>
                  </a:lnTo>
                  <a:lnTo>
                    <a:pt x="336677" y="96812"/>
                  </a:lnTo>
                  <a:lnTo>
                    <a:pt x="336677" y="78206"/>
                  </a:lnTo>
                  <a:lnTo>
                    <a:pt x="308470" y="80314"/>
                  </a:lnTo>
                  <a:lnTo>
                    <a:pt x="308470" y="87223"/>
                  </a:lnTo>
                  <a:lnTo>
                    <a:pt x="321322" y="87223"/>
                  </a:lnTo>
                  <a:lnTo>
                    <a:pt x="322859" y="88557"/>
                  </a:lnTo>
                  <a:lnTo>
                    <a:pt x="322859" y="155879"/>
                  </a:lnTo>
                  <a:lnTo>
                    <a:pt x="308470" y="155879"/>
                  </a:lnTo>
                  <a:lnTo>
                    <a:pt x="308470" y="162788"/>
                  </a:lnTo>
                  <a:lnTo>
                    <a:pt x="322287" y="162026"/>
                  </a:lnTo>
                  <a:lnTo>
                    <a:pt x="337439" y="162026"/>
                  </a:lnTo>
                  <a:lnTo>
                    <a:pt x="352399" y="162788"/>
                  </a:lnTo>
                  <a:lnTo>
                    <a:pt x="352399" y="155879"/>
                  </a:lnTo>
                  <a:lnTo>
                    <a:pt x="338010" y="155879"/>
                  </a:lnTo>
                  <a:lnTo>
                    <a:pt x="338010" y="113106"/>
                  </a:lnTo>
                  <a:lnTo>
                    <a:pt x="340702" y="99999"/>
                  </a:lnTo>
                  <a:lnTo>
                    <a:pt x="347560" y="90792"/>
                  </a:lnTo>
                  <a:lnTo>
                    <a:pt x="356781" y="85356"/>
                  </a:lnTo>
                  <a:lnTo>
                    <a:pt x="366598" y="83566"/>
                  </a:lnTo>
                  <a:lnTo>
                    <a:pt x="380009" y="83566"/>
                  </a:lnTo>
                  <a:lnTo>
                    <a:pt x="381749" y="94119"/>
                  </a:lnTo>
                  <a:lnTo>
                    <a:pt x="381749" y="155879"/>
                  </a:lnTo>
                  <a:lnTo>
                    <a:pt x="367360" y="155879"/>
                  </a:lnTo>
                  <a:lnTo>
                    <a:pt x="367360" y="162788"/>
                  </a:lnTo>
                  <a:lnTo>
                    <a:pt x="381165" y="162026"/>
                  </a:lnTo>
                  <a:lnTo>
                    <a:pt x="396316" y="162026"/>
                  </a:lnTo>
                  <a:lnTo>
                    <a:pt x="411276" y="162788"/>
                  </a:lnTo>
                  <a:lnTo>
                    <a:pt x="411276" y="155879"/>
                  </a:lnTo>
                  <a:close/>
                </a:path>
                <a:path w="524510" h="202564">
                  <a:moveTo>
                    <a:pt x="524319" y="81661"/>
                  </a:moveTo>
                  <a:lnTo>
                    <a:pt x="520674" y="76288"/>
                  </a:lnTo>
                  <a:lnTo>
                    <a:pt x="510120" y="76288"/>
                  </a:lnTo>
                  <a:lnTo>
                    <a:pt x="499770" y="76860"/>
                  </a:lnTo>
                  <a:lnTo>
                    <a:pt x="490753" y="85115"/>
                  </a:lnTo>
                  <a:lnTo>
                    <a:pt x="489165" y="83959"/>
                  </a:lnTo>
                  <a:lnTo>
                    <a:pt x="487108" y="82448"/>
                  </a:lnTo>
                  <a:lnTo>
                    <a:pt x="487108" y="106400"/>
                  </a:lnTo>
                  <a:lnTo>
                    <a:pt x="487108" y="117132"/>
                  </a:lnTo>
                  <a:lnTo>
                    <a:pt x="483273" y="122123"/>
                  </a:lnTo>
                  <a:lnTo>
                    <a:pt x="480593" y="125387"/>
                  </a:lnTo>
                  <a:lnTo>
                    <a:pt x="475411" y="128841"/>
                  </a:lnTo>
                  <a:lnTo>
                    <a:pt x="468503" y="128841"/>
                  </a:lnTo>
                  <a:lnTo>
                    <a:pt x="467804" y="128651"/>
                  </a:lnTo>
                  <a:lnTo>
                    <a:pt x="457631" y="125895"/>
                  </a:lnTo>
                  <a:lnTo>
                    <a:pt x="452056" y="119126"/>
                  </a:lnTo>
                  <a:lnTo>
                    <a:pt x="449999" y="111607"/>
                  </a:lnTo>
                  <a:lnTo>
                    <a:pt x="449707" y="106400"/>
                  </a:lnTo>
                  <a:lnTo>
                    <a:pt x="449707" y="95656"/>
                  </a:lnTo>
                  <a:lnTo>
                    <a:pt x="453542" y="90678"/>
                  </a:lnTo>
                  <a:lnTo>
                    <a:pt x="456234" y="87414"/>
                  </a:lnTo>
                  <a:lnTo>
                    <a:pt x="461416" y="83959"/>
                  </a:lnTo>
                  <a:lnTo>
                    <a:pt x="468312" y="83959"/>
                  </a:lnTo>
                  <a:lnTo>
                    <a:pt x="479183" y="86893"/>
                  </a:lnTo>
                  <a:lnTo>
                    <a:pt x="484759" y="93662"/>
                  </a:lnTo>
                  <a:lnTo>
                    <a:pt x="486816" y="101193"/>
                  </a:lnTo>
                  <a:lnTo>
                    <a:pt x="487108" y="106400"/>
                  </a:lnTo>
                  <a:lnTo>
                    <a:pt x="487108" y="82448"/>
                  </a:lnTo>
                  <a:lnTo>
                    <a:pt x="485000" y="80899"/>
                  </a:lnTo>
                  <a:lnTo>
                    <a:pt x="476948" y="78206"/>
                  </a:lnTo>
                  <a:lnTo>
                    <a:pt x="468503" y="78206"/>
                  </a:lnTo>
                  <a:lnTo>
                    <a:pt x="454837" y="80505"/>
                  </a:lnTo>
                  <a:lnTo>
                    <a:pt x="444030" y="86690"/>
                  </a:lnTo>
                  <a:lnTo>
                    <a:pt x="436930" y="95681"/>
                  </a:lnTo>
                  <a:lnTo>
                    <a:pt x="434365" y="106400"/>
                  </a:lnTo>
                  <a:lnTo>
                    <a:pt x="434365" y="113880"/>
                  </a:lnTo>
                  <a:lnTo>
                    <a:pt x="438200" y="120777"/>
                  </a:lnTo>
                  <a:lnTo>
                    <a:pt x="443572" y="125768"/>
                  </a:lnTo>
                  <a:lnTo>
                    <a:pt x="442048" y="127508"/>
                  </a:lnTo>
                  <a:lnTo>
                    <a:pt x="437819" y="133832"/>
                  </a:lnTo>
                  <a:lnTo>
                    <a:pt x="437819" y="143802"/>
                  </a:lnTo>
                  <a:lnTo>
                    <a:pt x="438391" y="152819"/>
                  </a:lnTo>
                  <a:lnTo>
                    <a:pt x="445884" y="158369"/>
                  </a:lnTo>
                  <a:lnTo>
                    <a:pt x="439331" y="161188"/>
                  </a:lnTo>
                  <a:lnTo>
                    <a:pt x="433336" y="165303"/>
                  </a:lnTo>
                  <a:lnTo>
                    <a:pt x="428967" y="170751"/>
                  </a:lnTo>
                  <a:lnTo>
                    <a:pt x="427278" y="177546"/>
                  </a:lnTo>
                  <a:lnTo>
                    <a:pt x="430974" y="187299"/>
                  </a:lnTo>
                  <a:lnTo>
                    <a:pt x="441058" y="195072"/>
                  </a:lnTo>
                  <a:lnTo>
                    <a:pt x="455993" y="200228"/>
                  </a:lnTo>
                  <a:lnTo>
                    <a:pt x="474268" y="202095"/>
                  </a:lnTo>
                  <a:lnTo>
                    <a:pt x="491883" y="200367"/>
                  </a:lnTo>
                  <a:lnTo>
                    <a:pt x="503999" y="196342"/>
                  </a:lnTo>
                  <a:lnTo>
                    <a:pt x="506895" y="195389"/>
                  </a:lnTo>
                  <a:lnTo>
                    <a:pt x="517334" y="187540"/>
                  </a:lnTo>
                  <a:lnTo>
                    <a:pt x="521182" y="177355"/>
                  </a:lnTo>
                  <a:lnTo>
                    <a:pt x="521258" y="171424"/>
                  </a:lnTo>
                  <a:lnTo>
                    <a:pt x="519201" y="162217"/>
                  </a:lnTo>
                  <a:lnTo>
                    <a:pt x="518947" y="161061"/>
                  </a:lnTo>
                  <a:lnTo>
                    <a:pt x="509485" y="155892"/>
                  </a:lnTo>
                  <a:lnTo>
                    <a:pt x="509485" y="177546"/>
                  </a:lnTo>
                  <a:lnTo>
                    <a:pt x="506869" y="184619"/>
                  </a:lnTo>
                  <a:lnTo>
                    <a:pt x="499465" y="190665"/>
                  </a:lnTo>
                  <a:lnTo>
                    <a:pt x="488276" y="194805"/>
                  </a:lnTo>
                  <a:lnTo>
                    <a:pt x="474268" y="196342"/>
                  </a:lnTo>
                  <a:lnTo>
                    <a:pt x="460248" y="194779"/>
                  </a:lnTo>
                  <a:lnTo>
                    <a:pt x="449059" y="190588"/>
                  </a:lnTo>
                  <a:lnTo>
                    <a:pt x="441655" y="184531"/>
                  </a:lnTo>
                  <a:lnTo>
                    <a:pt x="439039" y="177546"/>
                  </a:lnTo>
                  <a:lnTo>
                    <a:pt x="438962" y="170649"/>
                  </a:lnTo>
                  <a:lnTo>
                    <a:pt x="445109" y="162407"/>
                  </a:lnTo>
                  <a:lnTo>
                    <a:pt x="457390" y="162217"/>
                  </a:lnTo>
                  <a:lnTo>
                    <a:pt x="468503" y="162217"/>
                  </a:lnTo>
                  <a:lnTo>
                    <a:pt x="509460" y="177165"/>
                  </a:lnTo>
                  <a:lnTo>
                    <a:pt x="509485" y="177546"/>
                  </a:lnTo>
                  <a:lnTo>
                    <a:pt x="509485" y="155892"/>
                  </a:lnTo>
                  <a:lnTo>
                    <a:pt x="456044" y="149352"/>
                  </a:lnTo>
                  <a:lnTo>
                    <a:pt x="454507" y="149161"/>
                  </a:lnTo>
                  <a:lnTo>
                    <a:pt x="448360" y="147828"/>
                  </a:lnTo>
                  <a:lnTo>
                    <a:pt x="444919" y="142074"/>
                  </a:lnTo>
                  <a:lnTo>
                    <a:pt x="444919" y="131711"/>
                  </a:lnTo>
                  <a:lnTo>
                    <a:pt x="446265" y="130175"/>
                  </a:lnTo>
                  <a:lnTo>
                    <a:pt x="447408" y="128651"/>
                  </a:lnTo>
                  <a:lnTo>
                    <a:pt x="450278" y="130365"/>
                  </a:lnTo>
                  <a:lnTo>
                    <a:pt x="457200" y="134594"/>
                  </a:lnTo>
                  <a:lnTo>
                    <a:pt x="468312" y="134594"/>
                  </a:lnTo>
                  <a:lnTo>
                    <a:pt x="502462" y="106400"/>
                  </a:lnTo>
                  <a:lnTo>
                    <a:pt x="502462" y="98907"/>
                  </a:lnTo>
                  <a:lnTo>
                    <a:pt x="499008" y="92964"/>
                  </a:lnTo>
                  <a:lnTo>
                    <a:pt x="494398" y="87985"/>
                  </a:lnTo>
                  <a:lnTo>
                    <a:pt x="498436" y="85115"/>
                  </a:lnTo>
                  <a:lnTo>
                    <a:pt x="503034" y="81851"/>
                  </a:lnTo>
                  <a:lnTo>
                    <a:pt x="510514" y="81661"/>
                  </a:lnTo>
                  <a:lnTo>
                    <a:pt x="513765" y="81661"/>
                  </a:lnTo>
                  <a:lnTo>
                    <a:pt x="513003" y="82423"/>
                  </a:lnTo>
                  <a:lnTo>
                    <a:pt x="512051" y="83185"/>
                  </a:lnTo>
                  <a:lnTo>
                    <a:pt x="512051" y="90106"/>
                  </a:lnTo>
                  <a:lnTo>
                    <a:pt x="514921" y="92392"/>
                  </a:lnTo>
                  <a:lnTo>
                    <a:pt x="520865" y="92392"/>
                  </a:lnTo>
                  <a:lnTo>
                    <a:pt x="524319" y="90487"/>
                  </a:lnTo>
                  <a:lnTo>
                    <a:pt x="524319" y="81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28706" y="2664614"/>
              <a:ext cx="27940" cy="387350"/>
            </a:xfrm>
            <a:custGeom>
              <a:avLst/>
              <a:gdLst/>
              <a:ahLst/>
              <a:cxnLst/>
              <a:rect l="l" t="t" r="r" b="b"/>
              <a:pathLst>
                <a:path w="27940" h="387350">
                  <a:moveTo>
                    <a:pt x="13922" y="-7864"/>
                  </a:moveTo>
                  <a:lnTo>
                    <a:pt x="13922" y="394994"/>
                  </a:lnTo>
                </a:path>
              </a:pathLst>
            </a:custGeom>
            <a:ln w="43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831323" y="2625389"/>
              <a:ext cx="47625" cy="64769"/>
            </a:xfrm>
            <a:custGeom>
              <a:avLst/>
              <a:gdLst/>
              <a:ahLst/>
              <a:cxnLst/>
              <a:rect l="l" t="t" r="r" b="b"/>
              <a:pathLst>
                <a:path w="47625" h="64769">
                  <a:moveTo>
                    <a:pt x="39623" y="39223"/>
                  </a:moveTo>
                  <a:lnTo>
                    <a:pt x="25227" y="39223"/>
                  </a:lnTo>
                  <a:lnTo>
                    <a:pt x="47068" y="64449"/>
                  </a:lnTo>
                  <a:lnTo>
                    <a:pt x="39623" y="39223"/>
                  </a:lnTo>
                  <a:close/>
                </a:path>
                <a:path w="47625" h="64769">
                  <a:moveTo>
                    <a:pt x="28047" y="0"/>
                  </a:moveTo>
                  <a:lnTo>
                    <a:pt x="0" y="61065"/>
                  </a:lnTo>
                  <a:lnTo>
                    <a:pt x="25227" y="39223"/>
                  </a:lnTo>
                  <a:lnTo>
                    <a:pt x="39623" y="39223"/>
                  </a:lnTo>
                  <a:lnTo>
                    <a:pt x="28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831324" y="2625390"/>
              <a:ext cx="47625" cy="64769"/>
            </a:xfrm>
            <a:custGeom>
              <a:avLst/>
              <a:gdLst/>
              <a:ahLst/>
              <a:cxnLst/>
              <a:rect l="l" t="t" r="r" b="b"/>
              <a:pathLst>
                <a:path w="47625" h="64769">
                  <a:moveTo>
                    <a:pt x="28047" y="0"/>
                  </a:moveTo>
                  <a:lnTo>
                    <a:pt x="0" y="61064"/>
                  </a:lnTo>
                  <a:lnTo>
                    <a:pt x="25227" y="39223"/>
                  </a:lnTo>
                  <a:lnTo>
                    <a:pt x="47068" y="64449"/>
                  </a:lnTo>
                  <a:lnTo>
                    <a:pt x="28047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327802" y="2664790"/>
              <a:ext cx="2540" cy="387350"/>
            </a:xfrm>
            <a:custGeom>
              <a:avLst/>
              <a:gdLst/>
              <a:ahLst/>
              <a:cxnLst/>
              <a:rect l="l" t="t" r="r" b="b"/>
              <a:pathLst>
                <a:path w="2540" h="387350">
                  <a:moveTo>
                    <a:pt x="2129" y="386953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304335" y="2625467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248" y="0"/>
                  </a:moveTo>
                  <a:lnTo>
                    <a:pt x="0" y="63047"/>
                  </a:lnTo>
                  <a:lnTo>
                    <a:pt x="23465" y="39323"/>
                  </a:lnTo>
                  <a:lnTo>
                    <a:pt x="38242" y="39323"/>
                  </a:lnTo>
                  <a:lnTo>
                    <a:pt x="23248" y="0"/>
                  </a:lnTo>
                  <a:close/>
                </a:path>
                <a:path w="47625" h="63500">
                  <a:moveTo>
                    <a:pt x="38242" y="39323"/>
                  </a:moveTo>
                  <a:lnTo>
                    <a:pt x="23465" y="39323"/>
                  </a:lnTo>
                  <a:lnTo>
                    <a:pt x="47189" y="62788"/>
                  </a:lnTo>
                  <a:lnTo>
                    <a:pt x="38242" y="39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304336" y="2625467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248" y="0"/>
                  </a:moveTo>
                  <a:lnTo>
                    <a:pt x="0" y="63047"/>
                  </a:lnTo>
                  <a:lnTo>
                    <a:pt x="23465" y="39322"/>
                  </a:lnTo>
                  <a:lnTo>
                    <a:pt x="47189" y="62788"/>
                  </a:lnTo>
                  <a:lnTo>
                    <a:pt x="23248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324327" y="1888686"/>
              <a:ext cx="1270" cy="213360"/>
            </a:xfrm>
            <a:custGeom>
              <a:avLst/>
              <a:gdLst/>
              <a:ahLst/>
              <a:cxnLst/>
              <a:rect l="l" t="t" r="r" b="b"/>
              <a:pathLst>
                <a:path w="1270" h="213360">
                  <a:moveTo>
                    <a:pt x="0" y="0"/>
                  </a:moveTo>
                  <a:lnTo>
                    <a:pt x="828" y="21298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301470" y="2077980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0" y="184"/>
                  </a:moveTo>
                  <a:lnTo>
                    <a:pt x="23837" y="63011"/>
                  </a:lnTo>
                  <a:lnTo>
                    <a:pt x="38409" y="23686"/>
                  </a:lnTo>
                  <a:lnTo>
                    <a:pt x="23685" y="23686"/>
                  </a:lnTo>
                  <a:lnTo>
                    <a:pt x="0" y="184"/>
                  </a:lnTo>
                  <a:close/>
                </a:path>
                <a:path w="47625" h="63500">
                  <a:moveTo>
                    <a:pt x="47186" y="0"/>
                  </a:moveTo>
                  <a:lnTo>
                    <a:pt x="23685" y="23686"/>
                  </a:lnTo>
                  <a:lnTo>
                    <a:pt x="38409" y="23686"/>
                  </a:lnTo>
                  <a:lnTo>
                    <a:pt x="47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301470" y="2077981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838" y="63010"/>
                  </a:moveTo>
                  <a:lnTo>
                    <a:pt x="47187" y="0"/>
                  </a:lnTo>
                  <a:lnTo>
                    <a:pt x="23685" y="23685"/>
                  </a:lnTo>
                  <a:lnTo>
                    <a:pt x="0" y="184"/>
                  </a:lnTo>
                  <a:lnTo>
                    <a:pt x="23838" y="6301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782171" y="2664788"/>
              <a:ext cx="2540" cy="285115"/>
            </a:xfrm>
            <a:custGeom>
              <a:avLst/>
              <a:gdLst/>
              <a:ahLst/>
              <a:cxnLst/>
              <a:rect l="l" t="t" r="r" b="b"/>
              <a:pathLst>
                <a:path w="2540" h="285114">
                  <a:moveTo>
                    <a:pt x="0" y="284711"/>
                  </a:moveTo>
                  <a:lnTo>
                    <a:pt x="2493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760864" y="262546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38499" y="39323"/>
                  </a:moveTo>
                  <a:lnTo>
                    <a:pt x="23799" y="39323"/>
                  </a:lnTo>
                  <a:lnTo>
                    <a:pt x="47186" y="63122"/>
                  </a:lnTo>
                  <a:lnTo>
                    <a:pt x="38499" y="39323"/>
                  </a:lnTo>
                  <a:close/>
                </a:path>
                <a:path w="47625" h="63500">
                  <a:moveTo>
                    <a:pt x="24145" y="0"/>
                  </a:moveTo>
                  <a:lnTo>
                    <a:pt x="0" y="62710"/>
                  </a:lnTo>
                  <a:lnTo>
                    <a:pt x="23799" y="39323"/>
                  </a:lnTo>
                  <a:lnTo>
                    <a:pt x="38499" y="39323"/>
                  </a:lnTo>
                  <a:lnTo>
                    <a:pt x="24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760863" y="262546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4145" y="0"/>
                  </a:moveTo>
                  <a:lnTo>
                    <a:pt x="0" y="62709"/>
                  </a:lnTo>
                  <a:lnTo>
                    <a:pt x="23800" y="39322"/>
                  </a:lnTo>
                  <a:lnTo>
                    <a:pt x="47187" y="63123"/>
                  </a:lnTo>
                  <a:lnTo>
                    <a:pt x="24145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786192" y="1888686"/>
              <a:ext cx="635" cy="213360"/>
            </a:xfrm>
            <a:custGeom>
              <a:avLst/>
              <a:gdLst/>
              <a:ahLst/>
              <a:cxnLst/>
              <a:rect l="l" t="t" r="r" b="b"/>
              <a:pathLst>
                <a:path w="634" h="213360">
                  <a:moveTo>
                    <a:pt x="0" y="0"/>
                  </a:moveTo>
                  <a:lnTo>
                    <a:pt x="404" y="21298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762957" y="2078028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0" y="88"/>
                  </a:moveTo>
                  <a:lnTo>
                    <a:pt x="23712" y="62962"/>
                  </a:lnTo>
                  <a:lnTo>
                    <a:pt x="38375" y="23638"/>
                  </a:lnTo>
                  <a:lnTo>
                    <a:pt x="23638" y="23638"/>
                  </a:lnTo>
                  <a:lnTo>
                    <a:pt x="0" y="88"/>
                  </a:lnTo>
                  <a:close/>
                </a:path>
                <a:path w="47625" h="63500">
                  <a:moveTo>
                    <a:pt x="47189" y="0"/>
                  </a:moveTo>
                  <a:lnTo>
                    <a:pt x="23638" y="23638"/>
                  </a:lnTo>
                  <a:lnTo>
                    <a:pt x="38375" y="23638"/>
                  </a:lnTo>
                  <a:lnTo>
                    <a:pt x="471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762957" y="2078028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712" y="62963"/>
                  </a:moveTo>
                  <a:lnTo>
                    <a:pt x="47189" y="0"/>
                  </a:lnTo>
                  <a:lnTo>
                    <a:pt x="23638" y="23638"/>
                  </a:lnTo>
                  <a:lnTo>
                    <a:pt x="0" y="89"/>
                  </a:lnTo>
                  <a:lnTo>
                    <a:pt x="23712" y="62963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5" name="object 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0027" y="2092815"/>
            <a:ext cx="90545" cy="182744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12504735" y="2392494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4" h="0">
                <a:moveTo>
                  <a:pt x="0" y="0"/>
                </a:moveTo>
                <a:lnTo>
                  <a:pt x="198196" y="0"/>
                </a:lnTo>
              </a:path>
            </a:pathLst>
          </a:custGeom>
          <a:ln w="109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7" name="object 5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11630" y="2463398"/>
            <a:ext cx="186574" cy="185764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08267" y="1988732"/>
            <a:ext cx="143040" cy="129439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12796977" y="2200685"/>
            <a:ext cx="365760" cy="384175"/>
          </a:xfrm>
          <a:custGeom>
            <a:avLst/>
            <a:gdLst/>
            <a:ahLst/>
            <a:cxnLst/>
            <a:rect l="l" t="t" r="r" b="b"/>
            <a:pathLst>
              <a:path w="365759" h="384175">
                <a:moveTo>
                  <a:pt x="332016" y="0"/>
                </a:moveTo>
                <a:lnTo>
                  <a:pt x="1371" y="0"/>
                </a:lnTo>
                <a:lnTo>
                  <a:pt x="0" y="2744"/>
                </a:lnTo>
                <a:lnTo>
                  <a:pt x="0" y="10970"/>
                </a:lnTo>
                <a:lnTo>
                  <a:pt x="145148" y="209638"/>
                </a:lnTo>
                <a:lnTo>
                  <a:pt x="279" y="379477"/>
                </a:lnTo>
                <a:lnTo>
                  <a:pt x="279" y="384144"/>
                </a:lnTo>
                <a:lnTo>
                  <a:pt x="332016" y="384144"/>
                </a:lnTo>
                <a:lnTo>
                  <a:pt x="365213" y="296343"/>
                </a:lnTo>
                <a:lnTo>
                  <a:pt x="358355" y="296343"/>
                </a:lnTo>
                <a:lnTo>
                  <a:pt x="347129" y="315882"/>
                </a:lnTo>
                <a:lnTo>
                  <a:pt x="330503" y="331667"/>
                </a:lnTo>
                <a:lnTo>
                  <a:pt x="287020" y="351769"/>
                </a:lnTo>
                <a:lnTo>
                  <a:pt x="236424" y="359134"/>
                </a:lnTo>
                <a:lnTo>
                  <a:pt x="201675" y="360269"/>
                </a:lnTo>
                <a:lnTo>
                  <a:pt x="36220" y="360269"/>
                </a:lnTo>
                <a:lnTo>
                  <a:pt x="178346" y="193438"/>
                </a:lnTo>
                <a:lnTo>
                  <a:pt x="178346" y="190704"/>
                </a:lnTo>
                <a:lnTo>
                  <a:pt x="48577" y="13167"/>
                </a:lnTo>
                <a:lnTo>
                  <a:pt x="198932" y="13167"/>
                </a:lnTo>
                <a:lnTo>
                  <a:pt x="243901" y="15157"/>
                </a:lnTo>
                <a:lnTo>
                  <a:pt x="290760" y="23531"/>
                </a:lnTo>
                <a:lnTo>
                  <a:pt x="330538" y="42956"/>
                </a:lnTo>
                <a:lnTo>
                  <a:pt x="358355" y="77105"/>
                </a:lnTo>
                <a:lnTo>
                  <a:pt x="365213" y="77105"/>
                </a:lnTo>
                <a:lnTo>
                  <a:pt x="33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0" name="object 60"/>
          <p:cNvGrpSpPr/>
          <p:nvPr/>
        </p:nvGrpSpPr>
        <p:grpSpPr>
          <a:xfrm>
            <a:off x="12807238" y="2654188"/>
            <a:ext cx="334010" cy="129539"/>
            <a:chOff x="12807238" y="2654188"/>
            <a:chExt cx="334010" cy="129539"/>
          </a:xfrm>
        </p:grpSpPr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07238" y="2661662"/>
              <a:ext cx="64706" cy="12158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2895110" y="2707614"/>
              <a:ext cx="140970" cy="52069"/>
            </a:xfrm>
            <a:custGeom>
              <a:avLst/>
              <a:gdLst/>
              <a:ahLst/>
              <a:cxnLst/>
              <a:rect l="l" t="t" r="r" b="b"/>
              <a:pathLst>
                <a:path w="140969" h="52069">
                  <a:moveTo>
                    <a:pt x="140931" y="42125"/>
                  </a:moveTo>
                  <a:lnTo>
                    <a:pt x="0" y="42125"/>
                  </a:lnTo>
                  <a:lnTo>
                    <a:pt x="0" y="51511"/>
                  </a:lnTo>
                  <a:lnTo>
                    <a:pt x="140931" y="51511"/>
                  </a:lnTo>
                  <a:lnTo>
                    <a:pt x="140931" y="42125"/>
                  </a:lnTo>
                  <a:close/>
                </a:path>
                <a:path w="140969" h="52069">
                  <a:moveTo>
                    <a:pt x="140931" y="0"/>
                  </a:moveTo>
                  <a:lnTo>
                    <a:pt x="0" y="0"/>
                  </a:lnTo>
                  <a:lnTo>
                    <a:pt x="0" y="9385"/>
                  </a:lnTo>
                  <a:lnTo>
                    <a:pt x="140931" y="9385"/>
                  </a:lnTo>
                  <a:lnTo>
                    <a:pt x="1409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71411" y="2654188"/>
              <a:ext cx="69710" cy="127149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3233908" y="2273804"/>
            <a:ext cx="508000" cy="233045"/>
            <a:chOff x="13233908" y="2273804"/>
            <a:chExt cx="508000" cy="233045"/>
          </a:xfrm>
        </p:grpSpPr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33908" y="2273804"/>
              <a:ext cx="165734" cy="18741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23049" y="2367850"/>
              <a:ext cx="148005" cy="13845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93229" y="2372445"/>
              <a:ext cx="148399" cy="130026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4885744" y="2170877"/>
            <a:ext cx="1132840" cy="424815"/>
          </a:xfrm>
          <a:prstGeom prst="rect">
            <a:avLst/>
          </a:prstGeom>
          <a:solidFill>
            <a:srgbClr val="FF7F7F">
              <a:alpha val="48168"/>
            </a:srgbClr>
          </a:solidFill>
          <a:ln w="15729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75"/>
              </a:spcBef>
            </a:pPr>
            <a:r>
              <a:rPr dirty="0" sz="2350" spc="-25">
                <a:latin typeface="Calibri"/>
                <a:cs typeface="Calibri"/>
              </a:rPr>
              <a:t>l</a:t>
            </a:r>
            <a:r>
              <a:rPr dirty="0" sz="2350" spc="-240">
                <a:latin typeface="Calibri"/>
                <a:cs typeface="Calibri"/>
              </a:rPr>
              <a:t>og</a:t>
            </a:r>
            <a:r>
              <a:rPr dirty="0" sz="2350" spc="-195">
                <a:latin typeface="Calibri"/>
                <a:cs typeface="Calibri"/>
              </a:rPr>
              <a:t> </a:t>
            </a:r>
            <a:r>
              <a:rPr dirty="0" sz="2350" spc="-140" i="1">
                <a:latin typeface="Calibri"/>
                <a:cs typeface="Calibri"/>
              </a:rPr>
              <a:t>y</a:t>
            </a:r>
            <a:r>
              <a:rPr dirty="0" baseline="-11784" sz="2475" spc="-75">
                <a:latin typeface="Calibri"/>
                <a:cs typeface="Calibri"/>
              </a:rPr>
              <a:t>an</a:t>
            </a:r>
            <a:r>
              <a:rPr dirty="0" baseline="-11784" sz="2475" spc="-67">
                <a:latin typeface="Calibri"/>
                <a:cs typeface="Calibri"/>
              </a:rPr>
              <a:t>d</a:t>
            </a:r>
            <a:endParaRPr baseline="-11784" sz="2475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418995" y="1880821"/>
            <a:ext cx="63500" cy="268605"/>
            <a:chOff x="5418995" y="1880821"/>
            <a:chExt cx="63500" cy="268605"/>
          </a:xfrm>
        </p:grpSpPr>
        <p:sp>
          <p:nvSpPr>
            <p:cNvPr id="70" name="object 70"/>
            <p:cNvSpPr/>
            <p:nvPr/>
          </p:nvSpPr>
          <p:spPr>
            <a:xfrm>
              <a:off x="5449486" y="1888686"/>
              <a:ext cx="1270" cy="213360"/>
            </a:xfrm>
            <a:custGeom>
              <a:avLst/>
              <a:gdLst/>
              <a:ahLst/>
              <a:cxnLst/>
              <a:rect l="l" t="t" r="r" b="b"/>
              <a:pathLst>
                <a:path w="1270" h="213360">
                  <a:moveTo>
                    <a:pt x="0" y="0"/>
                  </a:moveTo>
                  <a:lnTo>
                    <a:pt x="1090" y="212982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426859" y="2077952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0" y="241"/>
                  </a:moveTo>
                  <a:lnTo>
                    <a:pt x="23916" y="63038"/>
                  </a:lnTo>
                  <a:lnTo>
                    <a:pt x="38433" y="23715"/>
                  </a:lnTo>
                  <a:lnTo>
                    <a:pt x="23715" y="23715"/>
                  </a:lnTo>
                  <a:lnTo>
                    <a:pt x="0" y="241"/>
                  </a:lnTo>
                  <a:close/>
                </a:path>
                <a:path w="47625" h="63500">
                  <a:moveTo>
                    <a:pt x="47189" y="0"/>
                  </a:moveTo>
                  <a:lnTo>
                    <a:pt x="23715" y="23715"/>
                  </a:lnTo>
                  <a:lnTo>
                    <a:pt x="38433" y="23715"/>
                  </a:lnTo>
                  <a:lnTo>
                    <a:pt x="471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426860" y="2077952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917" y="63038"/>
                  </a:moveTo>
                  <a:lnTo>
                    <a:pt x="47189" y="0"/>
                  </a:lnTo>
                  <a:lnTo>
                    <a:pt x="23715" y="23715"/>
                  </a:lnTo>
                  <a:lnTo>
                    <a:pt x="0" y="240"/>
                  </a:lnTo>
                  <a:lnTo>
                    <a:pt x="23917" y="63038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3202660" y="2260965"/>
            <a:ext cx="7165975" cy="3797300"/>
            <a:chOff x="3202660" y="2260965"/>
            <a:chExt cx="7165975" cy="3797300"/>
          </a:xfrm>
        </p:grpSpPr>
        <p:sp>
          <p:nvSpPr>
            <p:cNvPr id="74" name="object 74"/>
            <p:cNvSpPr/>
            <p:nvPr/>
          </p:nvSpPr>
          <p:spPr>
            <a:xfrm>
              <a:off x="9799829" y="5724200"/>
              <a:ext cx="9525" cy="326390"/>
            </a:xfrm>
            <a:custGeom>
              <a:avLst/>
              <a:gdLst/>
              <a:ahLst/>
              <a:cxnLst/>
              <a:rect l="l" t="t" r="r" b="b"/>
              <a:pathLst>
                <a:path w="9525" h="326389">
                  <a:moveTo>
                    <a:pt x="9326" y="326025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776919" y="5684891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21785" y="0"/>
                  </a:moveTo>
                  <a:lnTo>
                    <a:pt x="0" y="63568"/>
                  </a:lnTo>
                  <a:lnTo>
                    <a:pt x="22909" y="39307"/>
                  </a:lnTo>
                  <a:lnTo>
                    <a:pt x="37821" y="39307"/>
                  </a:lnTo>
                  <a:lnTo>
                    <a:pt x="21785" y="0"/>
                  </a:lnTo>
                  <a:close/>
                </a:path>
                <a:path w="47625" h="64135">
                  <a:moveTo>
                    <a:pt x="37821" y="39307"/>
                  </a:moveTo>
                  <a:lnTo>
                    <a:pt x="22909" y="39307"/>
                  </a:lnTo>
                  <a:lnTo>
                    <a:pt x="47167" y="62218"/>
                  </a:lnTo>
                  <a:lnTo>
                    <a:pt x="37821" y="39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776918" y="5684891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21785" y="0"/>
                  </a:moveTo>
                  <a:lnTo>
                    <a:pt x="0" y="63568"/>
                  </a:lnTo>
                  <a:lnTo>
                    <a:pt x="22910" y="39308"/>
                  </a:lnTo>
                  <a:lnTo>
                    <a:pt x="47168" y="62219"/>
                  </a:lnTo>
                  <a:lnTo>
                    <a:pt x="21785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827539" y="5724203"/>
              <a:ext cx="8890" cy="326390"/>
            </a:xfrm>
            <a:custGeom>
              <a:avLst/>
              <a:gdLst/>
              <a:ahLst/>
              <a:cxnLst/>
              <a:rect l="l" t="t" r="r" b="b"/>
              <a:pathLst>
                <a:path w="8890" h="326389">
                  <a:moveTo>
                    <a:pt x="8693" y="326022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804581" y="5684893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21908" y="0"/>
                  </a:moveTo>
                  <a:lnTo>
                    <a:pt x="0" y="63525"/>
                  </a:lnTo>
                  <a:lnTo>
                    <a:pt x="22957" y="39310"/>
                  </a:lnTo>
                  <a:lnTo>
                    <a:pt x="37858" y="39310"/>
                  </a:lnTo>
                  <a:lnTo>
                    <a:pt x="21908" y="0"/>
                  </a:lnTo>
                  <a:close/>
                </a:path>
                <a:path w="47625" h="64135">
                  <a:moveTo>
                    <a:pt x="37858" y="39310"/>
                  </a:moveTo>
                  <a:lnTo>
                    <a:pt x="22957" y="39310"/>
                  </a:lnTo>
                  <a:lnTo>
                    <a:pt x="47172" y="62268"/>
                  </a:lnTo>
                  <a:lnTo>
                    <a:pt x="37858" y="39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804581" y="5684892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21908" y="0"/>
                  </a:moveTo>
                  <a:lnTo>
                    <a:pt x="0" y="63526"/>
                  </a:lnTo>
                  <a:lnTo>
                    <a:pt x="22957" y="39310"/>
                  </a:lnTo>
                  <a:lnTo>
                    <a:pt x="47171" y="62267"/>
                  </a:lnTo>
                  <a:lnTo>
                    <a:pt x="21908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433417" y="5724224"/>
              <a:ext cx="3175" cy="326390"/>
            </a:xfrm>
            <a:custGeom>
              <a:avLst/>
              <a:gdLst/>
              <a:ahLst/>
              <a:cxnLst/>
              <a:rect l="l" t="t" r="r" b="b"/>
              <a:pathLst>
                <a:path w="3175" h="326389">
                  <a:moveTo>
                    <a:pt x="2867" y="326000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5410032" y="5684902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39" y="0"/>
                  </a:moveTo>
                  <a:lnTo>
                    <a:pt x="0" y="63125"/>
                  </a:lnTo>
                  <a:lnTo>
                    <a:pt x="23385" y="39323"/>
                  </a:lnTo>
                  <a:lnTo>
                    <a:pt x="38180" y="39323"/>
                  </a:lnTo>
                  <a:lnTo>
                    <a:pt x="23039" y="0"/>
                  </a:lnTo>
                  <a:close/>
                </a:path>
                <a:path w="47625" h="63500">
                  <a:moveTo>
                    <a:pt x="38180" y="39323"/>
                  </a:moveTo>
                  <a:lnTo>
                    <a:pt x="23385" y="39323"/>
                  </a:lnTo>
                  <a:lnTo>
                    <a:pt x="47185" y="62710"/>
                  </a:lnTo>
                  <a:lnTo>
                    <a:pt x="38180" y="39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410032" y="5684902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39" y="0"/>
                  </a:moveTo>
                  <a:lnTo>
                    <a:pt x="0" y="63125"/>
                  </a:lnTo>
                  <a:lnTo>
                    <a:pt x="23385" y="39322"/>
                  </a:lnTo>
                  <a:lnTo>
                    <a:pt x="47186" y="62709"/>
                  </a:lnTo>
                  <a:lnTo>
                    <a:pt x="23039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332689" y="5724217"/>
              <a:ext cx="6350" cy="326390"/>
            </a:xfrm>
            <a:custGeom>
              <a:avLst/>
              <a:gdLst/>
              <a:ahLst/>
              <a:cxnLst/>
              <a:rect l="l" t="t" r="r" b="b"/>
              <a:pathLst>
                <a:path w="6350" h="326389">
                  <a:moveTo>
                    <a:pt x="5735" y="326008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309513" y="568489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2484" y="0"/>
                  </a:moveTo>
                  <a:lnTo>
                    <a:pt x="0" y="63324"/>
                  </a:lnTo>
                  <a:lnTo>
                    <a:pt x="23174" y="39317"/>
                  </a:lnTo>
                  <a:lnTo>
                    <a:pt x="38021" y="39317"/>
                  </a:lnTo>
                  <a:lnTo>
                    <a:pt x="22484" y="0"/>
                  </a:lnTo>
                  <a:close/>
                </a:path>
                <a:path w="47625" h="63500">
                  <a:moveTo>
                    <a:pt x="38021" y="39317"/>
                  </a:moveTo>
                  <a:lnTo>
                    <a:pt x="23174" y="39317"/>
                  </a:lnTo>
                  <a:lnTo>
                    <a:pt x="47180" y="62494"/>
                  </a:lnTo>
                  <a:lnTo>
                    <a:pt x="38021" y="39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309513" y="5684898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2484" y="0"/>
                  </a:moveTo>
                  <a:lnTo>
                    <a:pt x="0" y="63324"/>
                  </a:lnTo>
                  <a:lnTo>
                    <a:pt x="23176" y="39318"/>
                  </a:lnTo>
                  <a:lnTo>
                    <a:pt x="47181" y="62494"/>
                  </a:lnTo>
                  <a:lnTo>
                    <a:pt x="2248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02660" y="4137096"/>
              <a:ext cx="1431406" cy="1808921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3265580" y="4169355"/>
              <a:ext cx="1294130" cy="1682750"/>
            </a:xfrm>
            <a:custGeom>
              <a:avLst/>
              <a:gdLst/>
              <a:ahLst/>
              <a:cxnLst/>
              <a:rect l="l" t="t" r="r" b="b"/>
              <a:pathLst>
                <a:path w="1294129" h="1682750">
                  <a:moveTo>
                    <a:pt x="979176" y="0"/>
                  </a:moveTo>
                  <a:lnTo>
                    <a:pt x="314594" y="0"/>
                  </a:lnTo>
                  <a:lnTo>
                    <a:pt x="268105" y="3410"/>
                  </a:lnTo>
                  <a:lnTo>
                    <a:pt x="223735" y="13319"/>
                  </a:lnTo>
                  <a:lnTo>
                    <a:pt x="181969" y="29239"/>
                  </a:lnTo>
                  <a:lnTo>
                    <a:pt x="143294" y="50682"/>
                  </a:lnTo>
                  <a:lnTo>
                    <a:pt x="108197" y="77164"/>
                  </a:lnTo>
                  <a:lnTo>
                    <a:pt x="77164" y="108197"/>
                  </a:lnTo>
                  <a:lnTo>
                    <a:pt x="50682" y="143294"/>
                  </a:lnTo>
                  <a:lnTo>
                    <a:pt x="29239" y="181969"/>
                  </a:lnTo>
                  <a:lnTo>
                    <a:pt x="13319" y="223735"/>
                  </a:lnTo>
                  <a:lnTo>
                    <a:pt x="3410" y="268105"/>
                  </a:lnTo>
                  <a:lnTo>
                    <a:pt x="0" y="314594"/>
                  </a:lnTo>
                  <a:lnTo>
                    <a:pt x="0" y="1367689"/>
                  </a:lnTo>
                  <a:lnTo>
                    <a:pt x="3410" y="1414177"/>
                  </a:lnTo>
                  <a:lnTo>
                    <a:pt x="13319" y="1458548"/>
                  </a:lnTo>
                  <a:lnTo>
                    <a:pt x="29239" y="1500314"/>
                  </a:lnTo>
                  <a:lnTo>
                    <a:pt x="50682" y="1538989"/>
                  </a:lnTo>
                  <a:lnTo>
                    <a:pt x="77164" y="1574086"/>
                  </a:lnTo>
                  <a:lnTo>
                    <a:pt x="108197" y="1605119"/>
                  </a:lnTo>
                  <a:lnTo>
                    <a:pt x="143294" y="1631600"/>
                  </a:lnTo>
                  <a:lnTo>
                    <a:pt x="181969" y="1653044"/>
                  </a:lnTo>
                  <a:lnTo>
                    <a:pt x="223735" y="1668964"/>
                  </a:lnTo>
                  <a:lnTo>
                    <a:pt x="268105" y="1678872"/>
                  </a:lnTo>
                  <a:lnTo>
                    <a:pt x="314594" y="1682283"/>
                  </a:lnTo>
                  <a:lnTo>
                    <a:pt x="979176" y="1682283"/>
                  </a:lnTo>
                  <a:lnTo>
                    <a:pt x="1025664" y="1678872"/>
                  </a:lnTo>
                  <a:lnTo>
                    <a:pt x="1070035" y="1668964"/>
                  </a:lnTo>
                  <a:lnTo>
                    <a:pt x="1111801" y="1653044"/>
                  </a:lnTo>
                  <a:lnTo>
                    <a:pt x="1150476" y="1631600"/>
                  </a:lnTo>
                  <a:lnTo>
                    <a:pt x="1185574" y="1605119"/>
                  </a:lnTo>
                  <a:lnTo>
                    <a:pt x="1216606" y="1574086"/>
                  </a:lnTo>
                  <a:lnTo>
                    <a:pt x="1243088" y="1538989"/>
                  </a:lnTo>
                  <a:lnTo>
                    <a:pt x="1264532" y="1500314"/>
                  </a:lnTo>
                  <a:lnTo>
                    <a:pt x="1280452" y="1458548"/>
                  </a:lnTo>
                  <a:lnTo>
                    <a:pt x="1290360" y="1414177"/>
                  </a:lnTo>
                  <a:lnTo>
                    <a:pt x="1293771" y="1367689"/>
                  </a:lnTo>
                  <a:lnTo>
                    <a:pt x="1293771" y="314594"/>
                  </a:lnTo>
                  <a:lnTo>
                    <a:pt x="1290360" y="268105"/>
                  </a:lnTo>
                  <a:lnTo>
                    <a:pt x="1280452" y="223735"/>
                  </a:lnTo>
                  <a:lnTo>
                    <a:pt x="1264532" y="181969"/>
                  </a:lnTo>
                  <a:lnTo>
                    <a:pt x="1243088" y="143294"/>
                  </a:lnTo>
                  <a:lnTo>
                    <a:pt x="1216606" y="108197"/>
                  </a:lnTo>
                  <a:lnTo>
                    <a:pt x="1185574" y="77164"/>
                  </a:lnTo>
                  <a:lnTo>
                    <a:pt x="1150476" y="50682"/>
                  </a:lnTo>
                  <a:lnTo>
                    <a:pt x="1111801" y="29239"/>
                  </a:lnTo>
                  <a:lnTo>
                    <a:pt x="1070035" y="13319"/>
                  </a:lnTo>
                  <a:lnTo>
                    <a:pt x="1025664" y="3410"/>
                  </a:lnTo>
                  <a:lnTo>
                    <a:pt x="979176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3265580" y="4169355"/>
              <a:ext cx="1294130" cy="1682750"/>
            </a:xfrm>
            <a:custGeom>
              <a:avLst/>
              <a:gdLst/>
              <a:ahLst/>
              <a:cxnLst/>
              <a:rect l="l" t="t" r="r" b="b"/>
              <a:pathLst>
                <a:path w="1294129" h="1682750">
                  <a:moveTo>
                    <a:pt x="314594" y="0"/>
                  </a:moveTo>
                  <a:lnTo>
                    <a:pt x="979176" y="0"/>
                  </a:lnTo>
                  <a:lnTo>
                    <a:pt x="1025665" y="3411"/>
                  </a:lnTo>
                  <a:lnTo>
                    <a:pt x="1070036" y="13319"/>
                  </a:lnTo>
                  <a:lnTo>
                    <a:pt x="1111802" y="29239"/>
                  </a:lnTo>
                  <a:lnTo>
                    <a:pt x="1150477" y="50683"/>
                  </a:lnTo>
                  <a:lnTo>
                    <a:pt x="1185574" y="77164"/>
                  </a:lnTo>
                  <a:lnTo>
                    <a:pt x="1216607" y="108197"/>
                  </a:lnTo>
                  <a:lnTo>
                    <a:pt x="1243088" y="143294"/>
                  </a:lnTo>
                  <a:lnTo>
                    <a:pt x="1264532" y="181969"/>
                  </a:lnTo>
                  <a:lnTo>
                    <a:pt x="1280452" y="223735"/>
                  </a:lnTo>
                  <a:lnTo>
                    <a:pt x="1290360" y="268106"/>
                  </a:lnTo>
                  <a:lnTo>
                    <a:pt x="1293771" y="314594"/>
                  </a:lnTo>
                  <a:lnTo>
                    <a:pt x="1293771" y="1367689"/>
                  </a:lnTo>
                  <a:lnTo>
                    <a:pt x="1290360" y="1414177"/>
                  </a:lnTo>
                  <a:lnTo>
                    <a:pt x="1280452" y="1458548"/>
                  </a:lnTo>
                  <a:lnTo>
                    <a:pt x="1264532" y="1500314"/>
                  </a:lnTo>
                  <a:lnTo>
                    <a:pt x="1243088" y="1538989"/>
                  </a:lnTo>
                  <a:lnTo>
                    <a:pt x="1216607" y="1574086"/>
                  </a:lnTo>
                  <a:lnTo>
                    <a:pt x="1185574" y="1605119"/>
                  </a:lnTo>
                  <a:lnTo>
                    <a:pt x="1150477" y="1631600"/>
                  </a:lnTo>
                  <a:lnTo>
                    <a:pt x="1111802" y="1653044"/>
                  </a:lnTo>
                  <a:lnTo>
                    <a:pt x="1070036" y="1668964"/>
                  </a:lnTo>
                  <a:lnTo>
                    <a:pt x="1025665" y="1678873"/>
                  </a:lnTo>
                  <a:lnTo>
                    <a:pt x="979176" y="1682284"/>
                  </a:lnTo>
                  <a:lnTo>
                    <a:pt x="314594" y="1682284"/>
                  </a:lnTo>
                  <a:lnTo>
                    <a:pt x="268106" y="1678873"/>
                  </a:lnTo>
                  <a:lnTo>
                    <a:pt x="223735" y="1668964"/>
                  </a:lnTo>
                  <a:lnTo>
                    <a:pt x="181969" y="1653044"/>
                  </a:lnTo>
                  <a:lnTo>
                    <a:pt x="143294" y="1631600"/>
                  </a:lnTo>
                  <a:lnTo>
                    <a:pt x="108197" y="1605119"/>
                  </a:lnTo>
                  <a:lnTo>
                    <a:pt x="77164" y="1574086"/>
                  </a:lnTo>
                  <a:lnTo>
                    <a:pt x="50683" y="1538989"/>
                  </a:lnTo>
                  <a:lnTo>
                    <a:pt x="29239" y="1500314"/>
                  </a:lnTo>
                  <a:lnTo>
                    <a:pt x="13319" y="1458548"/>
                  </a:lnTo>
                  <a:lnTo>
                    <a:pt x="3411" y="1414177"/>
                  </a:lnTo>
                  <a:lnTo>
                    <a:pt x="0" y="1367689"/>
                  </a:lnTo>
                  <a:lnTo>
                    <a:pt x="0" y="314594"/>
                  </a:lnTo>
                  <a:lnTo>
                    <a:pt x="3411" y="268106"/>
                  </a:lnTo>
                  <a:lnTo>
                    <a:pt x="13319" y="223735"/>
                  </a:lnTo>
                  <a:lnTo>
                    <a:pt x="29239" y="181969"/>
                  </a:lnTo>
                  <a:lnTo>
                    <a:pt x="50683" y="143294"/>
                  </a:lnTo>
                  <a:lnTo>
                    <a:pt x="77164" y="108197"/>
                  </a:lnTo>
                  <a:lnTo>
                    <a:pt x="108197" y="77164"/>
                  </a:lnTo>
                  <a:lnTo>
                    <a:pt x="143294" y="50683"/>
                  </a:lnTo>
                  <a:lnTo>
                    <a:pt x="181969" y="29239"/>
                  </a:lnTo>
                  <a:lnTo>
                    <a:pt x="223735" y="13319"/>
                  </a:lnTo>
                  <a:lnTo>
                    <a:pt x="268106" y="3411"/>
                  </a:lnTo>
                  <a:lnTo>
                    <a:pt x="314594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918364" y="5724228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w="0" h="326389">
                  <a:moveTo>
                    <a:pt x="0" y="325997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894769" y="5684903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9"/>
                  </a:lnTo>
                  <a:lnTo>
                    <a:pt x="23594" y="39325"/>
                  </a:lnTo>
                  <a:lnTo>
                    <a:pt x="38341" y="39325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1" y="39325"/>
                  </a:moveTo>
                  <a:lnTo>
                    <a:pt x="23594" y="39325"/>
                  </a:lnTo>
                  <a:lnTo>
                    <a:pt x="47189" y="62919"/>
                  </a:lnTo>
                  <a:lnTo>
                    <a:pt x="38341" y="39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894770" y="5684903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445308" y="2664788"/>
              <a:ext cx="4445" cy="379095"/>
            </a:xfrm>
            <a:custGeom>
              <a:avLst/>
              <a:gdLst/>
              <a:ahLst/>
              <a:cxnLst/>
              <a:rect l="l" t="t" r="r" b="b"/>
              <a:pathLst>
                <a:path w="4445" h="379094">
                  <a:moveTo>
                    <a:pt x="0" y="379090"/>
                  </a:moveTo>
                  <a:lnTo>
                    <a:pt x="3849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5425323" y="262546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38525" y="39323"/>
                  </a:moveTo>
                  <a:lnTo>
                    <a:pt x="23834" y="39323"/>
                  </a:lnTo>
                  <a:lnTo>
                    <a:pt x="47188" y="63154"/>
                  </a:lnTo>
                  <a:lnTo>
                    <a:pt x="38525" y="39323"/>
                  </a:lnTo>
                  <a:close/>
                </a:path>
                <a:path w="47625" h="63500">
                  <a:moveTo>
                    <a:pt x="24232" y="0"/>
                  </a:moveTo>
                  <a:lnTo>
                    <a:pt x="0" y="62677"/>
                  </a:lnTo>
                  <a:lnTo>
                    <a:pt x="23834" y="39323"/>
                  </a:lnTo>
                  <a:lnTo>
                    <a:pt x="38525" y="39323"/>
                  </a:lnTo>
                  <a:lnTo>
                    <a:pt x="24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425323" y="262546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4233" y="0"/>
                  </a:moveTo>
                  <a:lnTo>
                    <a:pt x="0" y="62676"/>
                  </a:lnTo>
                  <a:lnTo>
                    <a:pt x="23833" y="39322"/>
                  </a:lnTo>
                  <a:lnTo>
                    <a:pt x="47187" y="63154"/>
                  </a:lnTo>
                  <a:lnTo>
                    <a:pt x="24233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764974" y="2389595"/>
              <a:ext cx="182880" cy="12065"/>
            </a:xfrm>
            <a:custGeom>
              <a:avLst/>
              <a:gdLst/>
              <a:ahLst/>
              <a:cxnLst/>
              <a:rect l="l" t="t" r="r" b="b"/>
              <a:pathLst>
                <a:path w="182879" h="12064">
                  <a:moveTo>
                    <a:pt x="182736" y="0"/>
                  </a:moveTo>
                  <a:lnTo>
                    <a:pt x="0" y="0"/>
                  </a:lnTo>
                  <a:lnTo>
                    <a:pt x="0" y="11957"/>
                  </a:lnTo>
                  <a:lnTo>
                    <a:pt x="172262" y="11957"/>
                  </a:lnTo>
                  <a:lnTo>
                    <a:pt x="182736" y="11957"/>
                  </a:lnTo>
                  <a:lnTo>
                    <a:pt x="182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32325" y="2262783"/>
              <a:ext cx="367517" cy="26917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66658" y="2338160"/>
              <a:ext cx="416040" cy="193497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9251316" y="2389073"/>
              <a:ext cx="188595" cy="12700"/>
            </a:xfrm>
            <a:custGeom>
              <a:avLst/>
              <a:gdLst/>
              <a:ahLst/>
              <a:cxnLst/>
              <a:rect l="l" t="t" r="r" b="b"/>
              <a:pathLst>
                <a:path w="188595" h="12700">
                  <a:moveTo>
                    <a:pt x="188273" y="0"/>
                  </a:moveTo>
                  <a:lnTo>
                    <a:pt x="0" y="0"/>
                  </a:lnTo>
                  <a:lnTo>
                    <a:pt x="0" y="12320"/>
                  </a:lnTo>
                  <a:lnTo>
                    <a:pt x="177481" y="12320"/>
                  </a:lnTo>
                  <a:lnTo>
                    <a:pt x="188273" y="12320"/>
                  </a:lnTo>
                  <a:lnTo>
                    <a:pt x="1882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25910" y="2260965"/>
              <a:ext cx="378654" cy="27478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73403" y="2336079"/>
              <a:ext cx="325174" cy="199359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0319695" y="2369366"/>
              <a:ext cx="48895" cy="149860"/>
            </a:xfrm>
            <a:custGeom>
              <a:avLst/>
              <a:gdLst/>
              <a:ahLst/>
              <a:cxnLst/>
              <a:rect l="l" t="t" r="r" b="b"/>
              <a:pathLst>
                <a:path w="48895" h="149860">
                  <a:moveTo>
                    <a:pt x="32260" y="0"/>
                  </a:moveTo>
                  <a:lnTo>
                    <a:pt x="0" y="2359"/>
                  </a:lnTo>
                  <a:lnTo>
                    <a:pt x="0" y="10107"/>
                  </a:lnTo>
                  <a:lnTo>
                    <a:pt x="14414" y="10107"/>
                  </a:lnTo>
                  <a:lnTo>
                    <a:pt x="16130" y="11610"/>
                  </a:lnTo>
                  <a:lnTo>
                    <a:pt x="16130" y="141499"/>
                  </a:lnTo>
                  <a:lnTo>
                    <a:pt x="0" y="141499"/>
                  </a:lnTo>
                  <a:lnTo>
                    <a:pt x="0" y="149236"/>
                  </a:lnTo>
                  <a:lnTo>
                    <a:pt x="15487" y="148376"/>
                  </a:lnTo>
                  <a:lnTo>
                    <a:pt x="32260" y="148376"/>
                  </a:lnTo>
                  <a:lnTo>
                    <a:pt x="40222" y="148592"/>
                  </a:lnTo>
                  <a:lnTo>
                    <a:pt x="48381" y="149236"/>
                  </a:lnTo>
                  <a:lnTo>
                    <a:pt x="48381" y="141499"/>
                  </a:lnTo>
                  <a:lnTo>
                    <a:pt x="32260" y="141499"/>
                  </a:lnTo>
                  <a:lnTo>
                    <a:pt x="32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1774283" y="4627748"/>
            <a:ext cx="1200150" cy="8058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1700" spc="35">
                <a:latin typeface="Arial MT"/>
                <a:cs typeface="Arial MT"/>
              </a:rPr>
              <a:t>Stacked 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204">
                <a:latin typeface="Arial MT"/>
                <a:cs typeface="Arial MT"/>
              </a:rPr>
              <a:t>T</a:t>
            </a:r>
            <a:r>
              <a:rPr dirty="0" sz="1700" spc="15">
                <a:latin typeface="Arial MT"/>
                <a:cs typeface="Arial MT"/>
              </a:rPr>
              <a:t>ransformer  </a:t>
            </a:r>
            <a:r>
              <a:rPr dirty="0" sz="1700" spc="40">
                <a:latin typeface="Arial MT"/>
                <a:cs typeface="Arial MT"/>
              </a:rPr>
              <a:t>Blocks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709042" y="7608536"/>
            <a:ext cx="410209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15">
                <a:latin typeface="Arial MT"/>
                <a:cs typeface="Arial MT"/>
              </a:rPr>
              <a:t>So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132585" y="7608536"/>
            <a:ext cx="631825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30">
                <a:latin typeface="Arial MT"/>
                <a:cs typeface="Arial MT"/>
              </a:rPr>
              <a:t>long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571385" y="7608536"/>
            <a:ext cx="55626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25">
                <a:latin typeface="Arial MT"/>
                <a:cs typeface="Arial MT"/>
              </a:rPr>
              <a:t>and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881013" y="7608536"/>
            <a:ext cx="96393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25">
                <a:latin typeface="Arial MT"/>
                <a:cs typeface="Arial MT"/>
              </a:rPr>
              <a:t>thanks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646832" y="7608536"/>
            <a:ext cx="40386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40">
                <a:latin typeface="Arial MT"/>
                <a:cs typeface="Arial MT"/>
              </a:rPr>
              <a:t>for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1180674" y="4690667"/>
            <a:ext cx="371475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20">
                <a:latin typeface="Arial MT"/>
                <a:cs typeface="Arial MT"/>
              </a:rPr>
              <a:t>…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3202660" y="2941634"/>
            <a:ext cx="7032625" cy="3458845"/>
            <a:chOff x="3202660" y="2941634"/>
            <a:chExt cx="7032625" cy="3458845"/>
          </a:xfrm>
        </p:grpSpPr>
        <p:sp>
          <p:nvSpPr>
            <p:cNvPr id="110" name="object 110"/>
            <p:cNvSpPr/>
            <p:nvPr/>
          </p:nvSpPr>
          <p:spPr>
            <a:xfrm>
              <a:off x="8338424" y="5673108"/>
              <a:ext cx="1393190" cy="377190"/>
            </a:xfrm>
            <a:custGeom>
              <a:avLst/>
              <a:gdLst/>
              <a:ahLst/>
              <a:cxnLst/>
              <a:rect l="l" t="t" r="r" b="b"/>
              <a:pathLst>
                <a:path w="1393190" h="377189">
                  <a:moveTo>
                    <a:pt x="0" y="377117"/>
                  </a:moveTo>
                  <a:lnTo>
                    <a:pt x="139262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9702104" y="5656501"/>
              <a:ext cx="67310" cy="45720"/>
            </a:xfrm>
            <a:custGeom>
              <a:avLst/>
              <a:gdLst/>
              <a:ahLst/>
              <a:cxnLst/>
              <a:rect l="l" t="t" r="r" b="b"/>
              <a:pathLst>
                <a:path w="67309" h="45720">
                  <a:moveTo>
                    <a:pt x="0" y="0"/>
                  </a:moveTo>
                  <a:lnTo>
                    <a:pt x="28940" y="16606"/>
                  </a:lnTo>
                  <a:lnTo>
                    <a:pt x="12332" y="45548"/>
                  </a:lnTo>
                  <a:lnTo>
                    <a:pt x="66898" y="6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9702103" y="5656500"/>
              <a:ext cx="67310" cy="45720"/>
            </a:xfrm>
            <a:custGeom>
              <a:avLst/>
              <a:gdLst/>
              <a:ahLst/>
              <a:cxnLst/>
              <a:rect l="l" t="t" r="r" b="b"/>
              <a:pathLst>
                <a:path w="67309" h="45720">
                  <a:moveTo>
                    <a:pt x="66898" y="6328"/>
                  </a:moveTo>
                  <a:lnTo>
                    <a:pt x="0" y="0"/>
                  </a:lnTo>
                  <a:lnTo>
                    <a:pt x="28941" y="16607"/>
                  </a:lnTo>
                  <a:lnTo>
                    <a:pt x="12333" y="45548"/>
                  </a:lnTo>
                  <a:lnTo>
                    <a:pt x="66898" y="6328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6836233" y="5664172"/>
              <a:ext cx="2893060" cy="386080"/>
            </a:xfrm>
            <a:custGeom>
              <a:avLst/>
              <a:gdLst/>
              <a:ahLst/>
              <a:cxnLst/>
              <a:rect l="l" t="t" r="r" b="b"/>
              <a:pathLst>
                <a:path w="2893059" h="386079">
                  <a:moveTo>
                    <a:pt x="0" y="386053"/>
                  </a:moveTo>
                  <a:lnTo>
                    <a:pt x="2893013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9702738" y="5643906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40" h="46989">
                  <a:moveTo>
                    <a:pt x="0" y="0"/>
                  </a:moveTo>
                  <a:lnTo>
                    <a:pt x="26507" y="20265"/>
                  </a:lnTo>
                  <a:lnTo>
                    <a:pt x="6242" y="46772"/>
                  </a:lnTo>
                  <a:lnTo>
                    <a:pt x="65486" y="15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9702739" y="5643905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40" h="46989">
                  <a:moveTo>
                    <a:pt x="65486" y="15064"/>
                  </a:moveTo>
                  <a:lnTo>
                    <a:pt x="0" y="0"/>
                  </a:lnTo>
                  <a:lnTo>
                    <a:pt x="26507" y="20266"/>
                  </a:lnTo>
                  <a:lnTo>
                    <a:pt x="6241" y="46773"/>
                  </a:lnTo>
                  <a:lnTo>
                    <a:pt x="65486" y="15064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436285" y="5661263"/>
              <a:ext cx="4293235" cy="389255"/>
            </a:xfrm>
            <a:custGeom>
              <a:avLst/>
              <a:gdLst/>
              <a:ahLst/>
              <a:cxnLst/>
              <a:rect l="l" t="t" r="r" b="b"/>
              <a:pathLst>
                <a:path w="4293234" h="389254">
                  <a:moveTo>
                    <a:pt x="0" y="388962"/>
                  </a:moveTo>
                  <a:lnTo>
                    <a:pt x="4292636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9703293" y="5639893"/>
              <a:ext cx="65405" cy="47625"/>
            </a:xfrm>
            <a:custGeom>
              <a:avLst/>
              <a:gdLst/>
              <a:ahLst/>
              <a:cxnLst/>
              <a:rect l="l" t="t" r="r" b="b"/>
              <a:pathLst>
                <a:path w="65404" h="47625">
                  <a:moveTo>
                    <a:pt x="0" y="0"/>
                  </a:moveTo>
                  <a:lnTo>
                    <a:pt x="25627" y="21370"/>
                  </a:lnTo>
                  <a:lnTo>
                    <a:pt x="4258" y="46997"/>
                  </a:lnTo>
                  <a:lnTo>
                    <a:pt x="64791" y="17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9703294" y="5639893"/>
              <a:ext cx="65405" cy="47625"/>
            </a:xfrm>
            <a:custGeom>
              <a:avLst/>
              <a:gdLst/>
              <a:ahLst/>
              <a:cxnLst/>
              <a:rect l="l" t="t" r="r" b="b"/>
              <a:pathLst>
                <a:path w="65404" h="47625">
                  <a:moveTo>
                    <a:pt x="64790" y="17821"/>
                  </a:moveTo>
                  <a:lnTo>
                    <a:pt x="0" y="0"/>
                  </a:lnTo>
                  <a:lnTo>
                    <a:pt x="25626" y="21370"/>
                  </a:lnTo>
                  <a:lnTo>
                    <a:pt x="4258" y="46997"/>
                  </a:lnTo>
                  <a:lnTo>
                    <a:pt x="64790" y="17821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3918364" y="5659659"/>
              <a:ext cx="5810885" cy="391160"/>
            </a:xfrm>
            <a:custGeom>
              <a:avLst/>
              <a:gdLst/>
              <a:ahLst/>
              <a:cxnLst/>
              <a:rect l="l" t="t" r="r" b="b"/>
              <a:pathLst>
                <a:path w="5810884" h="391160">
                  <a:moveTo>
                    <a:pt x="0" y="390566"/>
                  </a:moveTo>
                  <a:lnTo>
                    <a:pt x="581043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9703669" y="5637700"/>
              <a:ext cx="64769" cy="47625"/>
            </a:xfrm>
            <a:custGeom>
              <a:avLst/>
              <a:gdLst/>
              <a:ahLst/>
              <a:cxnLst/>
              <a:rect l="l" t="t" r="r" b="b"/>
              <a:pathLst>
                <a:path w="64770" h="47625">
                  <a:moveTo>
                    <a:pt x="0" y="0"/>
                  </a:moveTo>
                  <a:lnTo>
                    <a:pt x="25125" y="21959"/>
                  </a:lnTo>
                  <a:lnTo>
                    <a:pt x="3164" y="47082"/>
                  </a:lnTo>
                  <a:lnTo>
                    <a:pt x="64359" y="19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9703670" y="5637700"/>
              <a:ext cx="64769" cy="47625"/>
            </a:xfrm>
            <a:custGeom>
              <a:avLst/>
              <a:gdLst/>
              <a:ahLst/>
              <a:cxnLst/>
              <a:rect l="l" t="t" r="r" b="b"/>
              <a:pathLst>
                <a:path w="64770" h="47625">
                  <a:moveTo>
                    <a:pt x="64359" y="19320"/>
                  </a:moveTo>
                  <a:lnTo>
                    <a:pt x="0" y="0"/>
                  </a:lnTo>
                  <a:lnTo>
                    <a:pt x="25125" y="21958"/>
                  </a:lnTo>
                  <a:lnTo>
                    <a:pt x="3164" y="47082"/>
                  </a:lnTo>
                  <a:lnTo>
                    <a:pt x="64359" y="1932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3918364" y="5672493"/>
              <a:ext cx="1447800" cy="377825"/>
            </a:xfrm>
            <a:custGeom>
              <a:avLst/>
              <a:gdLst/>
              <a:ahLst/>
              <a:cxnLst/>
              <a:rect l="l" t="t" r="r" b="b"/>
              <a:pathLst>
                <a:path w="1447800" h="377825">
                  <a:moveTo>
                    <a:pt x="0" y="377732"/>
                  </a:moveTo>
                  <a:lnTo>
                    <a:pt x="1447476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337052" y="5655621"/>
              <a:ext cx="67310" cy="45720"/>
            </a:xfrm>
            <a:custGeom>
              <a:avLst/>
              <a:gdLst/>
              <a:ahLst/>
              <a:cxnLst/>
              <a:rect l="l" t="t" r="r" b="b"/>
              <a:pathLst>
                <a:path w="67310" h="45720">
                  <a:moveTo>
                    <a:pt x="0" y="0"/>
                  </a:moveTo>
                  <a:lnTo>
                    <a:pt x="28788" y="16871"/>
                  </a:lnTo>
                  <a:lnTo>
                    <a:pt x="11915" y="45660"/>
                  </a:lnTo>
                  <a:lnTo>
                    <a:pt x="66838" y="6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337052" y="5655621"/>
              <a:ext cx="67310" cy="45720"/>
            </a:xfrm>
            <a:custGeom>
              <a:avLst/>
              <a:gdLst/>
              <a:ahLst/>
              <a:cxnLst/>
              <a:rect l="l" t="t" r="r" b="b"/>
              <a:pathLst>
                <a:path w="67310" h="45720">
                  <a:moveTo>
                    <a:pt x="66838" y="6943"/>
                  </a:moveTo>
                  <a:lnTo>
                    <a:pt x="0" y="0"/>
                  </a:lnTo>
                  <a:lnTo>
                    <a:pt x="28788" y="16871"/>
                  </a:lnTo>
                  <a:lnTo>
                    <a:pt x="11915" y="45660"/>
                  </a:lnTo>
                  <a:lnTo>
                    <a:pt x="66838" y="6943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3918364" y="5664340"/>
              <a:ext cx="2839085" cy="386080"/>
            </a:xfrm>
            <a:custGeom>
              <a:avLst/>
              <a:gdLst/>
              <a:ahLst/>
              <a:cxnLst/>
              <a:rect l="l" t="t" r="r" b="b"/>
              <a:pathLst>
                <a:path w="2839084" h="386079">
                  <a:moveTo>
                    <a:pt x="0" y="385885"/>
                  </a:moveTo>
                  <a:lnTo>
                    <a:pt x="2838749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6730555" y="5644139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40" h="46989">
                  <a:moveTo>
                    <a:pt x="0" y="0"/>
                  </a:moveTo>
                  <a:lnTo>
                    <a:pt x="26558" y="20201"/>
                  </a:lnTo>
                  <a:lnTo>
                    <a:pt x="6356" y="46757"/>
                  </a:lnTo>
                  <a:lnTo>
                    <a:pt x="65524" y="14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6730556" y="5644138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40" h="46989">
                  <a:moveTo>
                    <a:pt x="65523" y="14903"/>
                  </a:moveTo>
                  <a:lnTo>
                    <a:pt x="0" y="0"/>
                  </a:lnTo>
                  <a:lnTo>
                    <a:pt x="26558" y="20201"/>
                  </a:lnTo>
                  <a:lnTo>
                    <a:pt x="6356" y="46758"/>
                  </a:lnTo>
                  <a:lnTo>
                    <a:pt x="65523" y="14903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436285" y="5673952"/>
              <a:ext cx="1323340" cy="376555"/>
            </a:xfrm>
            <a:custGeom>
              <a:avLst/>
              <a:gdLst/>
              <a:ahLst/>
              <a:cxnLst/>
              <a:rect l="l" t="t" r="r" b="b"/>
              <a:pathLst>
                <a:path w="1323340" h="376554">
                  <a:moveTo>
                    <a:pt x="0" y="376272"/>
                  </a:moveTo>
                  <a:lnTo>
                    <a:pt x="1322838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6729973" y="5657714"/>
              <a:ext cx="67310" cy="45720"/>
            </a:xfrm>
            <a:custGeom>
              <a:avLst/>
              <a:gdLst/>
              <a:ahLst/>
              <a:cxnLst/>
              <a:rect l="l" t="t" r="r" b="b"/>
              <a:pathLst>
                <a:path w="67309" h="45720">
                  <a:moveTo>
                    <a:pt x="0" y="0"/>
                  </a:moveTo>
                  <a:lnTo>
                    <a:pt x="29150" y="16239"/>
                  </a:lnTo>
                  <a:lnTo>
                    <a:pt x="12910" y="45389"/>
                  </a:lnTo>
                  <a:lnTo>
                    <a:pt x="66973" y="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729973" y="5657713"/>
              <a:ext cx="67310" cy="45720"/>
            </a:xfrm>
            <a:custGeom>
              <a:avLst/>
              <a:gdLst/>
              <a:ahLst/>
              <a:cxnLst/>
              <a:rect l="l" t="t" r="r" b="b"/>
              <a:pathLst>
                <a:path w="67309" h="45720">
                  <a:moveTo>
                    <a:pt x="66974" y="5480"/>
                  </a:moveTo>
                  <a:lnTo>
                    <a:pt x="0" y="0"/>
                  </a:lnTo>
                  <a:lnTo>
                    <a:pt x="29150" y="16239"/>
                  </a:lnTo>
                  <a:lnTo>
                    <a:pt x="12910" y="45389"/>
                  </a:lnTo>
                  <a:lnTo>
                    <a:pt x="66974" y="548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6836233" y="5672703"/>
              <a:ext cx="1428750" cy="377825"/>
            </a:xfrm>
            <a:custGeom>
              <a:avLst/>
              <a:gdLst/>
              <a:ahLst/>
              <a:cxnLst/>
              <a:rect l="l" t="t" r="r" b="b"/>
              <a:pathLst>
                <a:path w="1428750" h="377825">
                  <a:moveTo>
                    <a:pt x="0" y="377521"/>
                  </a:moveTo>
                  <a:lnTo>
                    <a:pt x="1428325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8235718" y="5655922"/>
              <a:ext cx="67310" cy="45720"/>
            </a:xfrm>
            <a:custGeom>
              <a:avLst/>
              <a:gdLst/>
              <a:ahLst/>
              <a:cxnLst/>
              <a:rect l="l" t="t" r="r" b="b"/>
              <a:pathLst>
                <a:path w="67309" h="45720">
                  <a:moveTo>
                    <a:pt x="0" y="0"/>
                  </a:moveTo>
                  <a:lnTo>
                    <a:pt x="28840" y="16781"/>
                  </a:lnTo>
                  <a:lnTo>
                    <a:pt x="12057" y="45622"/>
                  </a:lnTo>
                  <a:lnTo>
                    <a:pt x="66859" y="6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8235718" y="5655921"/>
              <a:ext cx="67310" cy="45720"/>
            </a:xfrm>
            <a:custGeom>
              <a:avLst/>
              <a:gdLst/>
              <a:ahLst/>
              <a:cxnLst/>
              <a:rect l="l" t="t" r="r" b="b"/>
              <a:pathLst>
                <a:path w="67309" h="45720">
                  <a:moveTo>
                    <a:pt x="66859" y="6732"/>
                  </a:moveTo>
                  <a:lnTo>
                    <a:pt x="0" y="0"/>
                  </a:lnTo>
                  <a:lnTo>
                    <a:pt x="28840" y="16782"/>
                  </a:lnTo>
                  <a:lnTo>
                    <a:pt x="12058" y="45622"/>
                  </a:lnTo>
                  <a:lnTo>
                    <a:pt x="66859" y="6732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5436285" y="5664378"/>
              <a:ext cx="2827020" cy="386080"/>
            </a:xfrm>
            <a:custGeom>
              <a:avLst/>
              <a:gdLst/>
              <a:ahLst/>
              <a:cxnLst/>
              <a:rect l="l" t="t" r="r" b="b"/>
              <a:pathLst>
                <a:path w="2827020" h="386079">
                  <a:moveTo>
                    <a:pt x="0" y="385847"/>
                  </a:moveTo>
                  <a:lnTo>
                    <a:pt x="282661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8236327" y="5644192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40" h="46989">
                  <a:moveTo>
                    <a:pt x="0" y="0"/>
                  </a:moveTo>
                  <a:lnTo>
                    <a:pt x="26568" y="20185"/>
                  </a:lnTo>
                  <a:lnTo>
                    <a:pt x="6383" y="46755"/>
                  </a:lnTo>
                  <a:lnTo>
                    <a:pt x="65533" y="14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8236327" y="5644192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40" h="46989">
                  <a:moveTo>
                    <a:pt x="65533" y="14867"/>
                  </a:moveTo>
                  <a:lnTo>
                    <a:pt x="0" y="0"/>
                  </a:lnTo>
                  <a:lnTo>
                    <a:pt x="26569" y="20185"/>
                  </a:lnTo>
                  <a:lnTo>
                    <a:pt x="6383" y="46755"/>
                  </a:lnTo>
                  <a:lnTo>
                    <a:pt x="65533" y="14867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3918364" y="5661191"/>
              <a:ext cx="4344670" cy="389255"/>
            </a:xfrm>
            <a:custGeom>
              <a:avLst/>
              <a:gdLst/>
              <a:ahLst/>
              <a:cxnLst/>
              <a:rect l="l" t="t" r="r" b="b"/>
              <a:pathLst>
                <a:path w="4344670" h="389254">
                  <a:moveTo>
                    <a:pt x="0" y="389034"/>
                  </a:moveTo>
                  <a:lnTo>
                    <a:pt x="4344171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8236930" y="5639794"/>
              <a:ext cx="64769" cy="47625"/>
            </a:xfrm>
            <a:custGeom>
              <a:avLst/>
              <a:gdLst/>
              <a:ahLst/>
              <a:cxnLst/>
              <a:rect l="l" t="t" r="r" b="b"/>
              <a:pathLst>
                <a:path w="64770" h="47625">
                  <a:moveTo>
                    <a:pt x="0" y="0"/>
                  </a:moveTo>
                  <a:lnTo>
                    <a:pt x="25605" y="21396"/>
                  </a:lnTo>
                  <a:lnTo>
                    <a:pt x="4210" y="47001"/>
                  </a:lnTo>
                  <a:lnTo>
                    <a:pt x="64773" y="17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8236931" y="5639794"/>
              <a:ext cx="64769" cy="47625"/>
            </a:xfrm>
            <a:custGeom>
              <a:avLst/>
              <a:gdLst/>
              <a:ahLst/>
              <a:cxnLst/>
              <a:rect l="l" t="t" r="r" b="b"/>
              <a:pathLst>
                <a:path w="64770" h="47625">
                  <a:moveTo>
                    <a:pt x="64773" y="17889"/>
                  </a:moveTo>
                  <a:lnTo>
                    <a:pt x="0" y="0"/>
                  </a:lnTo>
                  <a:lnTo>
                    <a:pt x="25604" y="21397"/>
                  </a:lnTo>
                  <a:lnTo>
                    <a:pt x="4209" y="47002"/>
                  </a:lnTo>
                  <a:lnTo>
                    <a:pt x="64773" y="17889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5008105" y="5272784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5008105" y="5272784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5008105" y="537660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5008105" y="537660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5008105" y="548041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4"/>
                  </a:lnTo>
                  <a:lnTo>
                    <a:pt x="849406" y="70784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5008105" y="548041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5008105" y="558423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4"/>
                  </a:lnTo>
                  <a:lnTo>
                    <a:pt x="849406" y="70784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5008105" y="558423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9368722" y="5272784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9368722" y="5272784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9368722" y="537660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9368722" y="537660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9368722" y="548041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4"/>
                  </a:lnTo>
                  <a:lnTo>
                    <a:pt x="849406" y="70784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9368722" y="548041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9368722" y="5584233"/>
              <a:ext cx="858519" cy="71120"/>
            </a:xfrm>
            <a:custGeom>
              <a:avLst/>
              <a:gdLst/>
              <a:ahLst/>
              <a:cxnLst/>
              <a:rect l="l" t="t" r="r" b="b"/>
              <a:pathLst>
                <a:path w="858520" h="71120">
                  <a:moveTo>
                    <a:pt x="858254" y="0"/>
                  </a:moveTo>
                  <a:lnTo>
                    <a:pt x="0" y="0"/>
                  </a:lnTo>
                  <a:lnTo>
                    <a:pt x="0" y="70784"/>
                  </a:lnTo>
                  <a:lnTo>
                    <a:pt x="858254" y="70784"/>
                  </a:lnTo>
                  <a:lnTo>
                    <a:pt x="858254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9368722" y="5584233"/>
              <a:ext cx="858519" cy="71120"/>
            </a:xfrm>
            <a:custGeom>
              <a:avLst/>
              <a:gdLst/>
              <a:ahLst/>
              <a:cxnLst/>
              <a:rect l="l" t="t" r="r" b="b"/>
              <a:pathLst>
                <a:path w="858520" h="71120">
                  <a:moveTo>
                    <a:pt x="0" y="0"/>
                  </a:moveTo>
                  <a:lnTo>
                    <a:pt x="858254" y="0"/>
                  </a:lnTo>
                  <a:lnTo>
                    <a:pt x="858254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7906768" y="5272784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7906768" y="5272784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7906768" y="537660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7906768" y="537660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7906768" y="548041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4"/>
                  </a:lnTo>
                  <a:lnTo>
                    <a:pt x="849406" y="70784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7906768" y="548041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7906768" y="558423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4"/>
                  </a:lnTo>
                  <a:lnTo>
                    <a:pt x="849406" y="70784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7906768" y="558423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6400990" y="5272784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6400991" y="5272784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6400990" y="537660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6400991" y="537660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400990" y="548041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4"/>
                  </a:lnTo>
                  <a:lnTo>
                    <a:pt x="849406" y="70784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6400991" y="548041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6400990" y="558423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4"/>
                  </a:lnTo>
                  <a:lnTo>
                    <a:pt x="849406" y="70784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6400991" y="558423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2" name="object 1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02660" y="2941634"/>
              <a:ext cx="1399947" cy="1116812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3265580" y="2965230"/>
              <a:ext cx="1274445" cy="991235"/>
            </a:xfrm>
            <a:custGeom>
              <a:avLst/>
              <a:gdLst/>
              <a:ahLst/>
              <a:cxnLst/>
              <a:rect l="l" t="t" r="r" b="b"/>
              <a:pathLst>
                <a:path w="1274445" h="991235">
                  <a:moveTo>
                    <a:pt x="959514" y="0"/>
                  </a:moveTo>
                  <a:lnTo>
                    <a:pt x="314594" y="0"/>
                  </a:lnTo>
                  <a:lnTo>
                    <a:pt x="268105" y="3410"/>
                  </a:lnTo>
                  <a:lnTo>
                    <a:pt x="223735" y="13319"/>
                  </a:lnTo>
                  <a:lnTo>
                    <a:pt x="181969" y="29239"/>
                  </a:lnTo>
                  <a:lnTo>
                    <a:pt x="143294" y="50682"/>
                  </a:lnTo>
                  <a:lnTo>
                    <a:pt x="108197" y="77164"/>
                  </a:lnTo>
                  <a:lnTo>
                    <a:pt x="77164" y="108197"/>
                  </a:lnTo>
                  <a:lnTo>
                    <a:pt x="50682" y="143294"/>
                  </a:lnTo>
                  <a:lnTo>
                    <a:pt x="29239" y="181969"/>
                  </a:lnTo>
                  <a:lnTo>
                    <a:pt x="13319" y="223735"/>
                  </a:lnTo>
                  <a:lnTo>
                    <a:pt x="3410" y="268105"/>
                  </a:lnTo>
                  <a:lnTo>
                    <a:pt x="0" y="314594"/>
                  </a:lnTo>
                  <a:lnTo>
                    <a:pt x="0" y="676379"/>
                  </a:lnTo>
                  <a:lnTo>
                    <a:pt x="3410" y="722867"/>
                  </a:lnTo>
                  <a:lnTo>
                    <a:pt x="13319" y="767238"/>
                  </a:lnTo>
                  <a:lnTo>
                    <a:pt x="29239" y="809004"/>
                  </a:lnTo>
                  <a:lnTo>
                    <a:pt x="50682" y="847679"/>
                  </a:lnTo>
                  <a:lnTo>
                    <a:pt x="77164" y="882776"/>
                  </a:lnTo>
                  <a:lnTo>
                    <a:pt x="108197" y="913809"/>
                  </a:lnTo>
                  <a:lnTo>
                    <a:pt x="143294" y="940291"/>
                  </a:lnTo>
                  <a:lnTo>
                    <a:pt x="181969" y="961735"/>
                  </a:lnTo>
                  <a:lnTo>
                    <a:pt x="223735" y="977654"/>
                  </a:lnTo>
                  <a:lnTo>
                    <a:pt x="268105" y="987563"/>
                  </a:lnTo>
                  <a:lnTo>
                    <a:pt x="314594" y="990974"/>
                  </a:lnTo>
                  <a:lnTo>
                    <a:pt x="959514" y="990974"/>
                  </a:lnTo>
                  <a:lnTo>
                    <a:pt x="1006002" y="987563"/>
                  </a:lnTo>
                  <a:lnTo>
                    <a:pt x="1050373" y="977654"/>
                  </a:lnTo>
                  <a:lnTo>
                    <a:pt x="1092139" y="961735"/>
                  </a:lnTo>
                  <a:lnTo>
                    <a:pt x="1130814" y="940291"/>
                  </a:lnTo>
                  <a:lnTo>
                    <a:pt x="1165911" y="913809"/>
                  </a:lnTo>
                  <a:lnTo>
                    <a:pt x="1196944" y="882776"/>
                  </a:lnTo>
                  <a:lnTo>
                    <a:pt x="1223426" y="847679"/>
                  </a:lnTo>
                  <a:lnTo>
                    <a:pt x="1244870" y="809004"/>
                  </a:lnTo>
                  <a:lnTo>
                    <a:pt x="1260790" y="767238"/>
                  </a:lnTo>
                  <a:lnTo>
                    <a:pt x="1270698" y="722867"/>
                  </a:lnTo>
                  <a:lnTo>
                    <a:pt x="1274109" y="676379"/>
                  </a:lnTo>
                  <a:lnTo>
                    <a:pt x="1274109" y="314594"/>
                  </a:lnTo>
                  <a:lnTo>
                    <a:pt x="1270698" y="268105"/>
                  </a:lnTo>
                  <a:lnTo>
                    <a:pt x="1260790" y="223735"/>
                  </a:lnTo>
                  <a:lnTo>
                    <a:pt x="1244870" y="181969"/>
                  </a:lnTo>
                  <a:lnTo>
                    <a:pt x="1223426" y="143294"/>
                  </a:lnTo>
                  <a:lnTo>
                    <a:pt x="1196944" y="108197"/>
                  </a:lnTo>
                  <a:lnTo>
                    <a:pt x="1165911" y="77164"/>
                  </a:lnTo>
                  <a:lnTo>
                    <a:pt x="1130814" y="50682"/>
                  </a:lnTo>
                  <a:lnTo>
                    <a:pt x="1092139" y="29239"/>
                  </a:lnTo>
                  <a:lnTo>
                    <a:pt x="1050373" y="13319"/>
                  </a:lnTo>
                  <a:lnTo>
                    <a:pt x="1006002" y="3410"/>
                  </a:lnTo>
                  <a:lnTo>
                    <a:pt x="959514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3265580" y="2965230"/>
              <a:ext cx="1274445" cy="991235"/>
            </a:xfrm>
            <a:custGeom>
              <a:avLst/>
              <a:gdLst/>
              <a:ahLst/>
              <a:cxnLst/>
              <a:rect l="l" t="t" r="r" b="b"/>
              <a:pathLst>
                <a:path w="1274445" h="991235">
                  <a:moveTo>
                    <a:pt x="314594" y="0"/>
                  </a:moveTo>
                  <a:lnTo>
                    <a:pt x="959514" y="0"/>
                  </a:lnTo>
                  <a:lnTo>
                    <a:pt x="1006003" y="3411"/>
                  </a:lnTo>
                  <a:lnTo>
                    <a:pt x="1050373" y="13319"/>
                  </a:lnTo>
                  <a:lnTo>
                    <a:pt x="1092140" y="29239"/>
                  </a:lnTo>
                  <a:lnTo>
                    <a:pt x="1130815" y="50683"/>
                  </a:lnTo>
                  <a:lnTo>
                    <a:pt x="1165912" y="77164"/>
                  </a:lnTo>
                  <a:lnTo>
                    <a:pt x="1196944" y="108197"/>
                  </a:lnTo>
                  <a:lnTo>
                    <a:pt x="1223426" y="143294"/>
                  </a:lnTo>
                  <a:lnTo>
                    <a:pt x="1244870" y="181969"/>
                  </a:lnTo>
                  <a:lnTo>
                    <a:pt x="1260790" y="223735"/>
                  </a:lnTo>
                  <a:lnTo>
                    <a:pt x="1270698" y="268106"/>
                  </a:lnTo>
                  <a:lnTo>
                    <a:pt x="1274109" y="314594"/>
                  </a:lnTo>
                  <a:lnTo>
                    <a:pt x="1274109" y="676379"/>
                  </a:lnTo>
                  <a:lnTo>
                    <a:pt x="1270698" y="722867"/>
                  </a:lnTo>
                  <a:lnTo>
                    <a:pt x="1260790" y="767238"/>
                  </a:lnTo>
                  <a:lnTo>
                    <a:pt x="1244870" y="809004"/>
                  </a:lnTo>
                  <a:lnTo>
                    <a:pt x="1223426" y="847679"/>
                  </a:lnTo>
                  <a:lnTo>
                    <a:pt x="1196944" y="882776"/>
                  </a:lnTo>
                  <a:lnTo>
                    <a:pt x="1165912" y="913809"/>
                  </a:lnTo>
                  <a:lnTo>
                    <a:pt x="1130815" y="940291"/>
                  </a:lnTo>
                  <a:lnTo>
                    <a:pt x="1092140" y="961734"/>
                  </a:lnTo>
                  <a:lnTo>
                    <a:pt x="1050373" y="977654"/>
                  </a:lnTo>
                  <a:lnTo>
                    <a:pt x="1006003" y="987563"/>
                  </a:lnTo>
                  <a:lnTo>
                    <a:pt x="959514" y="990974"/>
                  </a:lnTo>
                  <a:lnTo>
                    <a:pt x="314594" y="990974"/>
                  </a:lnTo>
                  <a:lnTo>
                    <a:pt x="268106" y="987563"/>
                  </a:lnTo>
                  <a:lnTo>
                    <a:pt x="223735" y="977654"/>
                  </a:lnTo>
                  <a:lnTo>
                    <a:pt x="181969" y="961734"/>
                  </a:lnTo>
                  <a:lnTo>
                    <a:pt x="143294" y="940291"/>
                  </a:lnTo>
                  <a:lnTo>
                    <a:pt x="108197" y="913809"/>
                  </a:lnTo>
                  <a:lnTo>
                    <a:pt x="77164" y="882776"/>
                  </a:lnTo>
                  <a:lnTo>
                    <a:pt x="50683" y="847679"/>
                  </a:lnTo>
                  <a:lnTo>
                    <a:pt x="29239" y="809004"/>
                  </a:lnTo>
                  <a:lnTo>
                    <a:pt x="13319" y="767238"/>
                  </a:lnTo>
                  <a:lnTo>
                    <a:pt x="3411" y="722867"/>
                  </a:lnTo>
                  <a:lnTo>
                    <a:pt x="0" y="676379"/>
                  </a:lnTo>
                  <a:lnTo>
                    <a:pt x="0" y="314594"/>
                  </a:lnTo>
                  <a:lnTo>
                    <a:pt x="3411" y="268106"/>
                  </a:lnTo>
                  <a:lnTo>
                    <a:pt x="13319" y="223735"/>
                  </a:lnTo>
                  <a:lnTo>
                    <a:pt x="29239" y="181969"/>
                  </a:lnTo>
                  <a:lnTo>
                    <a:pt x="50683" y="143294"/>
                  </a:lnTo>
                  <a:lnTo>
                    <a:pt x="77164" y="108197"/>
                  </a:lnTo>
                  <a:lnTo>
                    <a:pt x="108197" y="77164"/>
                  </a:lnTo>
                  <a:lnTo>
                    <a:pt x="143294" y="50683"/>
                  </a:lnTo>
                  <a:lnTo>
                    <a:pt x="181969" y="29239"/>
                  </a:lnTo>
                  <a:lnTo>
                    <a:pt x="223735" y="13319"/>
                  </a:lnTo>
                  <a:lnTo>
                    <a:pt x="268106" y="3411"/>
                  </a:lnTo>
                  <a:lnTo>
                    <a:pt x="314594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3692249" y="3043878"/>
              <a:ext cx="456565" cy="228600"/>
            </a:xfrm>
            <a:custGeom>
              <a:avLst/>
              <a:gdLst/>
              <a:ahLst/>
              <a:cxnLst/>
              <a:rect l="l" t="t" r="r" b="b"/>
              <a:pathLst>
                <a:path w="456564" h="228600">
                  <a:moveTo>
                    <a:pt x="342121" y="0"/>
                  </a:moveTo>
                  <a:lnTo>
                    <a:pt x="114040" y="0"/>
                  </a:lnTo>
                  <a:lnTo>
                    <a:pt x="69650" y="8961"/>
                  </a:lnTo>
                  <a:lnTo>
                    <a:pt x="33401" y="33401"/>
                  </a:lnTo>
                  <a:lnTo>
                    <a:pt x="8961" y="69650"/>
                  </a:lnTo>
                  <a:lnTo>
                    <a:pt x="0" y="114040"/>
                  </a:lnTo>
                  <a:lnTo>
                    <a:pt x="8961" y="158430"/>
                  </a:lnTo>
                  <a:lnTo>
                    <a:pt x="33401" y="194680"/>
                  </a:lnTo>
                  <a:lnTo>
                    <a:pt x="69650" y="219119"/>
                  </a:lnTo>
                  <a:lnTo>
                    <a:pt x="114040" y="228081"/>
                  </a:lnTo>
                  <a:lnTo>
                    <a:pt x="342121" y="228081"/>
                  </a:lnTo>
                  <a:lnTo>
                    <a:pt x="386511" y="219119"/>
                  </a:lnTo>
                  <a:lnTo>
                    <a:pt x="422761" y="194680"/>
                  </a:lnTo>
                  <a:lnTo>
                    <a:pt x="447200" y="158430"/>
                  </a:lnTo>
                  <a:lnTo>
                    <a:pt x="456162" y="114040"/>
                  </a:lnTo>
                  <a:lnTo>
                    <a:pt x="447200" y="69650"/>
                  </a:lnTo>
                  <a:lnTo>
                    <a:pt x="422761" y="33401"/>
                  </a:lnTo>
                  <a:lnTo>
                    <a:pt x="386511" y="8961"/>
                  </a:lnTo>
                  <a:lnTo>
                    <a:pt x="342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3692249" y="3043878"/>
              <a:ext cx="456565" cy="228600"/>
            </a:xfrm>
            <a:custGeom>
              <a:avLst/>
              <a:gdLst/>
              <a:ahLst/>
              <a:cxnLst/>
              <a:rect l="l" t="t" r="r" b="b"/>
              <a:pathLst>
                <a:path w="456564" h="228600">
                  <a:moveTo>
                    <a:pt x="114040" y="0"/>
                  </a:moveTo>
                  <a:lnTo>
                    <a:pt x="342122" y="0"/>
                  </a:lnTo>
                  <a:lnTo>
                    <a:pt x="386512" y="8961"/>
                  </a:lnTo>
                  <a:lnTo>
                    <a:pt x="422761" y="33401"/>
                  </a:lnTo>
                  <a:lnTo>
                    <a:pt x="447200" y="69650"/>
                  </a:lnTo>
                  <a:lnTo>
                    <a:pt x="456162" y="114040"/>
                  </a:lnTo>
                  <a:lnTo>
                    <a:pt x="447200" y="158430"/>
                  </a:lnTo>
                  <a:lnTo>
                    <a:pt x="422761" y="194679"/>
                  </a:lnTo>
                  <a:lnTo>
                    <a:pt x="386512" y="219119"/>
                  </a:lnTo>
                  <a:lnTo>
                    <a:pt x="342122" y="228081"/>
                  </a:lnTo>
                  <a:lnTo>
                    <a:pt x="114040" y="228081"/>
                  </a:lnTo>
                  <a:lnTo>
                    <a:pt x="69650" y="219119"/>
                  </a:lnTo>
                  <a:lnTo>
                    <a:pt x="33401" y="194679"/>
                  </a:lnTo>
                  <a:lnTo>
                    <a:pt x="8961" y="158430"/>
                  </a:lnTo>
                  <a:lnTo>
                    <a:pt x="0" y="114040"/>
                  </a:lnTo>
                  <a:lnTo>
                    <a:pt x="8961" y="69650"/>
                  </a:lnTo>
                  <a:lnTo>
                    <a:pt x="33401" y="33401"/>
                  </a:lnTo>
                  <a:lnTo>
                    <a:pt x="69650" y="8961"/>
                  </a:lnTo>
                  <a:lnTo>
                    <a:pt x="11404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7" name="object 17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28170" y="3077960"/>
              <a:ext cx="210133" cy="159919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3920330" y="3828793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w="0" h="437514">
                  <a:moveTo>
                    <a:pt x="0" y="437287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3896735" y="378946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38341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1" y="39324"/>
                  </a:moveTo>
                  <a:lnTo>
                    <a:pt x="23594" y="39324"/>
                  </a:lnTo>
                  <a:lnTo>
                    <a:pt x="47189" y="62918"/>
                  </a:lnTo>
                  <a:lnTo>
                    <a:pt x="38341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3896736" y="378946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3521187" y="3476447"/>
              <a:ext cx="798830" cy="283210"/>
            </a:xfrm>
            <a:custGeom>
              <a:avLst/>
              <a:gdLst/>
              <a:ahLst/>
              <a:cxnLst/>
              <a:rect l="l" t="t" r="r" b="b"/>
              <a:pathLst>
                <a:path w="798829" h="283210">
                  <a:moveTo>
                    <a:pt x="798285" y="0"/>
                  </a:moveTo>
                  <a:lnTo>
                    <a:pt x="0" y="0"/>
                  </a:lnTo>
                  <a:lnTo>
                    <a:pt x="133046" y="283135"/>
                  </a:lnTo>
                  <a:lnTo>
                    <a:pt x="665237" y="283135"/>
                  </a:lnTo>
                  <a:lnTo>
                    <a:pt x="798285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3521188" y="3341171"/>
              <a:ext cx="798830" cy="418465"/>
            </a:xfrm>
            <a:custGeom>
              <a:avLst/>
              <a:gdLst/>
              <a:ahLst/>
              <a:cxnLst/>
              <a:rect l="l" t="t" r="r" b="b"/>
              <a:pathLst>
                <a:path w="798829" h="418464">
                  <a:moveTo>
                    <a:pt x="0" y="135275"/>
                  </a:moveTo>
                  <a:lnTo>
                    <a:pt x="798284" y="135275"/>
                  </a:lnTo>
                  <a:lnTo>
                    <a:pt x="665237" y="418411"/>
                  </a:lnTo>
                  <a:lnTo>
                    <a:pt x="133046" y="418411"/>
                  </a:lnTo>
                  <a:lnTo>
                    <a:pt x="0" y="135275"/>
                  </a:lnTo>
                  <a:close/>
                </a:path>
                <a:path w="798829" h="418464">
                  <a:moveTo>
                    <a:pt x="399142" y="135275"/>
                  </a:moveTo>
                  <a:lnTo>
                    <a:pt x="399142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3896735" y="3301846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9"/>
                  </a:lnTo>
                  <a:lnTo>
                    <a:pt x="23594" y="39324"/>
                  </a:lnTo>
                  <a:lnTo>
                    <a:pt x="38340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0" y="39324"/>
                  </a:moveTo>
                  <a:lnTo>
                    <a:pt x="23594" y="39324"/>
                  </a:lnTo>
                  <a:lnTo>
                    <a:pt x="47189" y="62919"/>
                  </a:lnTo>
                  <a:lnTo>
                    <a:pt x="38340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3896736" y="3301846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3564445" y="6050225"/>
              <a:ext cx="708025" cy="342265"/>
            </a:xfrm>
            <a:custGeom>
              <a:avLst/>
              <a:gdLst/>
              <a:ahLst/>
              <a:cxnLst/>
              <a:rect l="l" t="t" r="r" b="b"/>
              <a:pathLst>
                <a:path w="708025" h="342264">
                  <a:moveTo>
                    <a:pt x="78648" y="0"/>
                  </a:moveTo>
                  <a:lnTo>
                    <a:pt x="629189" y="0"/>
                  </a:lnTo>
                  <a:lnTo>
                    <a:pt x="659803" y="6180"/>
                  </a:lnTo>
                  <a:lnTo>
                    <a:pt x="684802" y="23035"/>
                  </a:lnTo>
                  <a:lnTo>
                    <a:pt x="701658" y="48035"/>
                  </a:lnTo>
                  <a:lnTo>
                    <a:pt x="707838" y="78648"/>
                  </a:lnTo>
                  <a:lnTo>
                    <a:pt x="707838" y="263476"/>
                  </a:lnTo>
                  <a:lnTo>
                    <a:pt x="701658" y="294089"/>
                  </a:lnTo>
                  <a:lnTo>
                    <a:pt x="684802" y="319089"/>
                  </a:lnTo>
                  <a:lnTo>
                    <a:pt x="659803" y="335944"/>
                  </a:lnTo>
                  <a:lnTo>
                    <a:pt x="629189" y="342125"/>
                  </a:lnTo>
                  <a:lnTo>
                    <a:pt x="78648" y="342125"/>
                  </a:lnTo>
                  <a:lnTo>
                    <a:pt x="48035" y="335944"/>
                  </a:lnTo>
                  <a:lnTo>
                    <a:pt x="23035" y="319089"/>
                  </a:lnTo>
                  <a:lnTo>
                    <a:pt x="6180" y="294089"/>
                  </a:lnTo>
                  <a:lnTo>
                    <a:pt x="0" y="263476"/>
                  </a:lnTo>
                  <a:lnTo>
                    <a:pt x="0" y="78648"/>
                  </a:lnTo>
                  <a:lnTo>
                    <a:pt x="6180" y="48035"/>
                  </a:lnTo>
                  <a:lnTo>
                    <a:pt x="23035" y="23035"/>
                  </a:lnTo>
                  <a:lnTo>
                    <a:pt x="48035" y="6180"/>
                  </a:lnTo>
                  <a:lnTo>
                    <a:pt x="78648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6" name="object 186"/>
          <p:cNvSpPr txBox="1"/>
          <p:nvPr/>
        </p:nvSpPr>
        <p:spPr>
          <a:xfrm>
            <a:off x="11180674" y="3078368"/>
            <a:ext cx="371475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20">
                <a:latin typeface="Arial MT"/>
                <a:cs typeface="Arial MT"/>
              </a:rPr>
              <a:t>…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1180674" y="6759130"/>
            <a:ext cx="371475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20">
                <a:latin typeface="Arial MT"/>
                <a:cs typeface="Arial MT"/>
              </a:rPr>
              <a:t>…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790013" y="7664911"/>
            <a:ext cx="1249680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30">
                <a:latin typeface="Arial MT"/>
                <a:cs typeface="Arial MT"/>
              </a:rPr>
              <a:t>Input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 spc="30">
                <a:latin typeface="Arial MT"/>
                <a:cs typeface="Arial MT"/>
              </a:rPr>
              <a:t>tokens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3762068" y="6031817"/>
            <a:ext cx="31305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20">
                <a:latin typeface="Arial MT"/>
                <a:cs typeface="Arial MT"/>
              </a:rPr>
              <a:t>x1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90" name="object 190"/>
          <p:cNvGrpSpPr/>
          <p:nvPr/>
        </p:nvGrpSpPr>
        <p:grpSpPr>
          <a:xfrm>
            <a:off x="3344228" y="5264846"/>
            <a:ext cx="6826884" cy="2332990"/>
            <a:chOff x="3344228" y="5264846"/>
            <a:chExt cx="6826884" cy="2332990"/>
          </a:xfrm>
        </p:grpSpPr>
        <p:sp>
          <p:nvSpPr>
            <p:cNvPr id="191" name="object 191"/>
            <p:cNvSpPr/>
            <p:nvPr/>
          </p:nvSpPr>
          <p:spPr>
            <a:xfrm>
              <a:off x="5082366" y="6050225"/>
              <a:ext cx="5081270" cy="342265"/>
            </a:xfrm>
            <a:custGeom>
              <a:avLst/>
              <a:gdLst/>
              <a:ahLst/>
              <a:cxnLst/>
              <a:rect l="l" t="t" r="r" b="b"/>
              <a:pathLst>
                <a:path w="5081270" h="342264">
                  <a:moveTo>
                    <a:pt x="78648" y="0"/>
                  </a:moveTo>
                  <a:lnTo>
                    <a:pt x="629189" y="0"/>
                  </a:lnTo>
                  <a:lnTo>
                    <a:pt x="659803" y="6180"/>
                  </a:lnTo>
                  <a:lnTo>
                    <a:pt x="684802" y="23035"/>
                  </a:lnTo>
                  <a:lnTo>
                    <a:pt x="701658" y="48035"/>
                  </a:lnTo>
                  <a:lnTo>
                    <a:pt x="707838" y="78648"/>
                  </a:lnTo>
                  <a:lnTo>
                    <a:pt x="707838" y="263476"/>
                  </a:lnTo>
                  <a:lnTo>
                    <a:pt x="701658" y="294089"/>
                  </a:lnTo>
                  <a:lnTo>
                    <a:pt x="684802" y="319089"/>
                  </a:lnTo>
                  <a:lnTo>
                    <a:pt x="659803" y="335944"/>
                  </a:lnTo>
                  <a:lnTo>
                    <a:pt x="629189" y="342125"/>
                  </a:lnTo>
                  <a:lnTo>
                    <a:pt x="78648" y="342125"/>
                  </a:lnTo>
                  <a:lnTo>
                    <a:pt x="48035" y="335944"/>
                  </a:lnTo>
                  <a:lnTo>
                    <a:pt x="23035" y="319089"/>
                  </a:lnTo>
                  <a:lnTo>
                    <a:pt x="6180" y="294089"/>
                  </a:lnTo>
                  <a:lnTo>
                    <a:pt x="0" y="263476"/>
                  </a:lnTo>
                  <a:lnTo>
                    <a:pt x="0" y="78648"/>
                  </a:lnTo>
                  <a:lnTo>
                    <a:pt x="6180" y="48035"/>
                  </a:lnTo>
                  <a:lnTo>
                    <a:pt x="23035" y="23035"/>
                  </a:lnTo>
                  <a:lnTo>
                    <a:pt x="48035" y="6180"/>
                  </a:lnTo>
                  <a:lnTo>
                    <a:pt x="78648" y="0"/>
                  </a:lnTo>
                  <a:close/>
                </a:path>
                <a:path w="5081270" h="342264">
                  <a:moveTo>
                    <a:pt x="1478596" y="0"/>
                  </a:moveTo>
                  <a:lnTo>
                    <a:pt x="2029137" y="0"/>
                  </a:lnTo>
                  <a:lnTo>
                    <a:pt x="2059751" y="6180"/>
                  </a:lnTo>
                  <a:lnTo>
                    <a:pt x="2084750" y="23035"/>
                  </a:lnTo>
                  <a:lnTo>
                    <a:pt x="2101605" y="48035"/>
                  </a:lnTo>
                  <a:lnTo>
                    <a:pt x="2107786" y="78648"/>
                  </a:lnTo>
                  <a:lnTo>
                    <a:pt x="2107786" y="263476"/>
                  </a:lnTo>
                  <a:lnTo>
                    <a:pt x="2101605" y="294089"/>
                  </a:lnTo>
                  <a:lnTo>
                    <a:pt x="2084750" y="319089"/>
                  </a:lnTo>
                  <a:lnTo>
                    <a:pt x="2059751" y="335944"/>
                  </a:lnTo>
                  <a:lnTo>
                    <a:pt x="2029137" y="342125"/>
                  </a:lnTo>
                  <a:lnTo>
                    <a:pt x="1478596" y="342125"/>
                  </a:lnTo>
                  <a:lnTo>
                    <a:pt x="1447982" y="335944"/>
                  </a:lnTo>
                  <a:lnTo>
                    <a:pt x="1422983" y="319089"/>
                  </a:lnTo>
                  <a:lnTo>
                    <a:pt x="1406128" y="294089"/>
                  </a:lnTo>
                  <a:lnTo>
                    <a:pt x="1399947" y="263476"/>
                  </a:lnTo>
                  <a:lnTo>
                    <a:pt x="1399947" y="78648"/>
                  </a:lnTo>
                  <a:lnTo>
                    <a:pt x="1406128" y="48035"/>
                  </a:lnTo>
                  <a:lnTo>
                    <a:pt x="1422983" y="23035"/>
                  </a:lnTo>
                  <a:lnTo>
                    <a:pt x="1447982" y="6180"/>
                  </a:lnTo>
                  <a:lnTo>
                    <a:pt x="1478596" y="0"/>
                  </a:lnTo>
                  <a:close/>
                </a:path>
                <a:path w="5081270" h="342264">
                  <a:moveTo>
                    <a:pt x="2980787" y="0"/>
                  </a:moveTo>
                  <a:lnTo>
                    <a:pt x="3531328" y="0"/>
                  </a:lnTo>
                  <a:lnTo>
                    <a:pt x="3561942" y="6180"/>
                  </a:lnTo>
                  <a:lnTo>
                    <a:pt x="3586941" y="23035"/>
                  </a:lnTo>
                  <a:lnTo>
                    <a:pt x="3603796" y="48035"/>
                  </a:lnTo>
                  <a:lnTo>
                    <a:pt x="3609977" y="78648"/>
                  </a:lnTo>
                  <a:lnTo>
                    <a:pt x="3609977" y="263476"/>
                  </a:lnTo>
                  <a:lnTo>
                    <a:pt x="3603796" y="294089"/>
                  </a:lnTo>
                  <a:lnTo>
                    <a:pt x="3586941" y="319089"/>
                  </a:lnTo>
                  <a:lnTo>
                    <a:pt x="3561942" y="335944"/>
                  </a:lnTo>
                  <a:lnTo>
                    <a:pt x="3531328" y="342125"/>
                  </a:lnTo>
                  <a:lnTo>
                    <a:pt x="2980787" y="342125"/>
                  </a:lnTo>
                  <a:lnTo>
                    <a:pt x="2950174" y="335944"/>
                  </a:lnTo>
                  <a:lnTo>
                    <a:pt x="2925174" y="319089"/>
                  </a:lnTo>
                  <a:lnTo>
                    <a:pt x="2908319" y="294089"/>
                  </a:lnTo>
                  <a:lnTo>
                    <a:pt x="2902138" y="263476"/>
                  </a:lnTo>
                  <a:lnTo>
                    <a:pt x="2902138" y="78648"/>
                  </a:lnTo>
                  <a:lnTo>
                    <a:pt x="2908319" y="48035"/>
                  </a:lnTo>
                  <a:lnTo>
                    <a:pt x="2925174" y="23035"/>
                  </a:lnTo>
                  <a:lnTo>
                    <a:pt x="2950174" y="6180"/>
                  </a:lnTo>
                  <a:lnTo>
                    <a:pt x="2980787" y="0"/>
                  </a:lnTo>
                  <a:close/>
                </a:path>
                <a:path w="5081270" h="342264">
                  <a:moveTo>
                    <a:pt x="4451519" y="0"/>
                  </a:moveTo>
                  <a:lnTo>
                    <a:pt x="5002060" y="0"/>
                  </a:lnTo>
                  <a:lnTo>
                    <a:pt x="5032673" y="6180"/>
                  </a:lnTo>
                  <a:lnTo>
                    <a:pt x="5057673" y="23035"/>
                  </a:lnTo>
                  <a:lnTo>
                    <a:pt x="5074528" y="48035"/>
                  </a:lnTo>
                  <a:lnTo>
                    <a:pt x="5080709" y="78648"/>
                  </a:lnTo>
                  <a:lnTo>
                    <a:pt x="5080709" y="263476"/>
                  </a:lnTo>
                  <a:lnTo>
                    <a:pt x="5074528" y="294089"/>
                  </a:lnTo>
                  <a:lnTo>
                    <a:pt x="5057673" y="319089"/>
                  </a:lnTo>
                  <a:lnTo>
                    <a:pt x="5032673" y="335944"/>
                  </a:lnTo>
                  <a:lnTo>
                    <a:pt x="5002060" y="342125"/>
                  </a:lnTo>
                  <a:lnTo>
                    <a:pt x="4451519" y="342125"/>
                  </a:lnTo>
                  <a:lnTo>
                    <a:pt x="4420905" y="335944"/>
                  </a:lnTo>
                  <a:lnTo>
                    <a:pt x="4395906" y="319089"/>
                  </a:lnTo>
                  <a:lnTo>
                    <a:pt x="4379050" y="294089"/>
                  </a:lnTo>
                  <a:lnTo>
                    <a:pt x="4372870" y="263476"/>
                  </a:lnTo>
                  <a:lnTo>
                    <a:pt x="4372870" y="78648"/>
                  </a:lnTo>
                  <a:lnTo>
                    <a:pt x="4379050" y="48035"/>
                  </a:lnTo>
                  <a:lnTo>
                    <a:pt x="4395906" y="23035"/>
                  </a:lnTo>
                  <a:lnTo>
                    <a:pt x="4420905" y="6180"/>
                  </a:lnTo>
                  <a:lnTo>
                    <a:pt x="4451519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3493660" y="5272784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3493661" y="5272784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3493660" y="537660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3493661" y="537660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3493660" y="5480416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4"/>
                  </a:lnTo>
                  <a:lnTo>
                    <a:pt x="849406" y="70784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3493661" y="548041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3493660" y="558423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4"/>
                  </a:lnTo>
                  <a:lnTo>
                    <a:pt x="849406" y="70784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3493661" y="558423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0" name="object 20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44228" y="6543748"/>
              <a:ext cx="1274109" cy="1053893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3407147" y="6575207"/>
              <a:ext cx="1148715" cy="920750"/>
            </a:xfrm>
            <a:custGeom>
              <a:avLst/>
              <a:gdLst/>
              <a:ahLst/>
              <a:cxnLst/>
              <a:rect l="l" t="t" r="r" b="b"/>
              <a:pathLst>
                <a:path w="1148714" h="920750">
                  <a:moveTo>
                    <a:pt x="928055" y="0"/>
                  </a:moveTo>
                  <a:lnTo>
                    <a:pt x="220216" y="0"/>
                  </a:lnTo>
                  <a:lnTo>
                    <a:pt x="175835" y="4474"/>
                  </a:lnTo>
                  <a:lnTo>
                    <a:pt x="134498" y="17305"/>
                  </a:lnTo>
                  <a:lnTo>
                    <a:pt x="97091" y="37609"/>
                  </a:lnTo>
                  <a:lnTo>
                    <a:pt x="64499" y="64499"/>
                  </a:lnTo>
                  <a:lnTo>
                    <a:pt x="37609" y="97091"/>
                  </a:lnTo>
                  <a:lnTo>
                    <a:pt x="17305" y="134498"/>
                  </a:lnTo>
                  <a:lnTo>
                    <a:pt x="4474" y="175835"/>
                  </a:lnTo>
                  <a:lnTo>
                    <a:pt x="0" y="220216"/>
                  </a:lnTo>
                  <a:lnTo>
                    <a:pt x="0" y="699974"/>
                  </a:lnTo>
                  <a:lnTo>
                    <a:pt x="4474" y="744355"/>
                  </a:lnTo>
                  <a:lnTo>
                    <a:pt x="17305" y="785692"/>
                  </a:lnTo>
                  <a:lnTo>
                    <a:pt x="37609" y="823099"/>
                  </a:lnTo>
                  <a:lnTo>
                    <a:pt x="64499" y="855690"/>
                  </a:lnTo>
                  <a:lnTo>
                    <a:pt x="97091" y="882581"/>
                  </a:lnTo>
                  <a:lnTo>
                    <a:pt x="134498" y="902885"/>
                  </a:lnTo>
                  <a:lnTo>
                    <a:pt x="175835" y="915716"/>
                  </a:lnTo>
                  <a:lnTo>
                    <a:pt x="220216" y="920190"/>
                  </a:lnTo>
                  <a:lnTo>
                    <a:pt x="928055" y="920190"/>
                  </a:lnTo>
                  <a:lnTo>
                    <a:pt x="972436" y="915716"/>
                  </a:lnTo>
                  <a:lnTo>
                    <a:pt x="1013773" y="902885"/>
                  </a:lnTo>
                  <a:lnTo>
                    <a:pt x="1051180" y="882581"/>
                  </a:lnTo>
                  <a:lnTo>
                    <a:pt x="1083771" y="855690"/>
                  </a:lnTo>
                  <a:lnTo>
                    <a:pt x="1110662" y="823099"/>
                  </a:lnTo>
                  <a:lnTo>
                    <a:pt x="1130966" y="785692"/>
                  </a:lnTo>
                  <a:lnTo>
                    <a:pt x="1143797" y="744355"/>
                  </a:lnTo>
                  <a:lnTo>
                    <a:pt x="1148271" y="699974"/>
                  </a:lnTo>
                  <a:lnTo>
                    <a:pt x="1148271" y="220216"/>
                  </a:lnTo>
                  <a:lnTo>
                    <a:pt x="1143797" y="175835"/>
                  </a:lnTo>
                  <a:lnTo>
                    <a:pt x="1130966" y="134498"/>
                  </a:lnTo>
                  <a:lnTo>
                    <a:pt x="1110662" y="97091"/>
                  </a:lnTo>
                  <a:lnTo>
                    <a:pt x="1083771" y="64499"/>
                  </a:lnTo>
                  <a:lnTo>
                    <a:pt x="1051180" y="37609"/>
                  </a:lnTo>
                  <a:lnTo>
                    <a:pt x="1013773" y="17305"/>
                  </a:lnTo>
                  <a:lnTo>
                    <a:pt x="972436" y="4474"/>
                  </a:lnTo>
                  <a:lnTo>
                    <a:pt x="928055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3407147" y="6575207"/>
              <a:ext cx="1148715" cy="920750"/>
            </a:xfrm>
            <a:custGeom>
              <a:avLst/>
              <a:gdLst/>
              <a:ahLst/>
              <a:cxnLst/>
              <a:rect l="l" t="t" r="r" b="b"/>
              <a:pathLst>
                <a:path w="1148714" h="920750">
                  <a:moveTo>
                    <a:pt x="220216" y="0"/>
                  </a:moveTo>
                  <a:lnTo>
                    <a:pt x="928055" y="0"/>
                  </a:lnTo>
                  <a:lnTo>
                    <a:pt x="972436" y="4474"/>
                  </a:lnTo>
                  <a:lnTo>
                    <a:pt x="1013773" y="17305"/>
                  </a:lnTo>
                  <a:lnTo>
                    <a:pt x="1051180" y="37609"/>
                  </a:lnTo>
                  <a:lnTo>
                    <a:pt x="1083771" y="64499"/>
                  </a:lnTo>
                  <a:lnTo>
                    <a:pt x="1110662" y="97091"/>
                  </a:lnTo>
                  <a:lnTo>
                    <a:pt x="1130966" y="134498"/>
                  </a:lnTo>
                  <a:lnTo>
                    <a:pt x="1143797" y="175835"/>
                  </a:lnTo>
                  <a:lnTo>
                    <a:pt x="1148271" y="220216"/>
                  </a:lnTo>
                  <a:lnTo>
                    <a:pt x="1148271" y="699973"/>
                  </a:lnTo>
                  <a:lnTo>
                    <a:pt x="1143797" y="744355"/>
                  </a:lnTo>
                  <a:lnTo>
                    <a:pt x="1130966" y="785692"/>
                  </a:lnTo>
                  <a:lnTo>
                    <a:pt x="1110662" y="823099"/>
                  </a:lnTo>
                  <a:lnTo>
                    <a:pt x="1083771" y="855690"/>
                  </a:lnTo>
                  <a:lnTo>
                    <a:pt x="1051180" y="882580"/>
                  </a:lnTo>
                  <a:lnTo>
                    <a:pt x="1013773" y="902884"/>
                  </a:lnTo>
                  <a:lnTo>
                    <a:pt x="972436" y="915716"/>
                  </a:lnTo>
                  <a:lnTo>
                    <a:pt x="928055" y="920190"/>
                  </a:lnTo>
                  <a:lnTo>
                    <a:pt x="220216" y="920190"/>
                  </a:lnTo>
                  <a:lnTo>
                    <a:pt x="175835" y="915716"/>
                  </a:lnTo>
                  <a:lnTo>
                    <a:pt x="134498" y="902884"/>
                  </a:lnTo>
                  <a:lnTo>
                    <a:pt x="97091" y="882580"/>
                  </a:lnTo>
                  <a:lnTo>
                    <a:pt x="64499" y="855690"/>
                  </a:lnTo>
                  <a:lnTo>
                    <a:pt x="37609" y="823099"/>
                  </a:lnTo>
                  <a:lnTo>
                    <a:pt x="17305" y="785692"/>
                  </a:lnTo>
                  <a:lnTo>
                    <a:pt x="4474" y="744355"/>
                  </a:lnTo>
                  <a:lnTo>
                    <a:pt x="0" y="699973"/>
                  </a:lnTo>
                  <a:lnTo>
                    <a:pt x="0" y="220216"/>
                  </a:lnTo>
                  <a:lnTo>
                    <a:pt x="4474" y="175835"/>
                  </a:lnTo>
                  <a:lnTo>
                    <a:pt x="17305" y="134498"/>
                  </a:lnTo>
                  <a:lnTo>
                    <a:pt x="37609" y="97091"/>
                  </a:lnTo>
                  <a:lnTo>
                    <a:pt x="64499" y="64499"/>
                  </a:lnTo>
                  <a:lnTo>
                    <a:pt x="97091" y="37609"/>
                  </a:lnTo>
                  <a:lnTo>
                    <a:pt x="134498" y="17305"/>
                  </a:lnTo>
                  <a:lnTo>
                    <a:pt x="175835" y="4474"/>
                  </a:lnTo>
                  <a:lnTo>
                    <a:pt x="220216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3493660" y="7047100"/>
              <a:ext cx="849630" cy="283210"/>
            </a:xfrm>
            <a:custGeom>
              <a:avLst/>
              <a:gdLst/>
              <a:ahLst/>
              <a:cxnLst/>
              <a:rect l="l" t="t" r="r" b="b"/>
              <a:pathLst>
                <a:path w="849629" h="283209">
                  <a:moveTo>
                    <a:pt x="707839" y="0"/>
                  </a:moveTo>
                  <a:lnTo>
                    <a:pt x="141568" y="0"/>
                  </a:lnTo>
                  <a:lnTo>
                    <a:pt x="0" y="283135"/>
                  </a:lnTo>
                  <a:lnTo>
                    <a:pt x="849406" y="283135"/>
                  </a:lnTo>
                  <a:lnTo>
                    <a:pt x="707839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3493661" y="7047100"/>
              <a:ext cx="849630" cy="283210"/>
            </a:xfrm>
            <a:custGeom>
              <a:avLst/>
              <a:gdLst/>
              <a:ahLst/>
              <a:cxnLst/>
              <a:rect l="l" t="t" r="r" b="b"/>
              <a:pathLst>
                <a:path w="849629" h="283209">
                  <a:moveTo>
                    <a:pt x="0" y="283135"/>
                  </a:moveTo>
                  <a:lnTo>
                    <a:pt x="849406" y="283135"/>
                  </a:lnTo>
                  <a:lnTo>
                    <a:pt x="707838" y="0"/>
                  </a:lnTo>
                  <a:lnTo>
                    <a:pt x="141567" y="0"/>
                  </a:lnTo>
                  <a:lnTo>
                    <a:pt x="0" y="283135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3916061" y="6942297"/>
              <a:ext cx="1270" cy="105410"/>
            </a:xfrm>
            <a:custGeom>
              <a:avLst/>
              <a:gdLst/>
              <a:ahLst/>
              <a:cxnLst/>
              <a:rect l="l" t="t" r="r" b="b"/>
              <a:pathLst>
                <a:path w="1270" h="105409">
                  <a:moveTo>
                    <a:pt x="489" y="-7864"/>
                  </a:moveTo>
                  <a:lnTo>
                    <a:pt x="489" y="112667"/>
                  </a:lnTo>
                </a:path>
              </a:pathLst>
            </a:custGeom>
            <a:ln w="16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3892688" y="690297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06" y="0"/>
                  </a:moveTo>
                  <a:lnTo>
                    <a:pt x="0" y="63136"/>
                  </a:lnTo>
                  <a:lnTo>
                    <a:pt x="23373" y="39323"/>
                  </a:lnTo>
                  <a:lnTo>
                    <a:pt x="38173" y="39323"/>
                  </a:lnTo>
                  <a:lnTo>
                    <a:pt x="23006" y="0"/>
                  </a:lnTo>
                  <a:close/>
                </a:path>
                <a:path w="47625" h="63500">
                  <a:moveTo>
                    <a:pt x="38173" y="39323"/>
                  </a:moveTo>
                  <a:lnTo>
                    <a:pt x="23373" y="39323"/>
                  </a:lnTo>
                  <a:lnTo>
                    <a:pt x="47188" y="62695"/>
                  </a:lnTo>
                  <a:lnTo>
                    <a:pt x="38173" y="39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3892689" y="6902974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06" y="0"/>
                  </a:moveTo>
                  <a:lnTo>
                    <a:pt x="0" y="63137"/>
                  </a:lnTo>
                  <a:lnTo>
                    <a:pt x="23372" y="39322"/>
                  </a:lnTo>
                  <a:lnTo>
                    <a:pt x="47187" y="62695"/>
                  </a:lnTo>
                  <a:lnTo>
                    <a:pt x="23006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4228491" y="666342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212351" y="0"/>
                  </a:moveTo>
                  <a:lnTo>
                    <a:pt x="0" y="0"/>
                  </a:lnTo>
                  <a:lnTo>
                    <a:pt x="0" y="212351"/>
                  </a:lnTo>
                  <a:lnTo>
                    <a:pt x="212351" y="212351"/>
                  </a:lnTo>
                  <a:lnTo>
                    <a:pt x="212351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4228492" y="666342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0" y="0"/>
                  </a:moveTo>
                  <a:lnTo>
                    <a:pt x="212351" y="0"/>
                  </a:lnTo>
                  <a:lnTo>
                    <a:pt x="212351" y="212351"/>
                  </a:lnTo>
                  <a:lnTo>
                    <a:pt x="0" y="212351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0" name="object 210"/>
          <p:cNvSpPr txBox="1"/>
          <p:nvPr/>
        </p:nvSpPr>
        <p:spPr>
          <a:xfrm>
            <a:off x="1915851" y="3045524"/>
            <a:ext cx="1000760" cy="8058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30"/>
              </a:spcBef>
            </a:pPr>
            <a:r>
              <a:rPr dirty="0" sz="1700" spc="10">
                <a:latin typeface="Arial MT"/>
                <a:cs typeface="Arial MT"/>
              </a:rPr>
              <a:t>Language  </a:t>
            </a:r>
            <a:r>
              <a:rPr dirty="0" sz="1700" spc="35">
                <a:latin typeface="Arial MT"/>
                <a:cs typeface="Arial MT"/>
              </a:rPr>
              <a:t>Modeling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15">
                <a:latin typeface="Arial MT"/>
                <a:cs typeface="Arial MT"/>
              </a:rPr>
              <a:t>Head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915851" y="6729369"/>
            <a:ext cx="955675" cy="548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 indent="213995">
              <a:lnSpc>
                <a:spcPct val="100000"/>
              </a:lnSpc>
              <a:spcBef>
                <a:spcPts val="130"/>
              </a:spcBef>
            </a:pPr>
            <a:r>
              <a:rPr dirty="0" sz="1700" spc="30">
                <a:latin typeface="Arial MT"/>
                <a:cs typeface="Arial MT"/>
              </a:rPr>
              <a:t>Input 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25">
                <a:latin typeface="Arial MT"/>
                <a:cs typeface="Arial MT"/>
              </a:rPr>
              <a:t>Encoding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4270846" y="6611395"/>
            <a:ext cx="147955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3800319" y="6653783"/>
            <a:ext cx="413384" cy="228600"/>
            <a:chOff x="3800319" y="6653783"/>
            <a:chExt cx="413384" cy="228600"/>
          </a:xfrm>
        </p:grpSpPr>
        <p:sp>
          <p:nvSpPr>
            <p:cNvPr id="214" name="object 214"/>
            <p:cNvSpPr/>
            <p:nvPr/>
          </p:nvSpPr>
          <p:spPr>
            <a:xfrm>
              <a:off x="4089609" y="6768243"/>
              <a:ext cx="115570" cy="635"/>
            </a:xfrm>
            <a:custGeom>
              <a:avLst/>
              <a:gdLst/>
              <a:ahLst/>
              <a:cxnLst/>
              <a:rect l="l" t="t" r="r" b="b"/>
              <a:pathLst>
                <a:path w="115570" h="634">
                  <a:moveTo>
                    <a:pt x="-7864" y="113"/>
                  </a:moveTo>
                  <a:lnTo>
                    <a:pt x="123152" y="113"/>
                  </a:lnTo>
                </a:path>
              </a:pathLst>
            </a:custGeom>
            <a:ln w="15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4050285" y="6744695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62965" y="0"/>
                  </a:moveTo>
                  <a:lnTo>
                    <a:pt x="0" y="23469"/>
                  </a:lnTo>
                  <a:lnTo>
                    <a:pt x="62871" y="47189"/>
                  </a:lnTo>
                  <a:lnTo>
                    <a:pt x="39324" y="23547"/>
                  </a:lnTo>
                  <a:lnTo>
                    <a:pt x="62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4050285" y="6744694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0" y="23470"/>
                  </a:moveTo>
                  <a:lnTo>
                    <a:pt x="62871" y="47189"/>
                  </a:lnTo>
                  <a:lnTo>
                    <a:pt x="39324" y="23549"/>
                  </a:lnTo>
                  <a:lnTo>
                    <a:pt x="62966" y="0"/>
                  </a:lnTo>
                  <a:lnTo>
                    <a:pt x="0" y="2347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3808256" y="6661721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106175" y="0"/>
                  </a:moveTo>
                  <a:lnTo>
                    <a:pt x="0" y="106175"/>
                  </a:lnTo>
                  <a:lnTo>
                    <a:pt x="106175" y="212351"/>
                  </a:lnTo>
                  <a:lnTo>
                    <a:pt x="212351" y="106175"/>
                  </a:lnTo>
                  <a:lnTo>
                    <a:pt x="106175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3808256" y="6661721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212351" y="106175"/>
                  </a:moveTo>
                  <a:lnTo>
                    <a:pt x="106175" y="212351"/>
                  </a:lnTo>
                  <a:lnTo>
                    <a:pt x="0" y="106175"/>
                  </a:lnTo>
                  <a:lnTo>
                    <a:pt x="106175" y="0"/>
                  </a:lnTo>
                  <a:lnTo>
                    <a:pt x="212351" y="106175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9" name="object 219"/>
          <p:cNvSpPr txBox="1"/>
          <p:nvPr/>
        </p:nvSpPr>
        <p:spPr>
          <a:xfrm>
            <a:off x="3828777" y="6441915"/>
            <a:ext cx="179705" cy="901065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70"/>
              </a:spcBef>
            </a:pPr>
            <a:r>
              <a:rPr dirty="0" sz="1700" spc="45">
                <a:latin typeface="Arial MT"/>
                <a:cs typeface="Arial MT"/>
              </a:rPr>
              <a:t>+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950" spc="-90">
                <a:latin typeface="Arial MT"/>
                <a:cs typeface="Arial MT"/>
              </a:rPr>
              <a:t>E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220" name="object 220"/>
          <p:cNvGrpSpPr/>
          <p:nvPr/>
        </p:nvGrpSpPr>
        <p:grpSpPr>
          <a:xfrm>
            <a:off x="3885204" y="6414298"/>
            <a:ext cx="2259330" cy="1230630"/>
            <a:chOff x="3885204" y="6414298"/>
            <a:chExt cx="2259330" cy="1230630"/>
          </a:xfrm>
        </p:grpSpPr>
        <p:sp>
          <p:nvSpPr>
            <p:cNvPr id="221" name="object 221"/>
            <p:cNvSpPr/>
            <p:nvPr/>
          </p:nvSpPr>
          <p:spPr>
            <a:xfrm>
              <a:off x="3915248" y="7399445"/>
              <a:ext cx="1905" cy="238125"/>
            </a:xfrm>
            <a:custGeom>
              <a:avLst/>
              <a:gdLst/>
              <a:ahLst/>
              <a:cxnLst/>
              <a:rect l="l" t="t" r="r" b="b"/>
              <a:pathLst>
                <a:path w="1904" h="238125">
                  <a:moveTo>
                    <a:pt x="0" y="237520"/>
                  </a:moveTo>
                  <a:lnTo>
                    <a:pt x="1651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3893141" y="7360121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38466" y="39323"/>
                  </a:moveTo>
                  <a:lnTo>
                    <a:pt x="23757" y="39323"/>
                  </a:lnTo>
                  <a:lnTo>
                    <a:pt x="47188" y="63081"/>
                  </a:lnTo>
                  <a:lnTo>
                    <a:pt x="38466" y="39323"/>
                  </a:lnTo>
                  <a:close/>
                </a:path>
                <a:path w="47625" h="63500">
                  <a:moveTo>
                    <a:pt x="24029" y="0"/>
                  </a:moveTo>
                  <a:lnTo>
                    <a:pt x="0" y="62753"/>
                  </a:lnTo>
                  <a:lnTo>
                    <a:pt x="23757" y="39323"/>
                  </a:lnTo>
                  <a:lnTo>
                    <a:pt x="38466" y="39323"/>
                  </a:lnTo>
                  <a:lnTo>
                    <a:pt x="240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3893142" y="7360122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4030" y="0"/>
                  </a:moveTo>
                  <a:lnTo>
                    <a:pt x="0" y="62752"/>
                  </a:lnTo>
                  <a:lnTo>
                    <a:pt x="23758" y="39322"/>
                  </a:lnTo>
                  <a:lnTo>
                    <a:pt x="47187" y="63081"/>
                  </a:lnTo>
                  <a:lnTo>
                    <a:pt x="2403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3915531" y="6461558"/>
              <a:ext cx="2540" cy="201295"/>
            </a:xfrm>
            <a:custGeom>
              <a:avLst/>
              <a:gdLst/>
              <a:ahLst/>
              <a:cxnLst/>
              <a:rect l="l" t="t" r="r" b="b"/>
              <a:pathLst>
                <a:path w="2539" h="201295">
                  <a:moveTo>
                    <a:pt x="0" y="201262"/>
                  </a:moveTo>
                  <a:lnTo>
                    <a:pt x="2107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3893799" y="6422236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38529" y="39323"/>
                  </a:moveTo>
                  <a:lnTo>
                    <a:pt x="23839" y="39323"/>
                  </a:lnTo>
                  <a:lnTo>
                    <a:pt x="47185" y="63162"/>
                  </a:lnTo>
                  <a:lnTo>
                    <a:pt x="38529" y="39323"/>
                  </a:lnTo>
                  <a:close/>
                </a:path>
                <a:path w="47625" h="63500">
                  <a:moveTo>
                    <a:pt x="24251" y="0"/>
                  </a:moveTo>
                  <a:lnTo>
                    <a:pt x="0" y="62668"/>
                  </a:lnTo>
                  <a:lnTo>
                    <a:pt x="23839" y="39323"/>
                  </a:lnTo>
                  <a:lnTo>
                    <a:pt x="38529" y="39323"/>
                  </a:lnTo>
                  <a:lnTo>
                    <a:pt x="24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3893799" y="642223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4252" y="0"/>
                  </a:moveTo>
                  <a:lnTo>
                    <a:pt x="0" y="62668"/>
                  </a:lnTo>
                  <a:lnTo>
                    <a:pt x="23840" y="39322"/>
                  </a:lnTo>
                  <a:lnTo>
                    <a:pt x="47186" y="63162"/>
                  </a:lnTo>
                  <a:lnTo>
                    <a:pt x="24252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7" name="object 2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70014" y="6543748"/>
              <a:ext cx="1274109" cy="1053893"/>
            </a:xfrm>
            <a:prstGeom prst="rect">
              <a:avLst/>
            </a:prstGeom>
          </p:spPr>
        </p:pic>
        <p:sp>
          <p:nvSpPr>
            <p:cNvPr id="228" name="object 228"/>
            <p:cNvSpPr/>
            <p:nvPr/>
          </p:nvSpPr>
          <p:spPr>
            <a:xfrm>
              <a:off x="4940797" y="6575207"/>
              <a:ext cx="1148715" cy="920750"/>
            </a:xfrm>
            <a:custGeom>
              <a:avLst/>
              <a:gdLst/>
              <a:ahLst/>
              <a:cxnLst/>
              <a:rect l="l" t="t" r="r" b="b"/>
              <a:pathLst>
                <a:path w="1148714" h="920750">
                  <a:moveTo>
                    <a:pt x="928055" y="0"/>
                  </a:moveTo>
                  <a:lnTo>
                    <a:pt x="220216" y="0"/>
                  </a:lnTo>
                  <a:lnTo>
                    <a:pt x="175835" y="4474"/>
                  </a:lnTo>
                  <a:lnTo>
                    <a:pt x="134498" y="17305"/>
                  </a:lnTo>
                  <a:lnTo>
                    <a:pt x="97091" y="37609"/>
                  </a:lnTo>
                  <a:lnTo>
                    <a:pt x="64499" y="64499"/>
                  </a:lnTo>
                  <a:lnTo>
                    <a:pt x="37609" y="97091"/>
                  </a:lnTo>
                  <a:lnTo>
                    <a:pt x="17305" y="134498"/>
                  </a:lnTo>
                  <a:lnTo>
                    <a:pt x="4474" y="175835"/>
                  </a:lnTo>
                  <a:lnTo>
                    <a:pt x="0" y="220216"/>
                  </a:lnTo>
                  <a:lnTo>
                    <a:pt x="0" y="699974"/>
                  </a:lnTo>
                  <a:lnTo>
                    <a:pt x="4474" y="744355"/>
                  </a:lnTo>
                  <a:lnTo>
                    <a:pt x="17305" y="785692"/>
                  </a:lnTo>
                  <a:lnTo>
                    <a:pt x="37609" y="823099"/>
                  </a:lnTo>
                  <a:lnTo>
                    <a:pt x="64499" y="855690"/>
                  </a:lnTo>
                  <a:lnTo>
                    <a:pt x="97091" y="882581"/>
                  </a:lnTo>
                  <a:lnTo>
                    <a:pt x="134498" y="902885"/>
                  </a:lnTo>
                  <a:lnTo>
                    <a:pt x="175835" y="915716"/>
                  </a:lnTo>
                  <a:lnTo>
                    <a:pt x="220216" y="920190"/>
                  </a:lnTo>
                  <a:lnTo>
                    <a:pt x="928055" y="920190"/>
                  </a:lnTo>
                  <a:lnTo>
                    <a:pt x="972436" y="915716"/>
                  </a:lnTo>
                  <a:lnTo>
                    <a:pt x="1013773" y="902885"/>
                  </a:lnTo>
                  <a:lnTo>
                    <a:pt x="1051180" y="882581"/>
                  </a:lnTo>
                  <a:lnTo>
                    <a:pt x="1083771" y="855690"/>
                  </a:lnTo>
                  <a:lnTo>
                    <a:pt x="1110662" y="823099"/>
                  </a:lnTo>
                  <a:lnTo>
                    <a:pt x="1130966" y="785692"/>
                  </a:lnTo>
                  <a:lnTo>
                    <a:pt x="1143797" y="744355"/>
                  </a:lnTo>
                  <a:lnTo>
                    <a:pt x="1148271" y="699974"/>
                  </a:lnTo>
                  <a:lnTo>
                    <a:pt x="1148271" y="220216"/>
                  </a:lnTo>
                  <a:lnTo>
                    <a:pt x="1143797" y="175835"/>
                  </a:lnTo>
                  <a:lnTo>
                    <a:pt x="1130966" y="134498"/>
                  </a:lnTo>
                  <a:lnTo>
                    <a:pt x="1110662" y="97091"/>
                  </a:lnTo>
                  <a:lnTo>
                    <a:pt x="1083771" y="64499"/>
                  </a:lnTo>
                  <a:lnTo>
                    <a:pt x="1051180" y="37609"/>
                  </a:lnTo>
                  <a:lnTo>
                    <a:pt x="1013773" y="17305"/>
                  </a:lnTo>
                  <a:lnTo>
                    <a:pt x="972436" y="4474"/>
                  </a:lnTo>
                  <a:lnTo>
                    <a:pt x="928055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4940798" y="6575207"/>
              <a:ext cx="1148715" cy="920750"/>
            </a:xfrm>
            <a:custGeom>
              <a:avLst/>
              <a:gdLst/>
              <a:ahLst/>
              <a:cxnLst/>
              <a:rect l="l" t="t" r="r" b="b"/>
              <a:pathLst>
                <a:path w="1148714" h="920750">
                  <a:moveTo>
                    <a:pt x="220216" y="0"/>
                  </a:moveTo>
                  <a:lnTo>
                    <a:pt x="928055" y="0"/>
                  </a:lnTo>
                  <a:lnTo>
                    <a:pt x="972436" y="4474"/>
                  </a:lnTo>
                  <a:lnTo>
                    <a:pt x="1013773" y="17305"/>
                  </a:lnTo>
                  <a:lnTo>
                    <a:pt x="1051180" y="37609"/>
                  </a:lnTo>
                  <a:lnTo>
                    <a:pt x="1083771" y="64499"/>
                  </a:lnTo>
                  <a:lnTo>
                    <a:pt x="1110662" y="97091"/>
                  </a:lnTo>
                  <a:lnTo>
                    <a:pt x="1130966" y="134498"/>
                  </a:lnTo>
                  <a:lnTo>
                    <a:pt x="1143797" y="175835"/>
                  </a:lnTo>
                  <a:lnTo>
                    <a:pt x="1148271" y="220216"/>
                  </a:lnTo>
                  <a:lnTo>
                    <a:pt x="1148271" y="699973"/>
                  </a:lnTo>
                  <a:lnTo>
                    <a:pt x="1143797" y="744355"/>
                  </a:lnTo>
                  <a:lnTo>
                    <a:pt x="1130966" y="785692"/>
                  </a:lnTo>
                  <a:lnTo>
                    <a:pt x="1110662" y="823099"/>
                  </a:lnTo>
                  <a:lnTo>
                    <a:pt x="1083771" y="855690"/>
                  </a:lnTo>
                  <a:lnTo>
                    <a:pt x="1051180" y="882580"/>
                  </a:lnTo>
                  <a:lnTo>
                    <a:pt x="1013773" y="902884"/>
                  </a:lnTo>
                  <a:lnTo>
                    <a:pt x="972436" y="915716"/>
                  </a:lnTo>
                  <a:lnTo>
                    <a:pt x="928055" y="920190"/>
                  </a:lnTo>
                  <a:lnTo>
                    <a:pt x="220216" y="920190"/>
                  </a:lnTo>
                  <a:lnTo>
                    <a:pt x="175835" y="915716"/>
                  </a:lnTo>
                  <a:lnTo>
                    <a:pt x="134498" y="902884"/>
                  </a:lnTo>
                  <a:lnTo>
                    <a:pt x="97091" y="882580"/>
                  </a:lnTo>
                  <a:lnTo>
                    <a:pt x="64499" y="855690"/>
                  </a:lnTo>
                  <a:lnTo>
                    <a:pt x="37609" y="823099"/>
                  </a:lnTo>
                  <a:lnTo>
                    <a:pt x="17305" y="785692"/>
                  </a:lnTo>
                  <a:lnTo>
                    <a:pt x="4474" y="744355"/>
                  </a:lnTo>
                  <a:lnTo>
                    <a:pt x="0" y="699973"/>
                  </a:lnTo>
                  <a:lnTo>
                    <a:pt x="0" y="220216"/>
                  </a:lnTo>
                  <a:lnTo>
                    <a:pt x="4474" y="175835"/>
                  </a:lnTo>
                  <a:lnTo>
                    <a:pt x="17305" y="134498"/>
                  </a:lnTo>
                  <a:lnTo>
                    <a:pt x="37609" y="97091"/>
                  </a:lnTo>
                  <a:lnTo>
                    <a:pt x="64499" y="64499"/>
                  </a:lnTo>
                  <a:lnTo>
                    <a:pt x="97091" y="37609"/>
                  </a:lnTo>
                  <a:lnTo>
                    <a:pt x="134498" y="17305"/>
                  </a:lnTo>
                  <a:lnTo>
                    <a:pt x="175835" y="4474"/>
                  </a:lnTo>
                  <a:lnTo>
                    <a:pt x="220216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5027311" y="7047100"/>
              <a:ext cx="849630" cy="283210"/>
            </a:xfrm>
            <a:custGeom>
              <a:avLst/>
              <a:gdLst/>
              <a:ahLst/>
              <a:cxnLst/>
              <a:rect l="l" t="t" r="r" b="b"/>
              <a:pathLst>
                <a:path w="849629" h="283209">
                  <a:moveTo>
                    <a:pt x="707839" y="0"/>
                  </a:moveTo>
                  <a:lnTo>
                    <a:pt x="141568" y="0"/>
                  </a:lnTo>
                  <a:lnTo>
                    <a:pt x="0" y="283135"/>
                  </a:lnTo>
                  <a:lnTo>
                    <a:pt x="849406" y="283135"/>
                  </a:lnTo>
                  <a:lnTo>
                    <a:pt x="707839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5027312" y="7047100"/>
              <a:ext cx="849630" cy="283210"/>
            </a:xfrm>
            <a:custGeom>
              <a:avLst/>
              <a:gdLst/>
              <a:ahLst/>
              <a:cxnLst/>
              <a:rect l="l" t="t" r="r" b="b"/>
              <a:pathLst>
                <a:path w="849629" h="283209">
                  <a:moveTo>
                    <a:pt x="0" y="283135"/>
                  </a:moveTo>
                  <a:lnTo>
                    <a:pt x="849406" y="283135"/>
                  </a:lnTo>
                  <a:lnTo>
                    <a:pt x="707838" y="0"/>
                  </a:lnTo>
                  <a:lnTo>
                    <a:pt x="141567" y="0"/>
                  </a:lnTo>
                  <a:lnTo>
                    <a:pt x="0" y="283135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5449712" y="6942297"/>
              <a:ext cx="1270" cy="105410"/>
            </a:xfrm>
            <a:custGeom>
              <a:avLst/>
              <a:gdLst/>
              <a:ahLst/>
              <a:cxnLst/>
              <a:rect l="l" t="t" r="r" b="b"/>
              <a:pathLst>
                <a:path w="1270" h="105409">
                  <a:moveTo>
                    <a:pt x="489" y="-7864"/>
                  </a:moveTo>
                  <a:lnTo>
                    <a:pt x="489" y="112667"/>
                  </a:lnTo>
                </a:path>
              </a:pathLst>
            </a:custGeom>
            <a:ln w="16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5426339" y="690297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06" y="0"/>
                  </a:moveTo>
                  <a:lnTo>
                    <a:pt x="0" y="63136"/>
                  </a:lnTo>
                  <a:lnTo>
                    <a:pt x="23373" y="39323"/>
                  </a:lnTo>
                  <a:lnTo>
                    <a:pt x="38173" y="39323"/>
                  </a:lnTo>
                  <a:lnTo>
                    <a:pt x="23006" y="0"/>
                  </a:lnTo>
                  <a:close/>
                </a:path>
                <a:path w="47625" h="63500">
                  <a:moveTo>
                    <a:pt x="38173" y="39323"/>
                  </a:moveTo>
                  <a:lnTo>
                    <a:pt x="23373" y="39323"/>
                  </a:lnTo>
                  <a:lnTo>
                    <a:pt x="47188" y="62695"/>
                  </a:lnTo>
                  <a:lnTo>
                    <a:pt x="38173" y="39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5426339" y="6902974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06" y="0"/>
                  </a:moveTo>
                  <a:lnTo>
                    <a:pt x="0" y="63137"/>
                  </a:lnTo>
                  <a:lnTo>
                    <a:pt x="23372" y="39322"/>
                  </a:lnTo>
                  <a:lnTo>
                    <a:pt x="47187" y="62695"/>
                  </a:lnTo>
                  <a:lnTo>
                    <a:pt x="23006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5762142" y="666342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212351" y="0"/>
                  </a:moveTo>
                  <a:lnTo>
                    <a:pt x="0" y="0"/>
                  </a:lnTo>
                  <a:lnTo>
                    <a:pt x="0" y="212351"/>
                  </a:lnTo>
                  <a:lnTo>
                    <a:pt x="212351" y="212351"/>
                  </a:lnTo>
                  <a:lnTo>
                    <a:pt x="212351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5762143" y="666342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0" y="0"/>
                  </a:moveTo>
                  <a:lnTo>
                    <a:pt x="212351" y="0"/>
                  </a:lnTo>
                  <a:lnTo>
                    <a:pt x="212351" y="212351"/>
                  </a:lnTo>
                  <a:lnTo>
                    <a:pt x="0" y="212351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7" name="object 237"/>
          <p:cNvSpPr txBox="1"/>
          <p:nvPr/>
        </p:nvSpPr>
        <p:spPr>
          <a:xfrm>
            <a:off x="5804497" y="6611395"/>
            <a:ext cx="147955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38" name="object 238"/>
          <p:cNvGrpSpPr/>
          <p:nvPr/>
        </p:nvGrpSpPr>
        <p:grpSpPr>
          <a:xfrm>
            <a:off x="5333969" y="6653783"/>
            <a:ext cx="413384" cy="228600"/>
            <a:chOff x="5333969" y="6653783"/>
            <a:chExt cx="413384" cy="228600"/>
          </a:xfrm>
        </p:grpSpPr>
        <p:sp>
          <p:nvSpPr>
            <p:cNvPr id="239" name="object 239"/>
            <p:cNvSpPr/>
            <p:nvPr/>
          </p:nvSpPr>
          <p:spPr>
            <a:xfrm>
              <a:off x="5623260" y="6768243"/>
              <a:ext cx="115570" cy="635"/>
            </a:xfrm>
            <a:custGeom>
              <a:avLst/>
              <a:gdLst/>
              <a:ahLst/>
              <a:cxnLst/>
              <a:rect l="l" t="t" r="r" b="b"/>
              <a:pathLst>
                <a:path w="115570" h="634">
                  <a:moveTo>
                    <a:pt x="-7864" y="113"/>
                  </a:moveTo>
                  <a:lnTo>
                    <a:pt x="123152" y="113"/>
                  </a:lnTo>
                </a:path>
              </a:pathLst>
            </a:custGeom>
            <a:ln w="15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5583936" y="6744695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62965" y="0"/>
                  </a:moveTo>
                  <a:lnTo>
                    <a:pt x="0" y="23469"/>
                  </a:lnTo>
                  <a:lnTo>
                    <a:pt x="62871" y="47189"/>
                  </a:lnTo>
                  <a:lnTo>
                    <a:pt x="39324" y="23547"/>
                  </a:lnTo>
                  <a:lnTo>
                    <a:pt x="62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5583936" y="6744694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0" y="23470"/>
                  </a:moveTo>
                  <a:lnTo>
                    <a:pt x="62871" y="47189"/>
                  </a:lnTo>
                  <a:lnTo>
                    <a:pt x="39324" y="23549"/>
                  </a:lnTo>
                  <a:lnTo>
                    <a:pt x="62966" y="0"/>
                  </a:lnTo>
                  <a:lnTo>
                    <a:pt x="0" y="2347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5341907" y="6661721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106175" y="0"/>
                  </a:moveTo>
                  <a:lnTo>
                    <a:pt x="0" y="106175"/>
                  </a:lnTo>
                  <a:lnTo>
                    <a:pt x="106175" y="212351"/>
                  </a:lnTo>
                  <a:lnTo>
                    <a:pt x="212351" y="106175"/>
                  </a:lnTo>
                  <a:lnTo>
                    <a:pt x="106175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5341907" y="6661721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212351" y="106175"/>
                  </a:moveTo>
                  <a:lnTo>
                    <a:pt x="106175" y="212351"/>
                  </a:lnTo>
                  <a:lnTo>
                    <a:pt x="0" y="106175"/>
                  </a:lnTo>
                  <a:lnTo>
                    <a:pt x="106175" y="0"/>
                  </a:lnTo>
                  <a:lnTo>
                    <a:pt x="212351" y="106175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4" name="object 244"/>
          <p:cNvSpPr txBox="1"/>
          <p:nvPr/>
        </p:nvSpPr>
        <p:spPr>
          <a:xfrm>
            <a:off x="5279988" y="6031817"/>
            <a:ext cx="313055" cy="1311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20">
                <a:latin typeface="Arial MT"/>
                <a:cs typeface="Arial MT"/>
              </a:rPr>
              <a:t>x2</a:t>
            </a:r>
            <a:endParaRPr sz="2100">
              <a:latin typeface="Arial MT"/>
              <a:cs typeface="Arial MT"/>
            </a:endParaRPr>
          </a:p>
          <a:p>
            <a:pPr marL="108585">
              <a:lnSpc>
                <a:spcPct val="100000"/>
              </a:lnSpc>
              <a:spcBef>
                <a:spcPts val="1870"/>
              </a:spcBef>
            </a:pPr>
            <a:r>
              <a:rPr dirty="0" sz="1700" spc="45">
                <a:latin typeface="Arial MT"/>
                <a:cs typeface="Arial MT"/>
              </a:rPr>
              <a:t>+</a:t>
            </a:r>
            <a:endParaRPr sz="1700">
              <a:latin typeface="Arial MT"/>
              <a:cs typeface="Arial MT"/>
            </a:endParaRPr>
          </a:p>
          <a:p>
            <a:pPr marL="94615">
              <a:lnSpc>
                <a:spcPct val="100000"/>
              </a:lnSpc>
              <a:spcBef>
                <a:spcPts val="1340"/>
              </a:spcBef>
            </a:pPr>
            <a:r>
              <a:rPr dirty="0" sz="1950" spc="-90">
                <a:latin typeface="Arial MT"/>
                <a:cs typeface="Arial MT"/>
              </a:rPr>
              <a:t>E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245" name="object 245"/>
          <p:cNvGrpSpPr/>
          <p:nvPr/>
        </p:nvGrpSpPr>
        <p:grpSpPr>
          <a:xfrm>
            <a:off x="5407679" y="6414285"/>
            <a:ext cx="2136775" cy="1230630"/>
            <a:chOff x="5407679" y="6414285"/>
            <a:chExt cx="2136775" cy="1230630"/>
          </a:xfrm>
        </p:grpSpPr>
        <p:sp>
          <p:nvSpPr>
            <p:cNvPr id="246" name="object 246"/>
            <p:cNvSpPr/>
            <p:nvPr/>
          </p:nvSpPr>
          <p:spPr>
            <a:xfrm>
              <a:off x="5449344" y="7399444"/>
              <a:ext cx="1905" cy="238125"/>
            </a:xfrm>
            <a:custGeom>
              <a:avLst/>
              <a:gdLst/>
              <a:ahLst/>
              <a:cxnLst/>
              <a:rect l="l" t="t" r="r" b="b"/>
              <a:pathLst>
                <a:path w="1904" h="238125">
                  <a:moveTo>
                    <a:pt x="0" y="237520"/>
                  </a:moveTo>
                  <a:lnTo>
                    <a:pt x="1415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5427023" y="7360122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38449" y="39323"/>
                  </a:moveTo>
                  <a:lnTo>
                    <a:pt x="23736" y="39323"/>
                  </a:lnTo>
                  <a:lnTo>
                    <a:pt x="47189" y="63058"/>
                  </a:lnTo>
                  <a:lnTo>
                    <a:pt x="38449" y="39323"/>
                  </a:lnTo>
                  <a:close/>
                </a:path>
                <a:path w="47625" h="63500">
                  <a:moveTo>
                    <a:pt x="23969" y="0"/>
                  </a:moveTo>
                  <a:lnTo>
                    <a:pt x="0" y="62777"/>
                  </a:lnTo>
                  <a:lnTo>
                    <a:pt x="23736" y="39323"/>
                  </a:lnTo>
                  <a:lnTo>
                    <a:pt x="38449" y="39323"/>
                  </a:lnTo>
                  <a:lnTo>
                    <a:pt x="23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5427023" y="7360121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970" y="0"/>
                  </a:moveTo>
                  <a:lnTo>
                    <a:pt x="0" y="62777"/>
                  </a:lnTo>
                  <a:lnTo>
                    <a:pt x="23736" y="39322"/>
                  </a:lnTo>
                  <a:lnTo>
                    <a:pt x="47189" y="63057"/>
                  </a:lnTo>
                  <a:lnTo>
                    <a:pt x="2397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5438459" y="6461527"/>
              <a:ext cx="6985" cy="203835"/>
            </a:xfrm>
            <a:custGeom>
              <a:avLst/>
              <a:gdLst/>
              <a:ahLst/>
              <a:cxnLst/>
              <a:rect l="l" t="t" r="r" b="b"/>
              <a:pathLst>
                <a:path w="6985" h="203834">
                  <a:moveTo>
                    <a:pt x="3194" y="-7864"/>
                  </a:moveTo>
                  <a:lnTo>
                    <a:pt x="3194" y="211293"/>
                  </a:lnTo>
                </a:path>
              </a:pathLst>
            </a:custGeom>
            <a:ln w="22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5415616" y="6422223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21607" y="0"/>
                  </a:moveTo>
                  <a:lnTo>
                    <a:pt x="0" y="63628"/>
                  </a:lnTo>
                  <a:lnTo>
                    <a:pt x="22842" y="39303"/>
                  </a:lnTo>
                  <a:lnTo>
                    <a:pt x="37771" y="39303"/>
                  </a:lnTo>
                  <a:lnTo>
                    <a:pt x="21607" y="0"/>
                  </a:lnTo>
                  <a:close/>
                </a:path>
                <a:path w="47625" h="64135">
                  <a:moveTo>
                    <a:pt x="37771" y="39303"/>
                  </a:moveTo>
                  <a:lnTo>
                    <a:pt x="22842" y="39303"/>
                  </a:lnTo>
                  <a:lnTo>
                    <a:pt x="47165" y="62147"/>
                  </a:lnTo>
                  <a:lnTo>
                    <a:pt x="37771" y="39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5415616" y="6422223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21607" y="0"/>
                  </a:moveTo>
                  <a:lnTo>
                    <a:pt x="0" y="63628"/>
                  </a:lnTo>
                  <a:lnTo>
                    <a:pt x="22842" y="39303"/>
                  </a:lnTo>
                  <a:lnTo>
                    <a:pt x="47165" y="62146"/>
                  </a:lnTo>
                  <a:lnTo>
                    <a:pt x="21607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2" name="object 2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69962" y="6543748"/>
              <a:ext cx="1274109" cy="1053893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6332880" y="6575207"/>
              <a:ext cx="1148715" cy="920750"/>
            </a:xfrm>
            <a:custGeom>
              <a:avLst/>
              <a:gdLst/>
              <a:ahLst/>
              <a:cxnLst/>
              <a:rect l="l" t="t" r="r" b="b"/>
              <a:pathLst>
                <a:path w="1148715" h="920750">
                  <a:moveTo>
                    <a:pt x="928056" y="0"/>
                  </a:moveTo>
                  <a:lnTo>
                    <a:pt x="220216" y="0"/>
                  </a:lnTo>
                  <a:lnTo>
                    <a:pt x="175835" y="4474"/>
                  </a:lnTo>
                  <a:lnTo>
                    <a:pt x="134498" y="17305"/>
                  </a:lnTo>
                  <a:lnTo>
                    <a:pt x="97091" y="37609"/>
                  </a:lnTo>
                  <a:lnTo>
                    <a:pt x="64500" y="64499"/>
                  </a:lnTo>
                  <a:lnTo>
                    <a:pt x="37609" y="97091"/>
                  </a:lnTo>
                  <a:lnTo>
                    <a:pt x="17305" y="134498"/>
                  </a:lnTo>
                  <a:lnTo>
                    <a:pt x="4474" y="175835"/>
                  </a:lnTo>
                  <a:lnTo>
                    <a:pt x="0" y="220216"/>
                  </a:lnTo>
                  <a:lnTo>
                    <a:pt x="0" y="699974"/>
                  </a:lnTo>
                  <a:lnTo>
                    <a:pt x="4474" y="744355"/>
                  </a:lnTo>
                  <a:lnTo>
                    <a:pt x="17305" y="785692"/>
                  </a:lnTo>
                  <a:lnTo>
                    <a:pt x="37609" y="823099"/>
                  </a:lnTo>
                  <a:lnTo>
                    <a:pt x="64500" y="855690"/>
                  </a:lnTo>
                  <a:lnTo>
                    <a:pt x="97091" y="882581"/>
                  </a:lnTo>
                  <a:lnTo>
                    <a:pt x="134498" y="902885"/>
                  </a:lnTo>
                  <a:lnTo>
                    <a:pt x="175835" y="915716"/>
                  </a:lnTo>
                  <a:lnTo>
                    <a:pt x="220216" y="920190"/>
                  </a:lnTo>
                  <a:lnTo>
                    <a:pt x="928056" y="920190"/>
                  </a:lnTo>
                  <a:lnTo>
                    <a:pt x="972437" y="915716"/>
                  </a:lnTo>
                  <a:lnTo>
                    <a:pt x="1013774" y="902885"/>
                  </a:lnTo>
                  <a:lnTo>
                    <a:pt x="1051180" y="882581"/>
                  </a:lnTo>
                  <a:lnTo>
                    <a:pt x="1083772" y="855690"/>
                  </a:lnTo>
                  <a:lnTo>
                    <a:pt x="1110662" y="823099"/>
                  </a:lnTo>
                  <a:lnTo>
                    <a:pt x="1130966" y="785692"/>
                  </a:lnTo>
                  <a:lnTo>
                    <a:pt x="1143797" y="744355"/>
                  </a:lnTo>
                  <a:lnTo>
                    <a:pt x="1148271" y="699974"/>
                  </a:lnTo>
                  <a:lnTo>
                    <a:pt x="1148271" y="220216"/>
                  </a:lnTo>
                  <a:lnTo>
                    <a:pt x="1143797" y="175835"/>
                  </a:lnTo>
                  <a:lnTo>
                    <a:pt x="1130966" y="134498"/>
                  </a:lnTo>
                  <a:lnTo>
                    <a:pt x="1110662" y="97091"/>
                  </a:lnTo>
                  <a:lnTo>
                    <a:pt x="1083772" y="64499"/>
                  </a:lnTo>
                  <a:lnTo>
                    <a:pt x="1051180" y="37609"/>
                  </a:lnTo>
                  <a:lnTo>
                    <a:pt x="1013774" y="17305"/>
                  </a:lnTo>
                  <a:lnTo>
                    <a:pt x="972437" y="4474"/>
                  </a:lnTo>
                  <a:lnTo>
                    <a:pt x="928056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6332881" y="6575207"/>
              <a:ext cx="1148715" cy="920750"/>
            </a:xfrm>
            <a:custGeom>
              <a:avLst/>
              <a:gdLst/>
              <a:ahLst/>
              <a:cxnLst/>
              <a:rect l="l" t="t" r="r" b="b"/>
              <a:pathLst>
                <a:path w="1148715" h="920750">
                  <a:moveTo>
                    <a:pt x="220216" y="0"/>
                  </a:moveTo>
                  <a:lnTo>
                    <a:pt x="928055" y="0"/>
                  </a:lnTo>
                  <a:lnTo>
                    <a:pt x="972436" y="4474"/>
                  </a:lnTo>
                  <a:lnTo>
                    <a:pt x="1013773" y="17305"/>
                  </a:lnTo>
                  <a:lnTo>
                    <a:pt x="1051180" y="37609"/>
                  </a:lnTo>
                  <a:lnTo>
                    <a:pt x="1083771" y="64499"/>
                  </a:lnTo>
                  <a:lnTo>
                    <a:pt x="1110662" y="97091"/>
                  </a:lnTo>
                  <a:lnTo>
                    <a:pt x="1130966" y="134498"/>
                  </a:lnTo>
                  <a:lnTo>
                    <a:pt x="1143797" y="175835"/>
                  </a:lnTo>
                  <a:lnTo>
                    <a:pt x="1148271" y="220216"/>
                  </a:lnTo>
                  <a:lnTo>
                    <a:pt x="1148271" y="699973"/>
                  </a:lnTo>
                  <a:lnTo>
                    <a:pt x="1143797" y="744355"/>
                  </a:lnTo>
                  <a:lnTo>
                    <a:pt x="1130966" y="785692"/>
                  </a:lnTo>
                  <a:lnTo>
                    <a:pt x="1110662" y="823099"/>
                  </a:lnTo>
                  <a:lnTo>
                    <a:pt x="1083771" y="855690"/>
                  </a:lnTo>
                  <a:lnTo>
                    <a:pt x="1051180" y="882580"/>
                  </a:lnTo>
                  <a:lnTo>
                    <a:pt x="1013773" y="902884"/>
                  </a:lnTo>
                  <a:lnTo>
                    <a:pt x="972436" y="915716"/>
                  </a:lnTo>
                  <a:lnTo>
                    <a:pt x="928055" y="920190"/>
                  </a:lnTo>
                  <a:lnTo>
                    <a:pt x="220216" y="920190"/>
                  </a:lnTo>
                  <a:lnTo>
                    <a:pt x="175835" y="915716"/>
                  </a:lnTo>
                  <a:lnTo>
                    <a:pt x="134498" y="902884"/>
                  </a:lnTo>
                  <a:lnTo>
                    <a:pt x="97091" y="882580"/>
                  </a:lnTo>
                  <a:lnTo>
                    <a:pt x="64499" y="855690"/>
                  </a:lnTo>
                  <a:lnTo>
                    <a:pt x="37609" y="823099"/>
                  </a:lnTo>
                  <a:lnTo>
                    <a:pt x="17305" y="785692"/>
                  </a:lnTo>
                  <a:lnTo>
                    <a:pt x="4474" y="744355"/>
                  </a:lnTo>
                  <a:lnTo>
                    <a:pt x="0" y="699973"/>
                  </a:lnTo>
                  <a:lnTo>
                    <a:pt x="0" y="220216"/>
                  </a:lnTo>
                  <a:lnTo>
                    <a:pt x="4474" y="175835"/>
                  </a:lnTo>
                  <a:lnTo>
                    <a:pt x="17305" y="134498"/>
                  </a:lnTo>
                  <a:lnTo>
                    <a:pt x="37609" y="97091"/>
                  </a:lnTo>
                  <a:lnTo>
                    <a:pt x="64499" y="64499"/>
                  </a:lnTo>
                  <a:lnTo>
                    <a:pt x="97091" y="37609"/>
                  </a:lnTo>
                  <a:lnTo>
                    <a:pt x="134498" y="17305"/>
                  </a:lnTo>
                  <a:lnTo>
                    <a:pt x="175835" y="4474"/>
                  </a:lnTo>
                  <a:lnTo>
                    <a:pt x="220216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6419394" y="7047100"/>
              <a:ext cx="849630" cy="283210"/>
            </a:xfrm>
            <a:custGeom>
              <a:avLst/>
              <a:gdLst/>
              <a:ahLst/>
              <a:cxnLst/>
              <a:rect l="l" t="t" r="r" b="b"/>
              <a:pathLst>
                <a:path w="849629" h="283209">
                  <a:moveTo>
                    <a:pt x="707839" y="0"/>
                  </a:moveTo>
                  <a:lnTo>
                    <a:pt x="141568" y="0"/>
                  </a:lnTo>
                  <a:lnTo>
                    <a:pt x="0" y="283135"/>
                  </a:lnTo>
                  <a:lnTo>
                    <a:pt x="849406" y="283135"/>
                  </a:lnTo>
                  <a:lnTo>
                    <a:pt x="707839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6419394" y="7047099"/>
              <a:ext cx="849630" cy="283210"/>
            </a:xfrm>
            <a:custGeom>
              <a:avLst/>
              <a:gdLst/>
              <a:ahLst/>
              <a:cxnLst/>
              <a:rect l="l" t="t" r="r" b="b"/>
              <a:pathLst>
                <a:path w="849629" h="283209">
                  <a:moveTo>
                    <a:pt x="0" y="283135"/>
                  </a:moveTo>
                  <a:lnTo>
                    <a:pt x="849406" y="283135"/>
                  </a:lnTo>
                  <a:lnTo>
                    <a:pt x="707838" y="0"/>
                  </a:lnTo>
                  <a:lnTo>
                    <a:pt x="141567" y="0"/>
                  </a:lnTo>
                  <a:lnTo>
                    <a:pt x="0" y="283135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6841795" y="6942297"/>
              <a:ext cx="1270" cy="105410"/>
            </a:xfrm>
            <a:custGeom>
              <a:avLst/>
              <a:gdLst/>
              <a:ahLst/>
              <a:cxnLst/>
              <a:rect l="l" t="t" r="r" b="b"/>
              <a:pathLst>
                <a:path w="1270" h="105409">
                  <a:moveTo>
                    <a:pt x="489" y="-7864"/>
                  </a:moveTo>
                  <a:lnTo>
                    <a:pt x="489" y="112667"/>
                  </a:lnTo>
                </a:path>
              </a:pathLst>
            </a:custGeom>
            <a:ln w="16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6818421" y="690297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07" y="0"/>
                  </a:moveTo>
                  <a:lnTo>
                    <a:pt x="0" y="63136"/>
                  </a:lnTo>
                  <a:lnTo>
                    <a:pt x="23373" y="39323"/>
                  </a:lnTo>
                  <a:lnTo>
                    <a:pt x="38173" y="39323"/>
                  </a:lnTo>
                  <a:lnTo>
                    <a:pt x="23007" y="0"/>
                  </a:lnTo>
                  <a:close/>
                </a:path>
                <a:path w="47625" h="63500">
                  <a:moveTo>
                    <a:pt x="38173" y="39323"/>
                  </a:moveTo>
                  <a:lnTo>
                    <a:pt x="23373" y="39323"/>
                  </a:lnTo>
                  <a:lnTo>
                    <a:pt x="47188" y="62695"/>
                  </a:lnTo>
                  <a:lnTo>
                    <a:pt x="38173" y="39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6818422" y="6902974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06" y="0"/>
                  </a:moveTo>
                  <a:lnTo>
                    <a:pt x="0" y="63137"/>
                  </a:lnTo>
                  <a:lnTo>
                    <a:pt x="23372" y="39322"/>
                  </a:lnTo>
                  <a:lnTo>
                    <a:pt x="47187" y="62695"/>
                  </a:lnTo>
                  <a:lnTo>
                    <a:pt x="23006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7154226" y="666342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212351" y="0"/>
                  </a:moveTo>
                  <a:lnTo>
                    <a:pt x="0" y="0"/>
                  </a:lnTo>
                  <a:lnTo>
                    <a:pt x="0" y="212351"/>
                  </a:lnTo>
                  <a:lnTo>
                    <a:pt x="212351" y="212351"/>
                  </a:lnTo>
                  <a:lnTo>
                    <a:pt x="212351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7154225" y="6663419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0" y="0"/>
                  </a:moveTo>
                  <a:lnTo>
                    <a:pt x="212351" y="0"/>
                  </a:lnTo>
                  <a:lnTo>
                    <a:pt x="212351" y="212351"/>
                  </a:lnTo>
                  <a:lnTo>
                    <a:pt x="0" y="212351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2" name="object 262"/>
          <p:cNvSpPr txBox="1"/>
          <p:nvPr/>
        </p:nvSpPr>
        <p:spPr>
          <a:xfrm>
            <a:off x="7196580" y="6611395"/>
            <a:ext cx="147955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Arial MT"/>
                <a:cs typeface="Arial MT"/>
              </a:rPr>
              <a:t>3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63" name="object 263"/>
          <p:cNvGrpSpPr/>
          <p:nvPr/>
        </p:nvGrpSpPr>
        <p:grpSpPr>
          <a:xfrm>
            <a:off x="6726052" y="6653783"/>
            <a:ext cx="413384" cy="228600"/>
            <a:chOff x="6726052" y="6653783"/>
            <a:chExt cx="413384" cy="228600"/>
          </a:xfrm>
        </p:grpSpPr>
        <p:sp>
          <p:nvSpPr>
            <p:cNvPr id="264" name="object 264"/>
            <p:cNvSpPr/>
            <p:nvPr/>
          </p:nvSpPr>
          <p:spPr>
            <a:xfrm>
              <a:off x="7015343" y="6768243"/>
              <a:ext cx="115570" cy="635"/>
            </a:xfrm>
            <a:custGeom>
              <a:avLst/>
              <a:gdLst/>
              <a:ahLst/>
              <a:cxnLst/>
              <a:rect l="l" t="t" r="r" b="b"/>
              <a:pathLst>
                <a:path w="115570" h="634">
                  <a:moveTo>
                    <a:pt x="-7864" y="113"/>
                  </a:moveTo>
                  <a:lnTo>
                    <a:pt x="123152" y="113"/>
                  </a:lnTo>
                </a:path>
              </a:pathLst>
            </a:custGeom>
            <a:ln w="15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6976018" y="6744695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62966" y="0"/>
                  </a:moveTo>
                  <a:lnTo>
                    <a:pt x="0" y="23469"/>
                  </a:lnTo>
                  <a:lnTo>
                    <a:pt x="62871" y="47189"/>
                  </a:lnTo>
                  <a:lnTo>
                    <a:pt x="39324" y="23547"/>
                  </a:lnTo>
                  <a:lnTo>
                    <a:pt x="629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6976018" y="6744694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0" y="23470"/>
                  </a:moveTo>
                  <a:lnTo>
                    <a:pt x="62871" y="47189"/>
                  </a:lnTo>
                  <a:lnTo>
                    <a:pt x="39324" y="23549"/>
                  </a:lnTo>
                  <a:lnTo>
                    <a:pt x="62966" y="0"/>
                  </a:lnTo>
                  <a:lnTo>
                    <a:pt x="0" y="2347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6733989" y="6661721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106175" y="0"/>
                  </a:moveTo>
                  <a:lnTo>
                    <a:pt x="0" y="106175"/>
                  </a:lnTo>
                  <a:lnTo>
                    <a:pt x="106175" y="212351"/>
                  </a:lnTo>
                  <a:lnTo>
                    <a:pt x="212351" y="106175"/>
                  </a:lnTo>
                  <a:lnTo>
                    <a:pt x="106175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6733989" y="6661721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212351" y="106175"/>
                  </a:moveTo>
                  <a:lnTo>
                    <a:pt x="106175" y="212351"/>
                  </a:lnTo>
                  <a:lnTo>
                    <a:pt x="0" y="106175"/>
                  </a:lnTo>
                  <a:lnTo>
                    <a:pt x="106175" y="0"/>
                  </a:lnTo>
                  <a:lnTo>
                    <a:pt x="212351" y="106175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9" name="object 269"/>
          <p:cNvSpPr txBox="1"/>
          <p:nvPr/>
        </p:nvSpPr>
        <p:spPr>
          <a:xfrm>
            <a:off x="6679936" y="6031817"/>
            <a:ext cx="313055" cy="1311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20">
                <a:latin typeface="Arial MT"/>
                <a:cs typeface="Arial MT"/>
              </a:rPr>
              <a:t>x3</a:t>
            </a:r>
            <a:endParaRPr sz="2100">
              <a:latin typeface="Arial MT"/>
              <a:cs typeface="Arial MT"/>
            </a:endParaRPr>
          </a:p>
          <a:p>
            <a:pPr marL="100965">
              <a:lnSpc>
                <a:spcPct val="100000"/>
              </a:lnSpc>
              <a:spcBef>
                <a:spcPts val="1870"/>
              </a:spcBef>
            </a:pPr>
            <a:r>
              <a:rPr dirty="0" sz="1700" spc="45">
                <a:latin typeface="Arial MT"/>
                <a:cs typeface="Arial MT"/>
              </a:rPr>
              <a:t>+</a:t>
            </a:r>
            <a:endParaRPr sz="1700">
              <a:latin typeface="Arial MT"/>
              <a:cs typeface="Arial MT"/>
            </a:endParaRPr>
          </a:p>
          <a:p>
            <a:pPr marL="86995">
              <a:lnSpc>
                <a:spcPct val="100000"/>
              </a:lnSpc>
              <a:spcBef>
                <a:spcPts val="1340"/>
              </a:spcBef>
            </a:pPr>
            <a:r>
              <a:rPr dirty="0" sz="1950" spc="-90">
                <a:latin typeface="Arial MT"/>
                <a:cs typeface="Arial MT"/>
              </a:rPr>
              <a:t>E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270" name="object 270"/>
          <p:cNvGrpSpPr/>
          <p:nvPr/>
        </p:nvGrpSpPr>
        <p:grpSpPr>
          <a:xfrm>
            <a:off x="6805674" y="6414298"/>
            <a:ext cx="2248535" cy="1230630"/>
            <a:chOff x="6805674" y="6414298"/>
            <a:chExt cx="2248535" cy="1230630"/>
          </a:xfrm>
        </p:grpSpPr>
        <p:sp>
          <p:nvSpPr>
            <p:cNvPr id="271" name="object 271"/>
            <p:cNvSpPr/>
            <p:nvPr/>
          </p:nvSpPr>
          <p:spPr>
            <a:xfrm>
              <a:off x="6845824" y="7399445"/>
              <a:ext cx="2540" cy="238125"/>
            </a:xfrm>
            <a:custGeom>
              <a:avLst/>
              <a:gdLst/>
              <a:ahLst/>
              <a:cxnLst/>
              <a:rect l="l" t="t" r="r" b="b"/>
              <a:pathLst>
                <a:path w="2540" h="238125">
                  <a:moveTo>
                    <a:pt x="1945" y="237520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6822423" y="7360121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78" y="0"/>
                  </a:moveTo>
                  <a:lnTo>
                    <a:pt x="0" y="63110"/>
                  </a:lnTo>
                  <a:lnTo>
                    <a:pt x="23401" y="39323"/>
                  </a:lnTo>
                  <a:lnTo>
                    <a:pt x="38193" y="39323"/>
                  </a:lnTo>
                  <a:lnTo>
                    <a:pt x="23078" y="0"/>
                  </a:lnTo>
                  <a:close/>
                </a:path>
                <a:path w="47625" h="63500">
                  <a:moveTo>
                    <a:pt x="38193" y="39323"/>
                  </a:moveTo>
                  <a:lnTo>
                    <a:pt x="23401" y="39323"/>
                  </a:lnTo>
                  <a:lnTo>
                    <a:pt x="47188" y="62723"/>
                  </a:lnTo>
                  <a:lnTo>
                    <a:pt x="38193" y="39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6822423" y="7360120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78" y="0"/>
                  </a:moveTo>
                  <a:lnTo>
                    <a:pt x="0" y="63110"/>
                  </a:lnTo>
                  <a:lnTo>
                    <a:pt x="23401" y="39324"/>
                  </a:lnTo>
                  <a:lnTo>
                    <a:pt x="47187" y="62723"/>
                  </a:lnTo>
                  <a:lnTo>
                    <a:pt x="23078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6836958" y="6461558"/>
              <a:ext cx="2540" cy="201295"/>
            </a:xfrm>
            <a:custGeom>
              <a:avLst/>
              <a:gdLst/>
              <a:ahLst/>
              <a:cxnLst/>
              <a:rect l="l" t="t" r="r" b="b"/>
              <a:pathLst>
                <a:path w="2540" h="201295">
                  <a:moveTo>
                    <a:pt x="2107" y="201262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6813611" y="6422236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2933" y="0"/>
                  </a:moveTo>
                  <a:lnTo>
                    <a:pt x="0" y="63162"/>
                  </a:lnTo>
                  <a:lnTo>
                    <a:pt x="23346" y="39323"/>
                  </a:lnTo>
                  <a:lnTo>
                    <a:pt x="38151" y="39323"/>
                  </a:lnTo>
                  <a:lnTo>
                    <a:pt x="22933" y="0"/>
                  </a:lnTo>
                  <a:close/>
                </a:path>
                <a:path w="47625" h="63500">
                  <a:moveTo>
                    <a:pt x="38151" y="39323"/>
                  </a:moveTo>
                  <a:lnTo>
                    <a:pt x="23346" y="39323"/>
                  </a:lnTo>
                  <a:lnTo>
                    <a:pt x="47185" y="62668"/>
                  </a:lnTo>
                  <a:lnTo>
                    <a:pt x="38151" y="39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6813612" y="642223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2933" y="0"/>
                  </a:moveTo>
                  <a:lnTo>
                    <a:pt x="0" y="63162"/>
                  </a:lnTo>
                  <a:lnTo>
                    <a:pt x="23346" y="39322"/>
                  </a:lnTo>
                  <a:lnTo>
                    <a:pt x="47186" y="62668"/>
                  </a:lnTo>
                  <a:lnTo>
                    <a:pt x="22933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7" name="object 2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80017" y="6543748"/>
              <a:ext cx="1274109" cy="1053893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7842936" y="6575207"/>
              <a:ext cx="1148715" cy="920750"/>
            </a:xfrm>
            <a:custGeom>
              <a:avLst/>
              <a:gdLst/>
              <a:ahLst/>
              <a:cxnLst/>
              <a:rect l="l" t="t" r="r" b="b"/>
              <a:pathLst>
                <a:path w="1148715" h="920750">
                  <a:moveTo>
                    <a:pt x="928055" y="0"/>
                  </a:moveTo>
                  <a:lnTo>
                    <a:pt x="220216" y="0"/>
                  </a:lnTo>
                  <a:lnTo>
                    <a:pt x="175835" y="4474"/>
                  </a:lnTo>
                  <a:lnTo>
                    <a:pt x="134498" y="17305"/>
                  </a:lnTo>
                  <a:lnTo>
                    <a:pt x="97091" y="37609"/>
                  </a:lnTo>
                  <a:lnTo>
                    <a:pt x="64499" y="64499"/>
                  </a:lnTo>
                  <a:lnTo>
                    <a:pt x="37609" y="97091"/>
                  </a:lnTo>
                  <a:lnTo>
                    <a:pt x="17305" y="134498"/>
                  </a:lnTo>
                  <a:lnTo>
                    <a:pt x="4474" y="175835"/>
                  </a:lnTo>
                  <a:lnTo>
                    <a:pt x="0" y="220216"/>
                  </a:lnTo>
                  <a:lnTo>
                    <a:pt x="0" y="699974"/>
                  </a:lnTo>
                  <a:lnTo>
                    <a:pt x="4474" y="744355"/>
                  </a:lnTo>
                  <a:lnTo>
                    <a:pt x="17305" y="785692"/>
                  </a:lnTo>
                  <a:lnTo>
                    <a:pt x="37609" y="823099"/>
                  </a:lnTo>
                  <a:lnTo>
                    <a:pt x="64499" y="855690"/>
                  </a:lnTo>
                  <a:lnTo>
                    <a:pt x="97091" y="882581"/>
                  </a:lnTo>
                  <a:lnTo>
                    <a:pt x="134498" y="902885"/>
                  </a:lnTo>
                  <a:lnTo>
                    <a:pt x="175835" y="915716"/>
                  </a:lnTo>
                  <a:lnTo>
                    <a:pt x="220216" y="920190"/>
                  </a:lnTo>
                  <a:lnTo>
                    <a:pt x="928055" y="920190"/>
                  </a:lnTo>
                  <a:lnTo>
                    <a:pt x="972436" y="915716"/>
                  </a:lnTo>
                  <a:lnTo>
                    <a:pt x="1013773" y="902885"/>
                  </a:lnTo>
                  <a:lnTo>
                    <a:pt x="1051180" y="882581"/>
                  </a:lnTo>
                  <a:lnTo>
                    <a:pt x="1083771" y="855690"/>
                  </a:lnTo>
                  <a:lnTo>
                    <a:pt x="1110662" y="823099"/>
                  </a:lnTo>
                  <a:lnTo>
                    <a:pt x="1130966" y="785692"/>
                  </a:lnTo>
                  <a:lnTo>
                    <a:pt x="1143797" y="744355"/>
                  </a:lnTo>
                  <a:lnTo>
                    <a:pt x="1148271" y="699974"/>
                  </a:lnTo>
                  <a:lnTo>
                    <a:pt x="1148271" y="220216"/>
                  </a:lnTo>
                  <a:lnTo>
                    <a:pt x="1143797" y="175835"/>
                  </a:lnTo>
                  <a:lnTo>
                    <a:pt x="1130966" y="134498"/>
                  </a:lnTo>
                  <a:lnTo>
                    <a:pt x="1110662" y="97091"/>
                  </a:lnTo>
                  <a:lnTo>
                    <a:pt x="1083771" y="64499"/>
                  </a:lnTo>
                  <a:lnTo>
                    <a:pt x="1051180" y="37609"/>
                  </a:lnTo>
                  <a:lnTo>
                    <a:pt x="1013773" y="17305"/>
                  </a:lnTo>
                  <a:lnTo>
                    <a:pt x="972436" y="4474"/>
                  </a:lnTo>
                  <a:lnTo>
                    <a:pt x="928055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7842936" y="6575207"/>
              <a:ext cx="1148715" cy="920750"/>
            </a:xfrm>
            <a:custGeom>
              <a:avLst/>
              <a:gdLst/>
              <a:ahLst/>
              <a:cxnLst/>
              <a:rect l="l" t="t" r="r" b="b"/>
              <a:pathLst>
                <a:path w="1148715" h="920750">
                  <a:moveTo>
                    <a:pt x="220216" y="0"/>
                  </a:moveTo>
                  <a:lnTo>
                    <a:pt x="928055" y="0"/>
                  </a:lnTo>
                  <a:lnTo>
                    <a:pt x="972436" y="4474"/>
                  </a:lnTo>
                  <a:lnTo>
                    <a:pt x="1013773" y="17305"/>
                  </a:lnTo>
                  <a:lnTo>
                    <a:pt x="1051180" y="37609"/>
                  </a:lnTo>
                  <a:lnTo>
                    <a:pt x="1083771" y="64499"/>
                  </a:lnTo>
                  <a:lnTo>
                    <a:pt x="1110662" y="97091"/>
                  </a:lnTo>
                  <a:lnTo>
                    <a:pt x="1130966" y="134498"/>
                  </a:lnTo>
                  <a:lnTo>
                    <a:pt x="1143797" y="175835"/>
                  </a:lnTo>
                  <a:lnTo>
                    <a:pt x="1148271" y="220216"/>
                  </a:lnTo>
                  <a:lnTo>
                    <a:pt x="1148271" y="699973"/>
                  </a:lnTo>
                  <a:lnTo>
                    <a:pt x="1143797" y="744355"/>
                  </a:lnTo>
                  <a:lnTo>
                    <a:pt x="1130966" y="785692"/>
                  </a:lnTo>
                  <a:lnTo>
                    <a:pt x="1110662" y="823099"/>
                  </a:lnTo>
                  <a:lnTo>
                    <a:pt x="1083771" y="855690"/>
                  </a:lnTo>
                  <a:lnTo>
                    <a:pt x="1051180" y="882580"/>
                  </a:lnTo>
                  <a:lnTo>
                    <a:pt x="1013773" y="902884"/>
                  </a:lnTo>
                  <a:lnTo>
                    <a:pt x="972436" y="915716"/>
                  </a:lnTo>
                  <a:lnTo>
                    <a:pt x="928055" y="920190"/>
                  </a:lnTo>
                  <a:lnTo>
                    <a:pt x="220216" y="920190"/>
                  </a:lnTo>
                  <a:lnTo>
                    <a:pt x="175835" y="915716"/>
                  </a:lnTo>
                  <a:lnTo>
                    <a:pt x="134498" y="902884"/>
                  </a:lnTo>
                  <a:lnTo>
                    <a:pt x="97091" y="882580"/>
                  </a:lnTo>
                  <a:lnTo>
                    <a:pt x="64499" y="855690"/>
                  </a:lnTo>
                  <a:lnTo>
                    <a:pt x="37609" y="823099"/>
                  </a:lnTo>
                  <a:lnTo>
                    <a:pt x="17305" y="785692"/>
                  </a:lnTo>
                  <a:lnTo>
                    <a:pt x="4474" y="744355"/>
                  </a:lnTo>
                  <a:lnTo>
                    <a:pt x="0" y="699973"/>
                  </a:lnTo>
                  <a:lnTo>
                    <a:pt x="0" y="220216"/>
                  </a:lnTo>
                  <a:lnTo>
                    <a:pt x="4474" y="175835"/>
                  </a:lnTo>
                  <a:lnTo>
                    <a:pt x="17305" y="134498"/>
                  </a:lnTo>
                  <a:lnTo>
                    <a:pt x="37609" y="97091"/>
                  </a:lnTo>
                  <a:lnTo>
                    <a:pt x="64499" y="64499"/>
                  </a:lnTo>
                  <a:lnTo>
                    <a:pt x="97091" y="37609"/>
                  </a:lnTo>
                  <a:lnTo>
                    <a:pt x="134498" y="17305"/>
                  </a:lnTo>
                  <a:lnTo>
                    <a:pt x="175835" y="4474"/>
                  </a:lnTo>
                  <a:lnTo>
                    <a:pt x="220216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7929450" y="7047100"/>
              <a:ext cx="849630" cy="283210"/>
            </a:xfrm>
            <a:custGeom>
              <a:avLst/>
              <a:gdLst/>
              <a:ahLst/>
              <a:cxnLst/>
              <a:rect l="l" t="t" r="r" b="b"/>
              <a:pathLst>
                <a:path w="849629" h="283209">
                  <a:moveTo>
                    <a:pt x="707838" y="0"/>
                  </a:moveTo>
                  <a:lnTo>
                    <a:pt x="141568" y="0"/>
                  </a:lnTo>
                  <a:lnTo>
                    <a:pt x="0" y="283135"/>
                  </a:lnTo>
                  <a:lnTo>
                    <a:pt x="849406" y="283135"/>
                  </a:lnTo>
                  <a:lnTo>
                    <a:pt x="707838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7929450" y="7047100"/>
              <a:ext cx="849630" cy="283210"/>
            </a:xfrm>
            <a:custGeom>
              <a:avLst/>
              <a:gdLst/>
              <a:ahLst/>
              <a:cxnLst/>
              <a:rect l="l" t="t" r="r" b="b"/>
              <a:pathLst>
                <a:path w="849629" h="283209">
                  <a:moveTo>
                    <a:pt x="0" y="283135"/>
                  </a:moveTo>
                  <a:lnTo>
                    <a:pt x="849406" y="283135"/>
                  </a:lnTo>
                  <a:lnTo>
                    <a:pt x="707838" y="0"/>
                  </a:lnTo>
                  <a:lnTo>
                    <a:pt x="141567" y="0"/>
                  </a:lnTo>
                  <a:lnTo>
                    <a:pt x="0" y="283135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8351850" y="6942297"/>
              <a:ext cx="1270" cy="105410"/>
            </a:xfrm>
            <a:custGeom>
              <a:avLst/>
              <a:gdLst/>
              <a:ahLst/>
              <a:cxnLst/>
              <a:rect l="l" t="t" r="r" b="b"/>
              <a:pathLst>
                <a:path w="1270" h="105409">
                  <a:moveTo>
                    <a:pt x="489" y="-7864"/>
                  </a:moveTo>
                  <a:lnTo>
                    <a:pt x="489" y="112667"/>
                  </a:lnTo>
                </a:path>
              </a:pathLst>
            </a:custGeom>
            <a:ln w="16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8328478" y="690297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06" y="0"/>
                  </a:moveTo>
                  <a:lnTo>
                    <a:pt x="0" y="63136"/>
                  </a:lnTo>
                  <a:lnTo>
                    <a:pt x="23373" y="39323"/>
                  </a:lnTo>
                  <a:lnTo>
                    <a:pt x="38173" y="39323"/>
                  </a:lnTo>
                  <a:lnTo>
                    <a:pt x="23006" y="0"/>
                  </a:lnTo>
                  <a:close/>
                </a:path>
                <a:path w="47625" h="63500">
                  <a:moveTo>
                    <a:pt x="38173" y="39323"/>
                  </a:moveTo>
                  <a:lnTo>
                    <a:pt x="23373" y="39323"/>
                  </a:lnTo>
                  <a:lnTo>
                    <a:pt x="47188" y="62695"/>
                  </a:lnTo>
                  <a:lnTo>
                    <a:pt x="38173" y="39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8328478" y="6902974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06" y="0"/>
                  </a:moveTo>
                  <a:lnTo>
                    <a:pt x="0" y="63137"/>
                  </a:lnTo>
                  <a:lnTo>
                    <a:pt x="23372" y="39322"/>
                  </a:lnTo>
                  <a:lnTo>
                    <a:pt x="47187" y="62695"/>
                  </a:lnTo>
                  <a:lnTo>
                    <a:pt x="23006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8664281" y="666342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212351" y="0"/>
                  </a:moveTo>
                  <a:lnTo>
                    <a:pt x="0" y="0"/>
                  </a:lnTo>
                  <a:lnTo>
                    <a:pt x="0" y="212351"/>
                  </a:lnTo>
                  <a:lnTo>
                    <a:pt x="212351" y="212351"/>
                  </a:lnTo>
                  <a:lnTo>
                    <a:pt x="212351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8664281" y="666342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0" y="0"/>
                  </a:moveTo>
                  <a:lnTo>
                    <a:pt x="212351" y="0"/>
                  </a:lnTo>
                  <a:lnTo>
                    <a:pt x="212351" y="212351"/>
                  </a:lnTo>
                  <a:lnTo>
                    <a:pt x="0" y="212351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7" name="object 287"/>
          <p:cNvSpPr txBox="1"/>
          <p:nvPr/>
        </p:nvSpPr>
        <p:spPr>
          <a:xfrm>
            <a:off x="8706635" y="6611395"/>
            <a:ext cx="147955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88" name="object 288"/>
          <p:cNvGrpSpPr/>
          <p:nvPr/>
        </p:nvGrpSpPr>
        <p:grpSpPr>
          <a:xfrm>
            <a:off x="8236108" y="6653783"/>
            <a:ext cx="413384" cy="228600"/>
            <a:chOff x="8236108" y="6653783"/>
            <a:chExt cx="413384" cy="228600"/>
          </a:xfrm>
        </p:grpSpPr>
        <p:sp>
          <p:nvSpPr>
            <p:cNvPr id="289" name="object 289"/>
            <p:cNvSpPr/>
            <p:nvPr/>
          </p:nvSpPr>
          <p:spPr>
            <a:xfrm>
              <a:off x="8525398" y="6768243"/>
              <a:ext cx="115570" cy="635"/>
            </a:xfrm>
            <a:custGeom>
              <a:avLst/>
              <a:gdLst/>
              <a:ahLst/>
              <a:cxnLst/>
              <a:rect l="l" t="t" r="r" b="b"/>
              <a:pathLst>
                <a:path w="115570" h="634">
                  <a:moveTo>
                    <a:pt x="-7864" y="113"/>
                  </a:moveTo>
                  <a:lnTo>
                    <a:pt x="123152" y="113"/>
                  </a:lnTo>
                </a:path>
              </a:pathLst>
            </a:custGeom>
            <a:ln w="15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8486073" y="6744695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62966" y="0"/>
                  </a:moveTo>
                  <a:lnTo>
                    <a:pt x="0" y="23469"/>
                  </a:lnTo>
                  <a:lnTo>
                    <a:pt x="62872" y="47189"/>
                  </a:lnTo>
                  <a:lnTo>
                    <a:pt x="39325" y="23547"/>
                  </a:lnTo>
                  <a:lnTo>
                    <a:pt x="629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8486074" y="6744694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0" y="23470"/>
                  </a:moveTo>
                  <a:lnTo>
                    <a:pt x="62871" y="47189"/>
                  </a:lnTo>
                  <a:lnTo>
                    <a:pt x="39324" y="23549"/>
                  </a:lnTo>
                  <a:lnTo>
                    <a:pt x="62966" y="0"/>
                  </a:lnTo>
                  <a:lnTo>
                    <a:pt x="0" y="2347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8244046" y="6661721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106175" y="0"/>
                  </a:moveTo>
                  <a:lnTo>
                    <a:pt x="0" y="106175"/>
                  </a:lnTo>
                  <a:lnTo>
                    <a:pt x="106175" y="212351"/>
                  </a:lnTo>
                  <a:lnTo>
                    <a:pt x="212351" y="106175"/>
                  </a:lnTo>
                  <a:lnTo>
                    <a:pt x="106175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8244045" y="6661721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212351" y="106175"/>
                  </a:moveTo>
                  <a:lnTo>
                    <a:pt x="106175" y="212351"/>
                  </a:lnTo>
                  <a:lnTo>
                    <a:pt x="0" y="106175"/>
                  </a:lnTo>
                  <a:lnTo>
                    <a:pt x="106175" y="0"/>
                  </a:lnTo>
                  <a:lnTo>
                    <a:pt x="212351" y="106175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4" name="object 294"/>
          <p:cNvSpPr txBox="1"/>
          <p:nvPr/>
        </p:nvSpPr>
        <p:spPr>
          <a:xfrm>
            <a:off x="8182127" y="6031817"/>
            <a:ext cx="313055" cy="1311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20">
                <a:latin typeface="Arial MT"/>
                <a:cs typeface="Arial MT"/>
              </a:rPr>
              <a:t>x4</a:t>
            </a:r>
            <a:endParaRPr sz="2100">
              <a:latin typeface="Arial MT"/>
              <a:cs typeface="Arial MT"/>
            </a:endParaRPr>
          </a:p>
          <a:p>
            <a:pPr marL="108585">
              <a:lnSpc>
                <a:spcPct val="100000"/>
              </a:lnSpc>
              <a:spcBef>
                <a:spcPts val="1870"/>
              </a:spcBef>
            </a:pPr>
            <a:r>
              <a:rPr dirty="0" sz="1700" spc="45">
                <a:latin typeface="Arial MT"/>
                <a:cs typeface="Arial MT"/>
              </a:rPr>
              <a:t>+</a:t>
            </a:r>
            <a:endParaRPr sz="1700">
              <a:latin typeface="Arial MT"/>
              <a:cs typeface="Arial MT"/>
            </a:endParaRPr>
          </a:p>
          <a:p>
            <a:pPr marL="94615">
              <a:lnSpc>
                <a:spcPct val="100000"/>
              </a:lnSpc>
              <a:spcBef>
                <a:spcPts val="1340"/>
              </a:spcBef>
            </a:pPr>
            <a:r>
              <a:rPr dirty="0" sz="1950" spc="-90">
                <a:latin typeface="Arial MT"/>
                <a:cs typeface="Arial MT"/>
              </a:rPr>
              <a:t>E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295" name="object 295"/>
          <p:cNvGrpSpPr/>
          <p:nvPr/>
        </p:nvGrpSpPr>
        <p:grpSpPr>
          <a:xfrm>
            <a:off x="8309817" y="6414285"/>
            <a:ext cx="2223135" cy="1230630"/>
            <a:chOff x="8309817" y="6414285"/>
            <a:chExt cx="2223135" cy="1230630"/>
          </a:xfrm>
        </p:grpSpPr>
        <p:sp>
          <p:nvSpPr>
            <p:cNvPr id="296" name="object 296"/>
            <p:cNvSpPr/>
            <p:nvPr/>
          </p:nvSpPr>
          <p:spPr>
            <a:xfrm>
              <a:off x="8357073" y="7399440"/>
              <a:ext cx="3810" cy="238125"/>
            </a:xfrm>
            <a:custGeom>
              <a:avLst/>
              <a:gdLst/>
              <a:ahLst/>
              <a:cxnLst/>
              <a:rect l="l" t="t" r="r" b="b"/>
              <a:pathLst>
                <a:path w="3809" h="238125">
                  <a:moveTo>
                    <a:pt x="3290" y="237525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8333806" y="736011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2721" y="0"/>
                  </a:moveTo>
                  <a:lnTo>
                    <a:pt x="0" y="63239"/>
                  </a:lnTo>
                  <a:lnTo>
                    <a:pt x="23266" y="39320"/>
                  </a:lnTo>
                  <a:lnTo>
                    <a:pt x="38092" y="39320"/>
                  </a:lnTo>
                  <a:lnTo>
                    <a:pt x="22721" y="0"/>
                  </a:lnTo>
                  <a:close/>
                </a:path>
                <a:path w="47625" h="63500">
                  <a:moveTo>
                    <a:pt x="38092" y="39320"/>
                  </a:moveTo>
                  <a:lnTo>
                    <a:pt x="23266" y="39320"/>
                  </a:lnTo>
                  <a:lnTo>
                    <a:pt x="47186" y="62586"/>
                  </a:lnTo>
                  <a:lnTo>
                    <a:pt x="38092" y="39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8333807" y="7360118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2721" y="0"/>
                  </a:moveTo>
                  <a:lnTo>
                    <a:pt x="0" y="63239"/>
                  </a:lnTo>
                  <a:lnTo>
                    <a:pt x="23265" y="39321"/>
                  </a:lnTo>
                  <a:lnTo>
                    <a:pt x="47186" y="62587"/>
                  </a:lnTo>
                  <a:lnTo>
                    <a:pt x="22721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8340597" y="6461527"/>
              <a:ext cx="6985" cy="203835"/>
            </a:xfrm>
            <a:custGeom>
              <a:avLst/>
              <a:gdLst/>
              <a:ahLst/>
              <a:cxnLst/>
              <a:rect l="l" t="t" r="r" b="b"/>
              <a:pathLst>
                <a:path w="6984" h="203834">
                  <a:moveTo>
                    <a:pt x="3194" y="-7864"/>
                  </a:moveTo>
                  <a:lnTo>
                    <a:pt x="3194" y="211293"/>
                  </a:lnTo>
                </a:path>
              </a:pathLst>
            </a:custGeom>
            <a:ln w="22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8317755" y="6422223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21607" y="0"/>
                  </a:moveTo>
                  <a:lnTo>
                    <a:pt x="0" y="63628"/>
                  </a:lnTo>
                  <a:lnTo>
                    <a:pt x="22842" y="39303"/>
                  </a:lnTo>
                  <a:lnTo>
                    <a:pt x="37771" y="39303"/>
                  </a:lnTo>
                  <a:lnTo>
                    <a:pt x="21607" y="0"/>
                  </a:lnTo>
                  <a:close/>
                </a:path>
                <a:path w="47625" h="64135">
                  <a:moveTo>
                    <a:pt x="37771" y="39303"/>
                  </a:moveTo>
                  <a:lnTo>
                    <a:pt x="22842" y="39303"/>
                  </a:lnTo>
                  <a:lnTo>
                    <a:pt x="47165" y="62147"/>
                  </a:lnTo>
                  <a:lnTo>
                    <a:pt x="37771" y="39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8317755" y="6422223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21607" y="0"/>
                  </a:moveTo>
                  <a:lnTo>
                    <a:pt x="0" y="63628"/>
                  </a:lnTo>
                  <a:lnTo>
                    <a:pt x="22842" y="39303"/>
                  </a:lnTo>
                  <a:lnTo>
                    <a:pt x="47165" y="62146"/>
                  </a:lnTo>
                  <a:lnTo>
                    <a:pt x="21607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2" name="object 30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58614" y="6543748"/>
              <a:ext cx="1274109" cy="1053893"/>
            </a:xfrm>
            <a:prstGeom prst="rect">
              <a:avLst/>
            </a:prstGeom>
          </p:spPr>
        </p:pic>
        <p:sp>
          <p:nvSpPr>
            <p:cNvPr id="303" name="object 303"/>
            <p:cNvSpPr/>
            <p:nvPr/>
          </p:nvSpPr>
          <p:spPr>
            <a:xfrm>
              <a:off x="9321532" y="6575207"/>
              <a:ext cx="1148715" cy="920750"/>
            </a:xfrm>
            <a:custGeom>
              <a:avLst/>
              <a:gdLst/>
              <a:ahLst/>
              <a:cxnLst/>
              <a:rect l="l" t="t" r="r" b="b"/>
              <a:pathLst>
                <a:path w="1148715" h="920750">
                  <a:moveTo>
                    <a:pt x="928055" y="0"/>
                  </a:moveTo>
                  <a:lnTo>
                    <a:pt x="220216" y="0"/>
                  </a:lnTo>
                  <a:lnTo>
                    <a:pt x="175835" y="4474"/>
                  </a:lnTo>
                  <a:lnTo>
                    <a:pt x="134498" y="17305"/>
                  </a:lnTo>
                  <a:lnTo>
                    <a:pt x="97091" y="37609"/>
                  </a:lnTo>
                  <a:lnTo>
                    <a:pt x="64499" y="64499"/>
                  </a:lnTo>
                  <a:lnTo>
                    <a:pt x="37609" y="97091"/>
                  </a:lnTo>
                  <a:lnTo>
                    <a:pt x="17305" y="134498"/>
                  </a:lnTo>
                  <a:lnTo>
                    <a:pt x="4474" y="175835"/>
                  </a:lnTo>
                  <a:lnTo>
                    <a:pt x="0" y="220216"/>
                  </a:lnTo>
                  <a:lnTo>
                    <a:pt x="0" y="699974"/>
                  </a:lnTo>
                  <a:lnTo>
                    <a:pt x="4474" y="744355"/>
                  </a:lnTo>
                  <a:lnTo>
                    <a:pt x="17305" y="785692"/>
                  </a:lnTo>
                  <a:lnTo>
                    <a:pt x="37609" y="823099"/>
                  </a:lnTo>
                  <a:lnTo>
                    <a:pt x="64499" y="855690"/>
                  </a:lnTo>
                  <a:lnTo>
                    <a:pt x="97091" y="882581"/>
                  </a:lnTo>
                  <a:lnTo>
                    <a:pt x="134498" y="902885"/>
                  </a:lnTo>
                  <a:lnTo>
                    <a:pt x="175835" y="915716"/>
                  </a:lnTo>
                  <a:lnTo>
                    <a:pt x="220216" y="920190"/>
                  </a:lnTo>
                  <a:lnTo>
                    <a:pt x="928055" y="920190"/>
                  </a:lnTo>
                  <a:lnTo>
                    <a:pt x="972436" y="915716"/>
                  </a:lnTo>
                  <a:lnTo>
                    <a:pt x="1013773" y="902885"/>
                  </a:lnTo>
                  <a:lnTo>
                    <a:pt x="1051180" y="882581"/>
                  </a:lnTo>
                  <a:lnTo>
                    <a:pt x="1083771" y="855690"/>
                  </a:lnTo>
                  <a:lnTo>
                    <a:pt x="1110662" y="823099"/>
                  </a:lnTo>
                  <a:lnTo>
                    <a:pt x="1130966" y="785692"/>
                  </a:lnTo>
                  <a:lnTo>
                    <a:pt x="1143797" y="744355"/>
                  </a:lnTo>
                  <a:lnTo>
                    <a:pt x="1148271" y="699974"/>
                  </a:lnTo>
                  <a:lnTo>
                    <a:pt x="1148271" y="220216"/>
                  </a:lnTo>
                  <a:lnTo>
                    <a:pt x="1143797" y="175835"/>
                  </a:lnTo>
                  <a:lnTo>
                    <a:pt x="1130966" y="134498"/>
                  </a:lnTo>
                  <a:lnTo>
                    <a:pt x="1110662" y="97091"/>
                  </a:lnTo>
                  <a:lnTo>
                    <a:pt x="1083771" y="64499"/>
                  </a:lnTo>
                  <a:lnTo>
                    <a:pt x="1051180" y="37609"/>
                  </a:lnTo>
                  <a:lnTo>
                    <a:pt x="1013773" y="17305"/>
                  </a:lnTo>
                  <a:lnTo>
                    <a:pt x="972436" y="4474"/>
                  </a:lnTo>
                  <a:lnTo>
                    <a:pt x="928055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9321533" y="6575207"/>
              <a:ext cx="1148715" cy="920750"/>
            </a:xfrm>
            <a:custGeom>
              <a:avLst/>
              <a:gdLst/>
              <a:ahLst/>
              <a:cxnLst/>
              <a:rect l="l" t="t" r="r" b="b"/>
              <a:pathLst>
                <a:path w="1148715" h="920750">
                  <a:moveTo>
                    <a:pt x="220216" y="0"/>
                  </a:moveTo>
                  <a:lnTo>
                    <a:pt x="928055" y="0"/>
                  </a:lnTo>
                  <a:lnTo>
                    <a:pt x="972436" y="4474"/>
                  </a:lnTo>
                  <a:lnTo>
                    <a:pt x="1013773" y="17305"/>
                  </a:lnTo>
                  <a:lnTo>
                    <a:pt x="1051180" y="37609"/>
                  </a:lnTo>
                  <a:lnTo>
                    <a:pt x="1083771" y="64499"/>
                  </a:lnTo>
                  <a:lnTo>
                    <a:pt x="1110662" y="97091"/>
                  </a:lnTo>
                  <a:lnTo>
                    <a:pt x="1130966" y="134498"/>
                  </a:lnTo>
                  <a:lnTo>
                    <a:pt x="1143797" y="175835"/>
                  </a:lnTo>
                  <a:lnTo>
                    <a:pt x="1148271" y="220216"/>
                  </a:lnTo>
                  <a:lnTo>
                    <a:pt x="1148271" y="699973"/>
                  </a:lnTo>
                  <a:lnTo>
                    <a:pt x="1143797" y="744355"/>
                  </a:lnTo>
                  <a:lnTo>
                    <a:pt x="1130966" y="785692"/>
                  </a:lnTo>
                  <a:lnTo>
                    <a:pt x="1110662" y="823099"/>
                  </a:lnTo>
                  <a:lnTo>
                    <a:pt x="1083771" y="855690"/>
                  </a:lnTo>
                  <a:lnTo>
                    <a:pt x="1051180" y="882580"/>
                  </a:lnTo>
                  <a:lnTo>
                    <a:pt x="1013773" y="902884"/>
                  </a:lnTo>
                  <a:lnTo>
                    <a:pt x="972436" y="915716"/>
                  </a:lnTo>
                  <a:lnTo>
                    <a:pt x="928055" y="920190"/>
                  </a:lnTo>
                  <a:lnTo>
                    <a:pt x="220216" y="920190"/>
                  </a:lnTo>
                  <a:lnTo>
                    <a:pt x="175835" y="915716"/>
                  </a:lnTo>
                  <a:lnTo>
                    <a:pt x="134498" y="902884"/>
                  </a:lnTo>
                  <a:lnTo>
                    <a:pt x="97091" y="882580"/>
                  </a:lnTo>
                  <a:lnTo>
                    <a:pt x="64499" y="855690"/>
                  </a:lnTo>
                  <a:lnTo>
                    <a:pt x="37609" y="823099"/>
                  </a:lnTo>
                  <a:lnTo>
                    <a:pt x="17305" y="785692"/>
                  </a:lnTo>
                  <a:lnTo>
                    <a:pt x="4474" y="744355"/>
                  </a:lnTo>
                  <a:lnTo>
                    <a:pt x="0" y="699973"/>
                  </a:lnTo>
                  <a:lnTo>
                    <a:pt x="0" y="220216"/>
                  </a:lnTo>
                  <a:lnTo>
                    <a:pt x="4474" y="175835"/>
                  </a:lnTo>
                  <a:lnTo>
                    <a:pt x="17305" y="134498"/>
                  </a:lnTo>
                  <a:lnTo>
                    <a:pt x="37609" y="97091"/>
                  </a:lnTo>
                  <a:lnTo>
                    <a:pt x="64499" y="64499"/>
                  </a:lnTo>
                  <a:lnTo>
                    <a:pt x="97091" y="37609"/>
                  </a:lnTo>
                  <a:lnTo>
                    <a:pt x="134498" y="17305"/>
                  </a:lnTo>
                  <a:lnTo>
                    <a:pt x="175835" y="4474"/>
                  </a:lnTo>
                  <a:lnTo>
                    <a:pt x="220216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9408046" y="7047100"/>
              <a:ext cx="849630" cy="283210"/>
            </a:xfrm>
            <a:custGeom>
              <a:avLst/>
              <a:gdLst/>
              <a:ahLst/>
              <a:cxnLst/>
              <a:rect l="l" t="t" r="r" b="b"/>
              <a:pathLst>
                <a:path w="849629" h="283209">
                  <a:moveTo>
                    <a:pt x="707838" y="0"/>
                  </a:moveTo>
                  <a:lnTo>
                    <a:pt x="141568" y="0"/>
                  </a:lnTo>
                  <a:lnTo>
                    <a:pt x="0" y="283135"/>
                  </a:lnTo>
                  <a:lnTo>
                    <a:pt x="849406" y="283135"/>
                  </a:lnTo>
                  <a:lnTo>
                    <a:pt x="707838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9408046" y="7047099"/>
              <a:ext cx="849630" cy="283210"/>
            </a:xfrm>
            <a:custGeom>
              <a:avLst/>
              <a:gdLst/>
              <a:ahLst/>
              <a:cxnLst/>
              <a:rect l="l" t="t" r="r" b="b"/>
              <a:pathLst>
                <a:path w="849629" h="283209">
                  <a:moveTo>
                    <a:pt x="0" y="283135"/>
                  </a:moveTo>
                  <a:lnTo>
                    <a:pt x="849406" y="283135"/>
                  </a:lnTo>
                  <a:lnTo>
                    <a:pt x="707838" y="0"/>
                  </a:lnTo>
                  <a:lnTo>
                    <a:pt x="141567" y="0"/>
                  </a:lnTo>
                  <a:lnTo>
                    <a:pt x="0" y="283135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9830447" y="6942297"/>
              <a:ext cx="1270" cy="105410"/>
            </a:xfrm>
            <a:custGeom>
              <a:avLst/>
              <a:gdLst/>
              <a:ahLst/>
              <a:cxnLst/>
              <a:rect l="l" t="t" r="r" b="b"/>
              <a:pathLst>
                <a:path w="1270" h="105409">
                  <a:moveTo>
                    <a:pt x="489" y="-7864"/>
                  </a:moveTo>
                  <a:lnTo>
                    <a:pt x="489" y="112667"/>
                  </a:lnTo>
                </a:path>
              </a:pathLst>
            </a:custGeom>
            <a:ln w="16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9807074" y="690297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06" y="0"/>
                  </a:moveTo>
                  <a:lnTo>
                    <a:pt x="0" y="63136"/>
                  </a:lnTo>
                  <a:lnTo>
                    <a:pt x="23373" y="39323"/>
                  </a:lnTo>
                  <a:lnTo>
                    <a:pt x="38173" y="39323"/>
                  </a:lnTo>
                  <a:lnTo>
                    <a:pt x="23006" y="0"/>
                  </a:lnTo>
                  <a:close/>
                </a:path>
                <a:path w="47625" h="63500">
                  <a:moveTo>
                    <a:pt x="38173" y="39323"/>
                  </a:moveTo>
                  <a:lnTo>
                    <a:pt x="23373" y="39323"/>
                  </a:lnTo>
                  <a:lnTo>
                    <a:pt x="47188" y="62695"/>
                  </a:lnTo>
                  <a:lnTo>
                    <a:pt x="38173" y="39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9807074" y="6902974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006" y="0"/>
                  </a:moveTo>
                  <a:lnTo>
                    <a:pt x="0" y="63137"/>
                  </a:lnTo>
                  <a:lnTo>
                    <a:pt x="23372" y="39322"/>
                  </a:lnTo>
                  <a:lnTo>
                    <a:pt x="47187" y="62695"/>
                  </a:lnTo>
                  <a:lnTo>
                    <a:pt x="23006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10142877" y="666342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212351" y="0"/>
                  </a:moveTo>
                  <a:lnTo>
                    <a:pt x="0" y="0"/>
                  </a:lnTo>
                  <a:lnTo>
                    <a:pt x="0" y="212351"/>
                  </a:lnTo>
                  <a:lnTo>
                    <a:pt x="212351" y="212351"/>
                  </a:lnTo>
                  <a:lnTo>
                    <a:pt x="212351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10142877" y="6663419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0" y="0"/>
                  </a:moveTo>
                  <a:lnTo>
                    <a:pt x="212351" y="0"/>
                  </a:lnTo>
                  <a:lnTo>
                    <a:pt x="212351" y="212351"/>
                  </a:lnTo>
                  <a:lnTo>
                    <a:pt x="0" y="212351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2" name="object 312"/>
          <p:cNvSpPr txBox="1"/>
          <p:nvPr/>
        </p:nvSpPr>
        <p:spPr>
          <a:xfrm>
            <a:off x="10185232" y="6611395"/>
            <a:ext cx="147955" cy="290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latin typeface="Arial MT"/>
                <a:cs typeface="Arial MT"/>
              </a:rPr>
              <a:t>5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313" name="object 313"/>
          <p:cNvGrpSpPr/>
          <p:nvPr/>
        </p:nvGrpSpPr>
        <p:grpSpPr>
          <a:xfrm>
            <a:off x="9714704" y="6653783"/>
            <a:ext cx="413384" cy="228600"/>
            <a:chOff x="9714704" y="6653783"/>
            <a:chExt cx="413384" cy="228600"/>
          </a:xfrm>
        </p:grpSpPr>
        <p:sp>
          <p:nvSpPr>
            <p:cNvPr id="314" name="object 314"/>
            <p:cNvSpPr/>
            <p:nvPr/>
          </p:nvSpPr>
          <p:spPr>
            <a:xfrm>
              <a:off x="10003995" y="6768243"/>
              <a:ext cx="115570" cy="635"/>
            </a:xfrm>
            <a:custGeom>
              <a:avLst/>
              <a:gdLst/>
              <a:ahLst/>
              <a:cxnLst/>
              <a:rect l="l" t="t" r="r" b="b"/>
              <a:pathLst>
                <a:path w="115570" h="634">
                  <a:moveTo>
                    <a:pt x="-7864" y="113"/>
                  </a:moveTo>
                  <a:lnTo>
                    <a:pt x="123152" y="113"/>
                  </a:lnTo>
                </a:path>
              </a:pathLst>
            </a:custGeom>
            <a:ln w="15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9964671" y="6744695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62965" y="0"/>
                  </a:moveTo>
                  <a:lnTo>
                    <a:pt x="0" y="23469"/>
                  </a:lnTo>
                  <a:lnTo>
                    <a:pt x="62871" y="47189"/>
                  </a:lnTo>
                  <a:lnTo>
                    <a:pt x="39324" y="23547"/>
                  </a:lnTo>
                  <a:lnTo>
                    <a:pt x="62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9964671" y="6744694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0" y="23470"/>
                  </a:moveTo>
                  <a:lnTo>
                    <a:pt x="62871" y="47189"/>
                  </a:lnTo>
                  <a:lnTo>
                    <a:pt x="39324" y="23549"/>
                  </a:lnTo>
                  <a:lnTo>
                    <a:pt x="62966" y="0"/>
                  </a:lnTo>
                  <a:lnTo>
                    <a:pt x="0" y="2347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9722642" y="6661721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106175" y="0"/>
                  </a:moveTo>
                  <a:lnTo>
                    <a:pt x="0" y="106175"/>
                  </a:lnTo>
                  <a:lnTo>
                    <a:pt x="106175" y="212351"/>
                  </a:lnTo>
                  <a:lnTo>
                    <a:pt x="212351" y="106175"/>
                  </a:lnTo>
                  <a:lnTo>
                    <a:pt x="106175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9722642" y="6661721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212351" y="106175"/>
                  </a:moveTo>
                  <a:lnTo>
                    <a:pt x="106175" y="212351"/>
                  </a:lnTo>
                  <a:lnTo>
                    <a:pt x="0" y="106175"/>
                  </a:lnTo>
                  <a:lnTo>
                    <a:pt x="106175" y="0"/>
                  </a:lnTo>
                  <a:lnTo>
                    <a:pt x="212351" y="106175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9" name="object 319"/>
          <p:cNvSpPr txBox="1"/>
          <p:nvPr/>
        </p:nvSpPr>
        <p:spPr>
          <a:xfrm>
            <a:off x="9652859" y="6031817"/>
            <a:ext cx="313055" cy="1311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20">
                <a:latin typeface="Arial MT"/>
                <a:cs typeface="Arial MT"/>
              </a:rPr>
              <a:t>x5</a:t>
            </a:r>
            <a:endParaRPr sz="2100">
              <a:latin typeface="Arial MT"/>
              <a:cs typeface="Arial MT"/>
            </a:endParaRPr>
          </a:p>
          <a:p>
            <a:pPr marL="116839">
              <a:lnSpc>
                <a:spcPct val="100000"/>
              </a:lnSpc>
              <a:spcBef>
                <a:spcPts val="1870"/>
              </a:spcBef>
            </a:pPr>
            <a:r>
              <a:rPr dirty="0" sz="1700" spc="45">
                <a:latin typeface="Arial MT"/>
                <a:cs typeface="Arial MT"/>
              </a:rPr>
              <a:t>+</a:t>
            </a:r>
            <a:endParaRPr sz="1700">
              <a:latin typeface="Arial MT"/>
              <a:cs typeface="Arial MT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dirty="0" sz="1950" spc="-90">
                <a:latin typeface="Arial MT"/>
                <a:cs typeface="Arial MT"/>
              </a:rPr>
              <a:t>E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320" name="object 320"/>
          <p:cNvGrpSpPr/>
          <p:nvPr/>
        </p:nvGrpSpPr>
        <p:grpSpPr>
          <a:xfrm>
            <a:off x="3487690" y="4258142"/>
            <a:ext cx="6738620" cy="3387090"/>
            <a:chOff x="3487690" y="4258142"/>
            <a:chExt cx="6738620" cy="3387090"/>
          </a:xfrm>
        </p:grpSpPr>
        <p:sp>
          <p:nvSpPr>
            <p:cNvPr id="321" name="object 321"/>
            <p:cNvSpPr/>
            <p:nvPr/>
          </p:nvSpPr>
          <p:spPr>
            <a:xfrm>
              <a:off x="9838076" y="7399424"/>
              <a:ext cx="6350" cy="238125"/>
            </a:xfrm>
            <a:custGeom>
              <a:avLst/>
              <a:gdLst/>
              <a:ahLst/>
              <a:cxnLst/>
              <a:rect l="l" t="t" r="r" b="b"/>
              <a:pathLst>
                <a:path w="6350" h="238125">
                  <a:moveTo>
                    <a:pt x="6002" y="237541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9815084" y="7360112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1997" y="0"/>
                  </a:moveTo>
                  <a:lnTo>
                    <a:pt x="0" y="63495"/>
                  </a:lnTo>
                  <a:lnTo>
                    <a:pt x="22992" y="39311"/>
                  </a:lnTo>
                  <a:lnTo>
                    <a:pt x="37884" y="39311"/>
                  </a:lnTo>
                  <a:lnTo>
                    <a:pt x="21997" y="0"/>
                  </a:lnTo>
                  <a:close/>
                </a:path>
                <a:path w="47625" h="63500">
                  <a:moveTo>
                    <a:pt x="37884" y="39311"/>
                  </a:moveTo>
                  <a:lnTo>
                    <a:pt x="22992" y="39311"/>
                  </a:lnTo>
                  <a:lnTo>
                    <a:pt x="47175" y="62303"/>
                  </a:lnTo>
                  <a:lnTo>
                    <a:pt x="37884" y="3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9815084" y="7360112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1998" y="0"/>
                  </a:moveTo>
                  <a:lnTo>
                    <a:pt x="0" y="63494"/>
                  </a:lnTo>
                  <a:lnTo>
                    <a:pt x="22992" y="39311"/>
                  </a:lnTo>
                  <a:lnTo>
                    <a:pt x="47175" y="62302"/>
                  </a:lnTo>
                  <a:lnTo>
                    <a:pt x="21998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9812775" y="6461467"/>
              <a:ext cx="10795" cy="205740"/>
            </a:xfrm>
            <a:custGeom>
              <a:avLst/>
              <a:gdLst/>
              <a:ahLst/>
              <a:cxnLst/>
              <a:rect l="l" t="t" r="r" b="b"/>
              <a:pathLst>
                <a:path w="10795" h="205740">
                  <a:moveTo>
                    <a:pt x="5380" y="-7864"/>
                  </a:moveTo>
                  <a:lnTo>
                    <a:pt x="5380" y="213400"/>
                  </a:lnTo>
                </a:path>
              </a:pathLst>
            </a:custGeom>
            <a:ln w="26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9790445" y="6422196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20273" y="0"/>
                  </a:moveTo>
                  <a:lnTo>
                    <a:pt x="0" y="64066"/>
                  </a:lnTo>
                  <a:lnTo>
                    <a:pt x="22330" y="39270"/>
                  </a:lnTo>
                  <a:lnTo>
                    <a:pt x="37391" y="39270"/>
                  </a:lnTo>
                  <a:lnTo>
                    <a:pt x="20273" y="0"/>
                  </a:lnTo>
                  <a:close/>
                </a:path>
                <a:path w="47625" h="64135">
                  <a:moveTo>
                    <a:pt x="37391" y="39270"/>
                  </a:moveTo>
                  <a:lnTo>
                    <a:pt x="22330" y="39270"/>
                  </a:lnTo>
                  <a:lnTo>
                    <a:pt x="47124" y="61600"/>
                  </a:lnTo>
                  <a:lnTo>
                    <a:pt x="37391" y="39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9790445" y="6422196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20272" y="0"/>
                  </a:moveTo>
                  <a:lnTo>
                    <a:pt x="0" y="64067"/>
                  </a:lnTo>
                  <a:lnTo>
                    <a:pt x="22329" y="39270"/>
                  </a:lnTo>
                  <a:lnTo>
                    <a:pt x="47124" y="61599"/>
                  </a:lnTo>
                  <a:lnTo>
                    <a:pt x="20272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3495626" y="426608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3495627" y="426608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3495626" y="436989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3495627" y="4369896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3495626" y="447371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3495627" y="447371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3495626" y="4577529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3495627" y="4577529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5019446" y="426608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5019447" y="426608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5019446" y="436989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5019447" y="4369896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5019446" y="447371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5019447" y="447371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5019446" y="4577529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5019447" y="4577529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6395799" y="426608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6395800" y="426608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6395799" y="436989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6395800" y="4369896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6395799" y="447371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6395800" y="447371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6395799" y="4577529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6395800" y="4577529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7905855" y="426608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7905856" y="426608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7905855" y="436989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7905856" y="4369896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7905855" y="447371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7905856" y="447371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7905855" y="4577529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7905856" y="4577529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9368722" y="426608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9368722" y="4266080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9368722" y="4369897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9368722" y="4369896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9368722" y="447371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9368722" y="4473713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9368722" y="4577529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849406" y="0"/>
                  </a:moveTo>
                  <a:lnTo>
                    <a:pt x="0" y="0"/>
                  </a:lnTo>
                  <a:lnTo>
                    <a:pt x="0" y="70783"/>
                  </a:lnTo>
                  <a:lnTo>
                    <a:pt x="849406" y="70783"/>
                  </a:lnTo>
                  <a:lnTo>
                    <a:pt x="849406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9368722" y="4577529"/>
              <a:ext cx="849630" cy="71120"/>
            </a:xfrm>
            <a:custGeom>
              <a:avLst/>
              <a:gdLst/>
              <a:ahLst/>
              <a:cxnLst/>
              <a:rect l="l" t="t" r="r" b="b"/>
              <a:pathLst>
                <a:path w="849629" h="71120">
                  <a:moveTo>
                    <a:pt x="0" y="0"/>
                  </a:moveTo>
                  <a:lnTo>
                    <a:pt x="849406" y="0"/>
                  </a:lnTo>
                  <a:lnTo>
                    <a:pt x="849406" y="70783"/>
                  </a:lnTo>
                  <a:lnTo>
                    <a:pt x="0" y="70783"/>
                  </a:lnTo>
                  <a:lnTo>
                    <a:pt x="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7" name="object 367"/>
          <p:cNvSpPr txBox="1"/>
          <p:nvPr/>
        </p:nvSpPr>
        <p:spPr>
          <a:xfrm>
            <a:off x="11180674" y="5909723"/>
            <a:ext cx="371475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20">
                <a:latin typeface="Arial MT"/>
                <a:cs typeface="Arial MT"/>
              </a:rPr>
              <a:t>…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8140533" y="4618515"/>
            <a:ext cx="371475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20">
                <a:latin typeface="Arial MT"/>
                <a:cs typeface="Arial MT"/>
              </a:rPr>
              <a:t>…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9607699" y="4635613"/>
            <a:ext cx="371475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20">
                <a:latin typeface="Arial MT"/>
                <a:cs typeface="Arial MT"/>
              </a:rPr>
              <a:t>…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370" name="object 370"/>
          <p:cNvGrpSpPr/>
          <p:nvPr/>
        </p:nvGrpSpPr>
        <p:grpSpPr>
          <a:xfrm>
            <a:off x="3888292" y="4670262"/>
            <a:ext cx="63500" cy="191135"/>
            <a:chOff x="3888292" y="4670262"/>
            <a:chExt cx="63500" cy="191135"/>
          </a:xfrm>
        </p:grpSpPr>
        <p:sp>
          <p:nvSpPr>
            <p:cNvPr id="371" name="object 371"/>
            <p:cNvSpPr/>
            <p:nvPr/>
          </p:nvSpPr>
          <p:spPr>
            <a:xfrm>
              <a:off x="3919382" y="4717524"/>
              <a:ext cx="635" cy="135890"/>
            </a:xfrm>
            <a:custGeom>
              <a:avLst/>
              <a:gdLst/>
              <a:ahLst/>
              <a:cxnLst/>
              <a:rect l="l" t="t" r="r" b="b"/>
              <a:pathLst>
                <a:path w="635" h="135889">
                  <a:moveTo>
                    <a:pt x="267" y="-7864"/>
                  </a:moveTo>
                  <a:lnTo>
                    <a:pt x="267" y="143140"/>
                  </a:lnTo>
                </a:path>
              </a:pathLst>
            </a:custGeom>
            <a:ln w="16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3896229" y="467819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38412" y="39324"/>
                  </a:moveTo>
                  <a:lnTo>
                    <a:pt x="23688" y="39324"/>
                  </a:lnTo>
                  <a:lnTo>
                    <a:pt x="47189" y="63012"/>
                  </a:lnTo>
                  <a:lnTo>
                    <a:pt x="38412" y="39324"/>
                  </a:lnTo>
                  <a:close/>
                </a:path>
                <a:path w="47625" h="63500">
                  <a:moveTo>
                    <a:pt x="23842" y="0"/>
                  </a:moveTo>
                  <a:lnTo>
                    <a:pt x="0" y="62824"/>
                  </a:lnTo>
                  <a:lnTo>
                    <a:pt x="23688" y="39324"/>
                  </a:lnTo>
                  <a:lnTo>
                    <a:pt x="38412" y="39324"/>
                  </a:lnTo>
                  <a:lnTo>
                    <a:pt x="23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3896230" y="467819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843" y="0"/>
                  </a:moveTo>
                  <a:lnTo>
                    <a:pt x="0" y="62824"/>
                  </a:lnTo>
                  <a:lnTo>
                    <a:pt x="23687" y="39324"/>
                  </a:lnTo>
                  <a:lnTo>
                    <a:pt x="47189" y="63011"/>
                  </a:lnTo>
                  <a:lnTo>
                    <a:pt x="23843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4" name="object 374"/>
          <p:cNvSpPr txBox="1"/>
          <p:nvPr/>
        </p:nvSpPr>
        <p:spPr>
          <a:xfrm>
            <a:off x="5250558" y="4635613"/>
            <a:ext cx="371475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20">
                <a:latin typeface="Arial MT"/>
                <a:cs typeface="Arial MT"/>
              </a:rPr>
              <a:t>…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375" name="object 375"/>
          <p:cNvGrpSpPr/>
          <p:nvPr/>
        </p:nvGrpSpPr>
        <p:grpSpPr>
          <a:xfrm>
            <a:off x="3886832" y="4670262"/>
            <a:ext cx="5939155" cy="617855"/>
            <a:chOff x="3886832" y="4670262"/>
            <a:chExt cx="5939155" cy="617855"/>
          </a:xfrm>
        </p:grpSpPr>
        <p:sp>
          <p:nvSpPr>
            <p:cNvPr id="376" name="object 376"/>
            <p:cNvSpPr/>
            <p:nvPr/>
          </p:nvSpPr>
          <p:spPr>
            <a:xfrm>
              <a:off x="3918364" y="5123870"/>
              <a:ext cx="0" cy="156845"/>
            </a:xfrm>
            <a:custGeom>
              <a:avLst/>
              <a:gdLst/>
              <a:ahLst/>
              <a:cxnLst/>
              <a:rect l="l" t="t" r="r" b="b"/>
              <a:pathLst>
                <a:path w="0" h="156845">
                  <a:moveTo>
                    <a:pt x="0" y="156259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3894769" y="5084546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9"/>
                  </a:lnTo>
                  <a:lnTo>
                    <a:pt x="23594" y="39324"/>
                  </a:lnTo>
                  <a:lnTo>
                    <a:pt x="38340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0" y="39324"/>
                  </a:moveTo>
                  <a:lnTo>
                    <a:pt x="23594" y="39324"/>
                  </a:lnTo>
                  <a:lnTo>
                    <a:pt x="47189" y="62919"/>
                  </a:lnTo>
                  <a:lnTo>
                    <a:pt x="38340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3894770" y="5084546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5444428" y="4717524"/>
              <a:ext cx="1270" cy="167005"/>
            </a:xfrm>
            <a:custGeom>
              <a:avLst/>
              <a:gdLst/>
              <a:ahLst/>
              <a:cxnLst/>
              <a:rect l="l" t="t" r="r" b="b"/>
              <a:pathLst>
                <a:path w="1270" h="167004">
                  <a:moveTo>
                    <a:pt x="668" y="166735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5420927" y="467819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341" y="0"/>
                  </a:moveTo>
                  <a:lnTo>
                    <a:pt x="0" y="63013"/>
                  </a:lnTo>
                  <a:lnTo>
                    <a:pt x="23501" y="39324"/>
                  </a:lnTo>
                  <a:lnTo>
                    <a:pt x="38269" y="39324"/>
                  </a:lnTo>
                  <a:lnTo>
                    <a:pt x="23341" y="0"/>
                  </a:lnTo>
                  <a:close/>
                </a:path>
                <a:path w="47625" h="63500">
                  <a:moveTo>
                    <a:pt x="38269" y="39324"/>
                  </a:moveTo>
                  <a:lnTo>
                    <a:pt x="23501" y="39324"/>
                  </a:lnTo>
                  <a:lnTo>
                    <a:pt x="47189" y="62823"/>
                  </a:lnTo>
                  <a:lnTo>
                    <a:pt x="38269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5420928" y="467819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341" y="0"/>
                  </a:moveTo>
                  <a:lnTo>
                    <a:pt x="0" y="63013"/>
                  </a:lnTo>
                  <a:lnTo>
                    <a:pt x="23500" y="39324"/>
                  </a:lnTo>
                  <a:lnTo>
                    <a:pt x="47189" y="62823"/>
                  </a:lnTo>
                  <a:lnTo>
                    <a:pt x="23341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6823125" y="4733250"/>
              <a:ext cx="1270" cy="133350"/>
            </a:xfrm>
            <a:custGeom>
              <a:avLst/>
              <a:gdLst/>
              <a:ahLst/>
              <a:cxnLst/>
              <a:rect l="l" t="t" r="r" b="b"/>
              <a:pathLst>
                <a:path w="1270" h="133350">
                  <a:moveTo>
                    <a:pt x="628" y="-7864"/>
                  </a:moveTo>
                  <a:lnTo>
                    <a:pt x="628" y="140592"/>
                  </a:lnTo>
                </a:path>
              </a:pathLst>
            </a:custGeom>
            <a:ln w="16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6799755" y="4693927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2997" y="0"/>
                  </a:moveTo>
                  <a:lnTo>
                    <a:pt x="0" y="63139"/>
                  </a:lnTo>
                  <a:lnTo>
                    <a:pt x="23370" y="39323"/>
                  </a:lnTo>
                  <a:lnTo>
                    <a:pt x="38169" y="39323"/>
                  </a:lnTo>
                  <a:lnTo>
                    <a:pt x="22997" y="0"/>
                  </a:lnTo>
                  <a:close/>
                </a:path>
                <a:path w="47625" h="63500">
                  <a:moveTo>
                    <a:pt x="38169" y="39323"/>
                  </a:moveTo>
                  <a:lnTo>
                    <a:pt x="23370" y="39323"/>
                  </a:lnTo>
                  <a:lnTo>
                    <a:pt x="47186" y="62693"/>
                  </a:lnTo>
                  <a:lnTo>
                    <a:pt x="38169" y="39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6799755" y="4693927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2996" y="0"/>
                  </a:moveTo>
                  <a:lnTo>
                    <a:pt x="0" y="63139"/>
                  </a:lnTo>
                  <a:lnTo>
                    <a:pt x="23369" y="39322"/>
                  </a:lnTo>
                  <a:lnTo>
                    <a:pt x="47186" y="62692"/>
                  </a:lnTo>
                  <a:lnTo>
                    <a:pt x="22996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8341887" y="4733238"/>
              <a:ext cx="2540" cy="111125"/>
            </a:xfrm>
            <a:custGeom>
              <a:avLst/>
              <a:gdLst/>
              <a:ahLst/>
              <a:cxnLst/>
              <a:rect l="l" t="t" r="r" b="b"/>
              <a:pathLst>
                <a:path w="2540" h="111125">
                  <a:moveTo>
                    <a:pt x="1197" y="-7864"/>
                  </a:moveTo>
                  <a:lnTo>
                    <a:pt x="1197" y="118622"/>
                  </a:lnTo>
                </a:path>
              </a:pathLst>
            </a:custGeom>
            <a:ln w="18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8318808" y="4693923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2228" y="0"/>
                  </a:moveTo>
                  <a:lnTo>
                    <a:pt x="0" y="63413"/>
                  </a:lnTo>
                  <a:lnTo>
                    <a:pt x="23079" y="39314"/>
                  </a:lnTo>
                  <a:lnTo>
                    <a:pt x="37949" y="39314"/>
                  </a:lnTo>
                  <a:lnTo>
                    <a:pt x="22228" y="0"/>
                  </a:lnTo>
                  <a:close/>
                </a:path>
                <a:path w="47625" h="63500">
                  <a:moveTo>
                    <a:pt x="37949" y="39314"/>
                  </a:moveTo>
                  <a:lnTo>
                    <a:pt x="23079" y="39314"/>
                  </a:lnTo>
                  <a:lnTo>
                    <a:pt x="47179" y="62393"/>
                  </a:lnTo>
                  <a:lnTo>
                    <a:pt x="37949" y="393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8318809" y="4693923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2227" y="0"/>
                  </a:moveTo>
                  <a:lnTo>
                    <a:pt x="0" y="63414"/>
                  </a:lnTo>
                  <a:lnTo>
                    <a:pt x="23078" y="39314"/>
                  </a:lnTo>
                  <a:lnTo>
                    <a:pt x="47178" y="62393"/>
                  </a:lnTo>
                  <a:lnTo>
                    <a:pt x="22227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9793425" y="4733250"/>
              <a:ext cx="1270" cy="123825"/>
            </a:xfrm>
            <a:custGeom>
              <a:avLst/>
              <a:gdLst/>
              <a:ahLst/>
              <a:cxnLst/>
              <a:rect l="l" t="t" r="r" b="b"/>
              <a:pathLst>
                <a:path w="1270" h="123825">
                  <a:moveTo>
                    <a:pt x="629" y="-7864"/>
                  </a:moveTo>
                  <a:lnTo>
                    <a:pt x="629" y="131346"/>
                  </a:lnTo>
                </a:path>
              </a:pathLst>
            </a:custGeom>
            <a:ln w="16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9770851" y="4693927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38525" y="39323"/>
                  </a:moveTo>
                  <a:lnTo>
                    <a:pt x="23834" y="39323"/>
                  </a:lnTo>
                  <a:lnTo>
                    <a:pt x="47186" y="63157"/>
                  </a:lnTo>
                  <a:lnTo>
                    <a:pt x="38525" y="39323"/>
                  </a:lnTo>
                  <a:close/>
                </a:path>
                <a:path w="47625" h="63500">
                  <a:moveTo>
                    <a:pt x="24235" y="0"/>
                  </a:moveTo>
                  <a:lnTo>
                    <a:pt x="0" y="62675"/>
                  </a:lnTo>
                  <a:lnTo>
                    <a:pt x="23834" y="39323"/>
                  </a:lnTo>
                  <a:lnTo>
                    <a:pt x="38525" y="39323"/>
                  </a:lnTo>
                  <a:lnTo>
                    <a:pt x="24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9770852" y="4693927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4234" y="0"/>
                  </a:moveTo>
                  <a:lnTo>
                    <a:pt x="0" y="62675"/>
                  </a:lnTo>
                  <a:lnTo>
                    <a:pt x="23833" y="39322"/>
                  </a:lnTo>
                  <a:lnTo>
                    <a:pt x="47186" y="63156"/>
                  </a:lnTo>
                  <a:lnTo>
                    <a:pt x="2423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1" name="object 391"/>
          <p:cNvSpPr txBox="1"/>
          <p:nvPr/>
        </p:nvSpPr>
        <p:spPr>
          <a:xfrm>
            <a:off x="3748367" y="4627748"/>
            <a:ext cx="371475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20">
                <a:latin typeface="Arial MT"/>
                <a:cs typeface="Arial MT"/>
              </a:rPr>
              <a:t>…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392" name="object 392"/>
          <p:cNvGrpSpPr/>
          <p:nvPr/>
        </p:nvGrpSpPr>
        <p:grpSpPr>
          <a:xfrm>
            <a:off x="3901698" y="2941634"/>
            <a:ext cx="6568440" cy="1969135"/>
            <a:chOff x="3901698" y="2941634"/>
            <a:chExt cx="6568440" cy="1969135"/>
          </a:xfrm>
        </p:grpSpPr>
        <p:pic>
          <p:nvPicPr>
            <p:cNvPr id="393" name="object 39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28446" y="2941634"/>
              <a:ext cx="1399947" cy="1116812"/>
            </a:xfrm>
            <a:prstGeom prst="rect">
              <a:avLst/>
            </a:prstGeom>
          </p:spPr>
        </p:pic>
        <p:sp>
          <p:nvSpPr>
            <p:cNvPr id="394" name="object 394"/>
            <p:cNvSpPr/>
            <p:nvPr/>
          </p:nvSpPr>
          <p:spPr>
            <a:xfrm>
              <a:off x="4799230" y="2965230"/>
              <a:ext cx="1274445" cy="991235"/>
            </a:xfrm>
            <a:custGeom>
              <a:avLst/>
              <a:gdLst/>
              <a:ahLst/>
              <a:cxnLst/>
              <a:rect l="l" t="t" r="r" b="b"/>
              <a:pathLst>
                <a:path w="1274445" h="991235">
                  <a:moveTo>
                    <a:pt x="959514" y="0"/>
                  </a:moveTo>
                  <a:lnTo>
                    <a:pt x="314594" y="0"/>
                  </a:lnTo>
                  <a:lnTo>
                    <a:pt x="268105" y="3410"/>
                  </a:lnTo>
                  <a:lnTo>
                    <a:pt x="223735" y="13319"/>
                  </a:lnTo>
                  <a:lnTo>
                    <a:pt x="181969" y="29239"/>
                  </a:lnTo>
                  <a:lnTo>
                    <a:pt x="143294" y="50682"/>
                  </a:lnTo>
                  <a:lnTo>
                    <a:pt x="108197" y="77164"/>
                  </a:lnTo>
                  <a:lnTo>
                    <a:pt x="77164" y="108197"/>
                  </a:lnTo>
                  <a:lnTo>
                    <a:pt x="50682" y="143294"/>
                  </a:lnTo>
                  <a:lnTo>
                    <a:pt x="29239" y="181969"/>
                  </a:lnTo>
                  <a:lnTo>
                    <a:pt x="13319" y="223735"/>
                  </a:lnTo>
                  <a:lnTo>
                    <a:pt x="3410" y="268105"/>
                  </a:lnTo>
                  <a:lnTo>
                    <a:pt x="0" y="314594"/>
                  </a:lnTo>
                  <a:lnTo>
                    <a:pt x="0" y="676379"/>
                  </a:lnTo>
                  <a:lnTo>
                    <a:pt x="3410" y="722867"/>
                  </a:lnTo>
                  <a:lnTo>
                    <a:pt x="13319" y="767238"/>
                  </a:lnTo>
                  <a:lnTo>
                    <a:pt x="29239" y="809004"/>
                  </a:lnTo>
                  <a:lnTo>
                    <a:pt x="50682" y="847679"/>
                  </a:lnTo>
                  <a:lnTo>
                    <a:pt x="77164" y="882776"/>
                  </a:lnTo>
                  <a:lnTo>
                    <a:pt x="108197" y="913809"/>
                  </a:lnTo>
                  <a:lnTo>
                    <a:pt x="143294" y="940291"/>
                  </a:lnTo>
                  <a:lnTo>
                    <a:pt x="181969" y="961735"/>
                  </a:lnTo>
                  <a:lnTo>
                    <a:pt x="223735" y="977654"/>
                  </a:lnTo>
                  <a:lnTo>
                    <a:pt x="268105" y="987563"/>
                  </a:lnTo>
                  <a:lnTo>
                    <a:pt x="314594" y="990974"/>
                  </a:lnTo>
                  <a:lnTo>
                    <a:pt x="959514" y="990974"/>
                  </a:lnTo>
                  <a:lnTo>
                    <a:pt x="1006002" y="987563"/>
                  </a:lnTo>
                  <a:lnTo>
                    <a:pt x="1050373" y="977654"/>
                  </a:lnTo>
                  <a:lnTo>
                    <a:pt x="1092139" y="961735"/>
                  </a:lnTo>
                  <a:lnTo>
                    <a:pt x="1130814" y="940291"/>
                  </a:lnTo>
                  <a:lnTo>
                    <a:pt x="1165911" y="913809"/>
                  </a:lnTo>
                  <a:lnTo>
                    <a:pt x="1196944" y="882776"/>
                  </a:lnTo>
                  <a:lnTo>
                    <a:pt x="1223426" y="847679"/>
                  </a:lnTo>
                  <a:lnTo>
                    <a:pt x="1244870" y="809004"/>
                  </a:lnTo>
                  <a:lnTo>
                    <a:pt x="1260790" y="767238"/>
                  </a:lnTo>
                  <a:lnTo>
                    <a:pt x="1270698" y="722867"/>
                  </a:lnTo>
                  <a:lnTo>
                    <a:pt x="1274109" y="676379"/>
                  </a:lnTo>
                  <a:lnTo>
                    <a:pt x="1274109" y="314594"/>
                  </a:lnTo>
                  <a:lnTo>
                    <a:pt x="1270698" y="268105"/>
                  </a:lnTo>
                  <a:lnTo>
                    <a:pt x="1260790" y="223735"/>
                  </a:lnTo>
                  <a:lnTo>
                    <a:pt x="1244870" y="181969"/>
                  </a:lnTo>
                  <a:lnTo>
                    <a:pt x="1223426" y="143294"/>
                  </a:lnTo>
                  <a:lnTo>
                    <a:pt x="1196944" y="108197"/>
                  </a:lnTo>
                  <a:lnTo>
                    <a:pt x="1165911" y="77164"/>
                  </a:lnTo>
                  <a:lnTo>
                    <a:pt x="1130814" y="50682"/>
                  </a:lnTo>
                  <a:lnTo>
                    <a:pt x="1092139" y="29239"/>
                  </a:lnTo>
                  <a:lnTo>
                    <a:pt x="1050373" y="13319"/>
                  </a:lnTo>
                  <a:lnTo>
                    <a:pt x="1006002" y="3410"/>
                  </a:lnTo>
                  <a:lnTo>
                    <a:pt x="959514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4799230" y="2965230"/>
              <a:ext cx="1274445" cy="991235"/>
            </a:xfrm>
            <a:custGeom>
              <a:avLst/>
              <a:gdLst/>
              <a:ahLst/>
              <a:cxnLst/>
              <a:rect l="l" t="t" r="r" b="b"/>
              <a:pathLst>
                <a:path w="1274445" h="991235">
                  <a:moveTo>
                    <a:pt x="314594" y="0"/>
                  </a:moveTo>
                  <a:lnTo>
                    <a:pt x="959514" y="0"/>
                  </a:lnTo>
                  <a:lnTo>
                    <a:pt x="1006003" y="3411"/>
                  </a:lnTo>
                  <a:lnTo>
                    <a:pt x="1050373" y="13319"/>
                  </a:lnTo>
                  <a:lnTo>
                    <a:pt x="1092140" y="29239"/>
                  </a:lnTo>
                  <a:lnTo>
                    <a:pt x="1130815" y="50683"/>
                  </a:lnTo>
                  <a:lnTo>
                    <a:pt x="1165912" y="77164"/>
                  </a:lnTo>
                  <a:lnTo>
                    <a:pt x="1196944" y="108197"/>
                  </a:lnTo>
                  <a:lnTo>
                    <a:pt x="1223426" y="143294"/>
                  </a:lnTo>
                  <a:lnTo>
                    <a:pt x="1244870" y="181969"/>
                  </a:lnTo>
                  <a:lnTo>
                    <a:pt x="1260790" y="223735"/>
                  </a:lnTo>
                  <a:lnTo>
                    <a:pt x="1270698" y="268106"/>
                  </a:lnTo>
                  <a:lnTo>
                    <a:pt x="1274109" y="314594"/>
                  </a:lnTo>
                  <a:lnTo>
                    <a:pt x="1274109" y="676379"/>
                  </a:lnTo>
                  <a:lnTo>
                    <a:pt x="1270698" y="722867"/>
                  </a:lnTo>
                  <a:lnTo>
                    <a:pt x="1260790" y="767238"/>
                  </a:lnTo>
                  <a:lnTo>
                    <a:pt x="1244870" y="809004"/>
                  </a:lnTo>
                  <a:lnTo>
                    <a:pt x="1223426" y="847679"/>
                  </a:lnTo>
                  <a:lnTo>
                    <a:pt x="1196944" y="882776"/>
                  </a:lnTo>
                  <a:lnTo>
                    <a:pt x="1165912" y="913809"/>
                  </a:lnTo>
                  <a:lnTo>
                    <a:pt x="1130815" y="940291"/>
                  </a:lnTo>
                  <a:lnTo>
                    <a:pt x="1092140" y="961734"/>
                  </a:lnTo>
                  <a:lnTo>
                    <a:pt x="1050373" y="977654"/>
                  </a:lnTo>
                  <a:lnTo>
                    <a:pt x="1006003" y="987563"/>
                  </a:lnTo>
                  <a:lnTo>
                    <a:pt x="959514" y="990974"/>
                  </a:lnTo>
                  <a:lnTo>
                    <a:pt x="314594" y="990974"/>
                  </a:lnTo>
                  <a:lnTo>
                    <a:pt x="268106" y="987563"/>
                  </a:lnTo>
                  <a:lnTo>
                    <a:pt x="223735" y="977654"/>
                  </a:lnTo>
                  <a:lnTo>
                    <a:pt x="181969" y="961734"/>
                  </a:lnTo>
                  <a:lnTo>
                    <a:pt x="143294" y="940291"/>
                  </a:lnTo>
                  <a:lnTo>
                    <a:pt x="108197" y="913809"/>
                  </a:lnTo>
                  <a:lnTo>
                    <a:pt x="77164" y="882776"/>
                  </a:lnTo>
                  <a:lnTo>
                    <a:pt x="50683" y="847679"/>
                  </a:lnTo>
                  <a:lnTo>
                    <a:pt x="29239" y="809004"/>
                  </a:lnTo>
                  <a:lnTo>
                    <a:pt x="13319" y="767238"/>
                  </a:lnTo>
                  <a:lnTo>
                    <a:pt x="3411" y="722867"/>
                  </a:lnTo>
                  <a:lnTo>
                    <a:pt x="0" y="676379"/>
                  </a:lnTo>
                  <a:lnTo>
                    <a:pt x="0" y="314594"/>
                  </a:lnTo>
                  <a:lnTo>
                    <a:pt x="3411" y="268106"/>
                  </a:lnTo>
                  <a:lnTo>
                    <a:pt x="13319" y="223735"/>
                  </a:lnTo>
                  <a:lnTo>
                    <a:pt x="29239" y="181969"/>
                  </a:lnTo>
                  <a:lnTo>
                    <a:pt x="50683" y="143294"/>
                  </a:lnTo>
                  <a:lnTo>
                    <a:pt x="77164" y="108197"/>
                  </a:lnTo>
                  <a:lnTo>
                    <a:pt x="108197" y="77164"/>
                  </a:lnTo>
                  <a:lnTo>
                    <a:pt x="143294" y="50683"/>
                  </a:lnTo>
                  <a:lnTo>
                    <a:pt x="181969" y="29239"/>
                  </a:lnTo>
                  <a:lnTo>
                    <a:pt x="223735" y="13319"/>
                  </a:lnTo>
                  <a:lnTo>
                    <a:pt x="268106" y="3411"/>
                  </a:lnTo>
                  <a:lnTo>
                    <a:pt x="314594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5216068" y="3043878"/>
              <a:ext cx="456565" cy="228600"/>
            </a:xfrm>
            <a:custGeom>
              <a:avLst/>
              <a:gdLst/>
              <a:ahLst/>
              <a:cxnLst/>
              <a:rect l="l" t="t" r="r" b="b"/>
              <a:pathLst>
                <a:path w="456564" h="228600">
                  <a:moveTo>
                    <a:pt x="342121" y="0"/>
                  </a:moveTo>
                  <a:lnTo>
                    <a:pt x="114040" y="0"/>
                  </a:lnTo>
                  <a:lnTo>
                    <a:pt x="69650" y="8961"/>
                  </a:lnTo>
                  <a:lnTo>
                    <a:pt x="33401" y="33401"/>
                  </a:lnTo>
                  <a:lnTo>
                    <a:pt x="8961" y="69650"/>
                  </a:lnTo>
                  <a:lnTo>
                    <a:pt x="0" y="114040"/>
                  </a:lnTo>
                  <a:lnTo>
                    <a:pt x="8961" y="158430"/>
                  </a:lnTo>
                  <a:lnTo>
                    <a:pt x="33401" y="194680"/>
                  </a:lnTo>
                  <a:lnTo>
                    <a:pt x="69650" y="219119"/>
                  </a:lnTo>
                  <a:lnTo>
                    <a:pt x="114040" y="228081"/>
                  </a:lnTo>
                  <a:lnTo>
                    <a:pt x="342121" y="228081"/>
                  </a:lnTo>
                  <a:lnTo>
                    <a:pt x="386511" y="219119"/>
                  </a:lnTo>
                  <a:lnTo>
                    <a:pt x="422760" y="194680"/>
                  </a:lnTo>
                  <a:lnTo>
                    <a:pt x="447200" y="158430"/>
                  </a:lnTo>
                  <a:lnTo>
                    <a:pt x="456162" y="114040"/>
                  </a:lnTo>
                  <a:lnTo>
                    <a:pt x="447200" y="69650"/>
                  </a:lnTo>
                  <a:lnTo>
                    <a:pt x="422760" y="33401"/>
                  </a:lnTo>
                  <a:lnTo>
                    <a:pt x="386511" y="8961"/>
                  </a:lnTo>
                  <a:lnTo>
                    <a:pt x="342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5216068" y="3043878"/>
              <a:ext cx="456565" cy="228600"/>
            </a:xfrm>
            <a:custGeom>
              <a:avLst/>
              <a:gdLst/>
              <a:ahLst/>
              <a:cxnLst/>
              <a:rect l="l" t="t" r="r" b="b"/>
              <a:pathLst>
                <a:path w="456564" h="228600">
                  <a:moveTo>
                    <a:pt x="114040" y="0"/>
                  </a:moveTo>
                  <a:lnTo>
                    <a:pt x="342122" y="0"/>
                  </a:lnTo>
                  <a:lnTo>
                    <a:pt x="386512" y="8961"/>
                  </a:lnTo>
                  <a:lnTo>
                    <a:pt x="422761" y="33401"/>
                  </a:lnTo>
                  <a:lnTo>
                    <a:pt x="447200" y="69650"/>
                  </a:lnTo>
                  <a:lnTo>
                    <a:pt x="456162" y="114040"/>
                  </a:lnTo>
                  <a:lnTo>
                    <a:pt x="447200" y="158430"/>
                  </a:lnTo>
                  <a:lnTo>
                    <a:pt x="422761" y="194679"/>
                  </a:lnTo>
                  <a:lnTo>
                    <a:pt x="386512" y="219119"/>
                  </a:lnTo>
                  <a:lnTo>
                    <a:pt x="342122" y="228081"/>
                  </a:lnTo>
                  <a:lnTo>
                    <a:pt x="114040" y="228081"/>
                  </a:lnTo>
                  <a:lnTo>
                    <a:pt x="69650" y="219119"/>
                  </a:lnTo>
                  <a:lnTo>
                    <a:pt x="33401" y="194679"/>
                  </a:lnTo>
                  <a:lnTo>
                    <a:pt x="8961" y="158430"/>
                  </a:lnTo>
                  <a:lnTo>
                    <a:pt x="0" y="114040"/>
                  </a:lnTo>
                  <a:lnTo>
                    <a:pt x="8961" y="69650"/>
                  </a:lnTo>
                  <a:lnTo>
                    <a:pt x="33401" y="33401"/>
                  </a:lnTo>
                  <a:lnTo>
                    <a:pt x="69650" y="8961"/>
                  </a:lnTo>
                  <a:lnTo>
                    <a:pt x="11404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8" name="object 39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51989" y="3077960"/>
              <a:ext cx="210133" cy="159919"/>
            </a:xfrm>
            <a:prstGeom prst="rect">
              <a:avLst/>
            </a:prstGeom>
          </p:spPr>
        </p:pic>
        <p:sp>
          <p:nvSpPr>
            <p:cNvPr id="399" name="object 399"/>
            <p:cNvSpPr/>
            <p:nvPr/>
          </p:nvSpPr>
          <p:spPr>
            <a:xfrm>
              <a:off x="5444150" y="3828793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w="0" h="437514">
                  <a:moveTo>
                    <a:pt x="0" y="437287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5420555" y="378946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38341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1" y="39324"/>
                  </a:moveTo>
                  <a:lnTo>
                    <a:pt x="23594" y="39324"/>
                  </a:lnTo>
                  <a:lnTo>
                    <a:pt x="47189" y="62918"/>
                  </a:lnTo>
                  <a:lnTo>
                    <a:pt x="38341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5420555" y="378946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5045007" y="3476447"/>
              <a:ext cx="798830" cy="283210"/>
            </a:xfrm>
            <a:custGeom>
              <a:avLst/>
              <a:gdLst/>
              <a:ahLst/>
              <a:cxnLst/>
              <a:rect l="l" t="t" r="r" b="b"/>
              <a:pathLst>
                <a:path w="798829" h="283210">
                  <a:moveTo>
                    <a:pt x="798285" y="0"/>
                  </a:moveTo>
                  <a:lnTo>
                    <a:pt x="0" y="0"/>
                  </a:lnTo>
                  <a:lnTo>
                    <a:pt x="133046" y="283135"/>
                  </a:lnTo>
                  <a:lnTo>
                    <a:pt x="665237" y="283135"/>
                  </a:lnTo>
                  <a:lnTo>
                    <a:pt x="798285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5045007" y="3341171"/>
              <a:ext cx="798830" cy="418465"/>
            </a:xfrm>
            <a:custGeom>
              <a:avLst/>
              <a:gdLst/>
              <a:ahLst/>
              <a:cxnLst/>
              <a:rect l="l" t="t" r="r" b="b"/>
              <a:pathLst>
                <a:path w="798829" h="418464">
                  <a:moveTo>
                    <a:pt x="0" y="135275"/>
                  </a:moveTo>
                  <a:lnTo>
                    <a:pt x="798284" y="135275"/>
                  </a:lnTo>
                  <a:lnTo>
                    <a:pt x="665237" y="418411"/>
                  </a:lnTo>
                  <a:lnTo>
                    <a:pt x="133046" y="418411"/>
                  </a:lnTo>
                  <a:lnTo>
                    <a:pt x="0" y="135275"/>
                  </a:lnTo>
                  <a:close/>
                </a:path>
                <a:path w="798829" h="418464">
                  <a:moveTo>
                    <a:pt x="399142" y="135275"/>
                  </a:moveTo>
                  <a:lnTo>
                    <a:pt x="399142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5420555" y="3301846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9"/>
                  </a:lnTo>
                  <a:lnTo>
                    <a:pt x="23594" y="39324"/>
                  </a:lnTo>
                  <a:lnTo>
                    <a:pt x="38340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0" y="39324"/>
                  </a:moveTo>
                  <a:lnTo>
                    <a:pt x="23594" y="39324"/>
                  </a:lnTo>
                  <a:lnTo>
                    <a:pt x="47189" y="62919"/>
                  </a:lnTo>
                  <a:lnTo>
                    <a:pt x="38340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5420555" y="3301846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6" name="object 40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91313" y="2941634"/>
              <a:ext cx="1399947" cy="1116812"/>
            </a:xfrm>
            <a:prstGeom prst="rect">
              <a:avLst/>
            </a:prstGeom>
          </p:spPr>
        </p:pic>
        <p:sp>
          <p:nvSpPr>
            <p:cNvPr id="407" name="object 407"/>
            <p:cNvSpPr/>
            <p:nvPr/>
          </p:nvSpPr>
          <p:spPr>
            <a:xfrm>
              <a:off x="6254231" y="2965230"/>
              <a:ext cx="1274445" cy="991235"/>
            </a:xfrm>
            <a:custGeom>
              <a:avLst/>
              <a:gdLst/>
              <a:ahLst/>
              <a:cxnLst/>
              <a:rect l="l" t="t" r="r" b="b"/>
              <a:pathLst>
                <a:path w="1274445" h="991235">
                  <a:moveTo>
                    <a:pt x="959515" y="0"/>
                  </a:moveTo>
                  <a:lnTo>
                    <a:pt x="314595" y="0"/>
                  </a:lnTo>
                  <a:lnTo>
                    <a:pt x="268106" y="3410"/>
                  </a:lnTo>
                  <a:lnTo>
                    <a:pt x="223736" y="13319"/>
                  </a:lnTo>
                  <a:lnTo>
                    <a:pt x="181970" y="29239"/>
                  </a:lnTo>
                  <a:lnTo>
                    <a:pt x="143295" y="50682"/>
                  </a:lnTo>
                  <a:lnTo>
                    <a:pt x="108197" y="77164"/>
                  </a:lnTo>
                  <a:lnTo>
                    <a:pt x="77165" y="108197"/>
                  </a:lnTo>
                  <a:lnTo>
                    <a:pt x="50683" y="143294"/>
                  </a:lnTo>
                  <a:lnTo>
                    <a:pt x="29239" y="181969"/>
                  </a:lnTo>
                  <a:lnTo>
                    <a:pt x="13319" y="223735"/>
                  </a:lnTo>
                  <a:lnTo>
                    <a:pt x="3411" y="268105"/>
                  </a:lnTo>
                  <a:lnTo>
                    <a:pt x="0" y="314594"/>
                  </a:lnTo>
                  <a:lnTo>
                    <a:pt x="0" y="676379"/>
                  </a:lnTo>
                  <a:lnTo>
                    <a:pt x="3411" y="722867"/>
                  </a:lnTo>
                  <a:lnTo>
                    <a:pt x="13319" y="767238"/>
                  </a:lnTo>
                  <a:lnTo>
                    <a:pt x="29239" y="809004"/>
                  </a:lnTo>
                  <a:lnTo>
                    <a:pt x="50683" y="847679"/>
                  </a:lnTo>
                  <a:lnTo>
                    <a:pt x="77165" y="882776"/>
                  </a:lnTo>
                  <a:lnTo>
                    <a:pt x="108197" y="913809"/>
                  </a:lnTo>
                  <a:lnTo>
                    <a:pt x="143295" y="940291"/>
                  </a:lnTo>
                  <a:lnTo>
                    <a:pt x="181970" y="961735"/>
                  </a:lnTo>
                  <a:lnTo>
                    <a:pt x="223736" y="977654"/>
                  </a:lnTo>
                  <a:lnTo>
                    <a:pt x="268106" y="987563"/>
                  </a:lnTo>
                  <a:lnTo>
                    <a:pt x="314595" y="990974"/>
                  </a:lnTo>
                  <a:lnTo>
                    <a:pt x="959515" y="990974"/>
                  </a:lnTo>
                  <a:lnTo>
                    <a:pt x="1006004" y="987563"/>
                  </a:lnTo>
                  <a:lnTo>
                    <a:pt x="1050374" y="977654"/>
                  </a:lnTo>
                  <a:lnTo>
                    <a:pt x="1092140" y="961735"/>
                  </a:lnTo>
                  <a:lnTo>
                    <a:pt x="1130815" y="940291"/>
                  </a:lnTo>
                  <a:lnTo>
                    <a:pt x="1165912" y="913809"/>
                  </a:lnTo>
                  <a:lnTo>
                    <a:pt x="1196945" y="882776"/>
                  </a:lnTo>
                  <a:lnTo>
                    <a:pt x="1223426" y="847679"/>
                  </a:lnTo>
                  <a:lnTo>
                    <a:pt x="1244870" y="809004"/>
                  </a:lnTo>
                  <a:lnTo>
                    <a:pt x="1260790" y="767238"/>
                  </a:lnTo>
                  <a:lnTo>
                    <a:pt x="1270698" y="722867"/>
                  </a:lnTo>
                  <a:lnTo>
                    <a:pt x="1274109" y="676379"/>
                  </a:lnTo>
                  <a:lnTo>
                    <a:pt x="1274109" y="314594"/>
                  </a:lnTo>
                  <a:lnTo>
                    <a:pt x="1270698" y="268105"/>
                  </a:lnTo>
                  <a:lnTo>
                    <a:pt x="1260790" y="223735"/>
                  </a:lnTo>
                  <a:lnTo>
                    <a:pt x="1244870" y="181969"/>
                  </a:lnTo>
                  <a:lnTo>
                    <a:pt x="1223426" y="143294"/>
                  </a:lnTo>
                  <a:lnTo>
                    <a:pt x="1196945" y="108197"/>
                  </a:lnTo>
                  <a:lnTo>
                    <a:pt x="1165912" y="77164"/>
                  </a:lnTo>
                  <a:lnTo>
                    <a:pt x="1130815" y="50682"/>
                  </a:lnTo>
                  <a:lnTo>
                    <a:pt x="1092140" y="29239"/>
                  </a:lnTo>
                  <a:lnTo>
                    <a:pt x="1050374" y="13319"/>
                  </a:lnTo>
                  <a:lnTo>
                    <a:pt x="1006004" y="3410"/>
                  </a:lnTo>
                  <a:lnTo>
                    <a:pt x="959515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6254232" y="2965230"/>
              <a:ext cx="1274445" cy="991235"/>
            </a:xfrm>
            <a:custGeom>
              <a:avLst/>
              <a:gdLst/>
              <a:ahLst/>
              <a:cxnLst/>
              <a:rect l="l" t="t" r="r" b="b"/>
              <a:pathLst>
                <a:path w="1274445" h="991235">
                  <a:moveTo>
                    <a:pt x="314594" y="0"/>
                  </a:moveTo>
                  <a:lnTo>
                    <a:pt x="959514" y="0"/>
                  </a:lnTo>
                  <a:lnTo>
                    <a:pt x="1006003" y="3411"/>
                  </a:lnTo>
                  <a:lnTo>
                    <a:pt x="1050373" y="13319"/>
                  </a:lnTo>
                  <a:lnTo>
                    <a:pt x="1092140" y="29239"/>
                  </a:lnTo>
                  <a:lnTo>
                    <a:pt x="1130815" y="50683"/>
                  </a:lnTo>
                  <a:lnTo>
                    <a:pt x="1165912" y="77164"/>
                  </a:lnTo>
                  <a:lnTo>
                    <a:pt x="1196944" y="108197"/>
                  </a:lnTo>
                  <a:lnTo>
                    <a:pt x="1223426" y="143294"/>
                  </a:lnTo>
                  <a:lnTo>
                    <a:pt x="1244870" y="181969"/>
                  </a:lnTo>
                  <a:lnTo>
                    <a:pt x="1260790" y="223735"/>
                  </a:lnTo>
                  <a:lnTo>
                    <a:pt x="1270698" y="268106"/>
                  </a:lnTo>
                  <a:lnTo>
                    <a:pt x="1274109" y="314594"/>
                  </a:lnTo>
                  <a:lnTo>
                    <a:pt x="1274109" y="676379"/>
                  </a:lnTo>
                  <a:lnTo>
                    <a:pt x="1270698" y="722867"/>
                  </a:lnTo>
                  <a:lnTo>
                    <a:pt x="1260790" y="767238"/>
                  </a:lnTo>
                  <a:lnTo>
                    <a:pt x="1244870" y="809004"/>
                  </a:lnTo>
                  <a:lnTo>
                    <a:pt x="1223426" y="847679"/>
                  </a:lnTo>
                  <a:lnTo>
                    <a:pt x="1196944" y="882776"/>
                  </a:lnTo>
                  <a:lnTo>
                    <a:pt x="1165912" y="913809"/>
                  </a:lnTo>
                  <a:lnTo>
                    <a:pt x="1130815" y="940291"/>
                  </a:lnTo>
                  <a:lnTo>
                    <a:pt x="1092140" y="961734"/>
                  </a:lnTo>
                  <a:lnTo>
                    <a:pt x="1050373" y="977654"/>
                  </a:lnTo>
                  <a:lnTo>
                    <a:pt x="1006003" y="987563"/>
                  </a:lnTo>
                  <a:lnTo>
                    <a:pt x="959514" y="990974"/>
                  </a:lnTo>
                  <a:lnTo>
                    <a:pt x="314594" y="990974"/>
                  </a:lnTo>
                  <a:lnTo>
                    <a:pt x="268106" y="987563"/>
                  </a:lnTo>
                  <a:lnTo>
                    <a:pt x="223735" y="977654"/>
                  </a:lnTo>
                  <a:lnTo>
                    <a:pt x="181969" y="961734"/>
                  </a:lnTo>
                  <a:lnTo>
                    <a:pt x="143294" y="940291"/>
                  </a:lnTo>
                  <a:lnTo>
                    <a:pt x="108197" y="913809"/>
                  </a:lnTo>
                  <a:lnTo>
                    <a:pt x="77164" y="882776"/>
                  </a:lnTo>
                  <a:lnTo>
                    <a:pt x="50683" y="847679"/>
                  </a:lnTo>
                  <a:lnTo>
                    <a:pt x="29239" y="809004"/>
                  </a:lnTo>
                  <a:lnTo>
                    <a:pt x="13319" y="767238"/>
                  </a:lnTo>
                  <a:lnTo>
                    <a:pt x="3411" y="722867"/>
                  </a:lnTo>
                  <a:lnTo>
                    <a:pt x="0" y="676379"/>
                  </a:lnTo>
                  <a:lnTo>
                    <a:pt x="0" y="314594"/>
                  </a:lnTo>
                  <a:lnTo>
                    <a:pt x="3411" y="268106"/>
                  </a:lnTo>
                  <a:lnTo>
                    <a:pt x="13319" y="223735"/>
                  </a:lnTo>
                  <a:lnTo>
                    <a:pt x="29239" y="181969"/>
                  </a:lnTo>
                  <a:lnTo>
                    <a:pt x="50683" y="143294"/>
                  </a:lnTo>
                  <a:lnTo>
                    <a:pt x="77164" y="108197"/>
                  </a:lnTo>
                  <a:lnTo>
                    <a:pt x="108197" y="77164"/>
                  </a:lnTo>
                  <a:lnTo>
                    <a:pt x="143294" y="50683"/>
                  </a:lnTo>
                  <a:lnTo>
                    <a:pt x="181969" y="29239"/>
                  </a:lnTo>
                  <a:lnTo>
                    <a:pt x="223735" y="13319"/>
                  </a:lnTo>
                  <a:lnTo>
                    <a:pt x="268106" y="3411"/>
                  </a:lnTo>
                  <a:lnTo>
                    <a:pt x="314594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6592421" y="3051743"/>
              <a:ext cx="456565" cy="228600"/>
            </a:xfrm>
            <a:custGeom>
              <a:avLst/>
              <a:gdLst/>
              <a:ahLst/>
              <a:cxnLst/>
              <a:rect l="l" t="t" r="r" b="b"/>
              <a:pathLst>
                <a:path w="456565" h="228600">
                  <a:moveTo>
                    <a:pt x="342122" y="0"/>
                  </a:moveTo>
                  <a:lnTo>
                    <a:pt x="114040" y="0"/>
                  </a:lnTo>
                  <a:lnTo>
                    <a:pt x="69651" y="8961"/>
                  </a:lnTo>
                  <a:lnTo>
                    <a:pt x="33401" y="33401"/>
                  </a:lnTo>
                  <a:lnTo>
                    <a:pt x="8961" y="69650"/>
                  </a:lnTo>
                  <a:lnTo>
                    <a:pt x="0" y="114040"/>
                  </a:lnTo>
                  <a:lnTo>
                    <a:pt x="8961" y="158430"/>
                  </a:lnTo>
                  <a:lnTo>
                    <a:pt x="33401" y="194679"/>
                  </a:lnTo>
                  <a:lnTo>
                    <a:pt x="69651" y="219118"/>
                  </a:lnTo>
                  <a:lnTo>
                    <a:pt x="114040" y="228080"/>
                  </a:lnTo>
                  <a:lnTo>
                    <a:pt x="342122" y="228080"/>
                  </a:lnTo>
                  <a:lnTo>
                    <a:pt x="386512" y="219118"/>
                  </a:lnTo>
                  <a:lnTo>
                    <a:pt x="422761" y="194679"/>
                  </a:lnTo>
                  <a:lnTo>
                    <a:pt x="447201" y="158430"/>
                  </a:lnTo>
                  <a:lnTo>
                    <a:pt x="456163" y="114040"/>
                  </a:lnTo>
                  <a:lnTo>
                    <a:pt x="447201" y="69650"/>
                  </a:lnTo>
                  <a:lnTo>
                    <a:pt x="422761" y="33401"/>
                  </a:lnTo>
                  <a:lnTo>
                    <a:pt x="386512" y="8961"/>
                  </a:lnTo>
                  <a:lnTo>
                    <a:pt x="342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6592422" y="3051743"/>
              <a:ext cx="456565" cy="228600"/>
            </a:xfrm>
            <a:custGeom>
              <a:avLst/>
              <a:gdLst/>
              <a:ahLst/>
              <a:cxnLst/>
              <a:rect l="l" t="t" r="r" b="b"/>
              <a:pathLst>
                <a:path w="456565" h="228600">
                  <a:moveTo>
                    <a:pt x="114040" y="0"/>
                  </a:moveTo>
                  <a:lnTo>
                    <a:pt x="342122" y="0"/>
                  </a:lnTo>
                  <a:lnTo>
                    <a:pt x="386512" y="8961"/>
                  </a:lnTo>
                  <a:lnTo>
                    <a:pt x="422761" y="33401"/>
                  </a:lnTo>
                  <a:lnTo>
                    <a:pt x="447200" y="69650"/>
                  </a:lnTo>
                  <a:lnTo>
                    <a:pt x="456162" y="114040"/>
                  </a:lnTo>
                  <a:lnTo>
                    <a:pt x="447200" y="158430"/>
                  </a:lnTo>
                  <a:lnTo>
                    <a:pt x="422761" y="194679"/>
                  </a:lnTo>
                  <a:lnTo>
                    <a:pt x="386512" y="219119"/>
                  </a:lnTo>
                  <a:lnTo>
                    <a:pt x="342122" y="228081"/>
                  </a:lnTo>
                  <a:lnTo>
                    <a:pt x="114040" y="228081"/>
                  </a:lnTo>
                  <a:lnTo>
                    <a:pt x="69650" y="219119"/>
                  </a:lnTo>
                  <a:lnTo>
                    <a:pt x="33401" y="194679"/>
                  </a:lnTo>
                  <a:lnTo>
                    <a:pt x="8961" y="158430"/>
                  </a:lnTo>
                  <a:lnTo>
                    <a:pt x="0" y="114040"/>
                  </a:lnTo>
                  <a:lnTo>
                    <a:pt x="8961" y="69650"/>
                  </a:lnTo>
                  <a:lnTo>
                    <a:pt x="33401" y="33401"/>
                  </a:lnTo>
                  <a:lnTo>
                    <a:pt x="69650" y="8961"/>
                  </a:lnTo>
                  <a:lnTo>
                    <a:pt x="11404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1" name="object 41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28342" y="3085825"/>
              <a:ext cx="210133" cy="159919"/>
            </a:xfrm>
            <a:prstGeom prst="rect">
              <a:avLst/>
            </a:prstGeom>
          </p:spPr>
        </p:pic>
        <p:sp>
          <p:nvSpPr>
            <p:cNvPr id="412" name="object 412"/>
            <p:cNvSpPr/>
            <p:nvPr/>
          </p:nvSpPr>
          <p:spPr>
            <a:xfrm>
              <a:off x="6820503" y="3828793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w="0" h="437514">
                  <a:moveTo>
                    <a:pt x="0" y="437287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6796908" y="378946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38340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0" y="39324"/>
                  </a:moveTo>
                  <a:lnTo>
                    <a:pt x="23594" y="39324"/>
                  </a:lnTo>
                  <a:lnTo>
                    <a:pt x="47188" y="62918"/>
                  </a:lnTo>
                  <a:lnTo>
                    <a:pt x="38340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6796908" y="378946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6421361" y="3476447"/>
              <a:ext cx="798830" cy="283210"/>
            </a:xfrm>
            <a:custGeom>
              <a:avLst/>
              <a:gdLst/>
              <a:ahLst/>
              <a:cxnLst/>
              <a:rect l="l" t="t" r="r" b="b"/>
              <a:pathLst>
                <a:path w="798829" h="283210">
                  <a:moveTo>
                    <a:pt x="798283" y="0"/>
                  </a:moveTo>
                  <a:lnTo>
                    <a:pt x="0" y="0"/>
                  </a:lnTo>
                  <a:lnTo>
                    <a:pt x="133046" y="283135"/>
                  </a:lnTo>
                  <a:lnTo>
                    <a:pt x="665237" y="283135"/>
                  </a:lnTo>
                  <a:lnTo>
                    <a:pt x="79828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6421360" y="3349036"/>
              <a:ext cx="798830" cy="410845"/>
            </a:xfrm>
            <a:custGeom>
              <a:avLst/>
              <a:gdLst/>
              <a:ahLst/>
              <a:cxnLst/>
              <a:rect l="l" t="t" r="r" b="b"/>
              <a:pathLst>
                <a:path w="798829" h="410845">
                  <a:moveTo>
                    <a:pt x="0" y="127410"/>
                  </a:moveTo>
                  <a:lnTo>
                    <a:pt x="798284" y="127410"/>
                  </a:lnTo>
                  <a:lnTo>
                    <a:pt x="665237" y="410546"/>
                  </a:lnTo>
                  <a:lnTo>
                    <a:pt x="133046" y="410546"/>
                  </a:lnTo>
                  <a:lnTo>
                    <a:pt x="0" y="127410"/>
                  </a:lnTo>
                  <a:close/>
                </a:path>
                <a:path w="798829" h="410845">
                  <a:moveTo>
                    <a:pt x="399142" y="127410"/>
                  </a:moveTo>
                  <a:lnTo>
                    <a:pt x="399142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6796908" y="3309711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9"/>
                  </a:lnTo>
                  <a:lnTo>
                    <a:pt x="23594" y="39324"/>
                  </a:lnTo>
                  <a:lnTo>
                    <a:pt x="38340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0" y="39324"/>
                  </a:moveTo>
                  <a:lnTo>
                    <a:pt x="23594" y="39324"/>
                  </a:lnTo>
                  <a:lnTo>
                    <a:pt x="47188" y="62919"/>
                  </a:lnTo>
                  <a:lnTo>
                    <a:pt x="38340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6796908" y="3309711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9" name="object 41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06989" y="2941634"/>
              <a:ext cx="1399947" cy="1116812"/>
            </a:xfrm>
            <a:prstGeom prst="rect">
              <a:avLst/>
            </a:prstGeom>
          </p:spPr>
        </p:pic>
        <p:sp>
          <p:nvSpPr>
            <p:cNvPr id="420" name="object 420"/>
            <p:cNvSpPr/>
            <p:nvPr/>
          </p:nvSpPr>
          <p:spPr>
            <a:xfrm>
              <a:off x="7669909" y="2965230"/>
              <a:ext cx="1274445" cy="991235"/>
            </a:xfrm>
            <a:custGeom>
              <a:avLst/>
              <a:gdLst/>
              <a:ahLst/>
              <a:cxnLst/>
              <a:rect l="l" t="t" r="r" b="b"/>
              <a:pathLst>
                <a:path w="1274445" h="991235">
                  <a:moveTo>
                    <a:pt x="959514" y="0"/>
                  </a:moveTo>
                  <a:lnTo>
                    <a:pt x="314595" y="0"/>
                  </a:lnTo>
                  <a:lnTo>
                    <a:pt x="268106" y="3410"/>
                  </a:lnTo>
                  <a:lnTo>
                    <a:pt x="223736" y="13319"/>
                  </a:lnTo>
                  <a:lnTo>
                    <a:pt x="181970" y="29239"/>
                  </a:lnTo>
                  <a:lnTo>
                    <a:pt x="143295" y="50682"/>
                  </a:lnTo>
                  <a:lnTo>
                    <a:pt x="108197" y="77164"/>
                  </a:lnTo>
                  <a:lnTo>
                    <a:pt x="77165" y="108197"/>
                  </a:lnTo>
                  <a:lnTo>
                    <a:pt x="50683" y="143294"/>
                  </a:lnTo>
                  <a:lnTo>
                    <a:pt x="29239" y="181969"/>
                  </a:lnTo>
                  <a:lnTo>
                    <a:pt x="13319" y="223735"/>
                  </a:lnTo>
                  <a:lnTo>
                    <a:pt x="3411" y="268105"/>
                  </a:lnTo>
                  <a:lnTo>
                    <a:pt x="0" y="314594"/>
                  </a:lnTo>
                  <a:lnTo>
                    <a:pt x="0" y="676379"/>
                  </a:lnTo>
                  <a:lnTo>
                    <a:pt x="3411" y="722867"/>
                  </a:lnTo>
                  <a:lnTo>
                    <a:pt x="13319" y="767238"/>
                  </a:lnTo>
                  <a:lnTo>
                    <a:pt x="29239" y="809004"/>
                  </a:lnTo>
                  <a:lnTo>
                    <a:pt x="50683" y="847679"/>
                  </a:lnTo>
                  <a:lnTo>
                    <a:pt x="77165" y="882776"/>
                  </a:lnTo>
                  <a:lnTo>
                    <a:pt x="108197" y="913809"/>
                  </a:lnTo>
                  <a:lnTo>
                    <a:pt x="143295" y="940291"/>
                  </a:lnTo>
                  <a:lnTo>
                    <a:pt x="181970" y="961735"/>
                  </a:lnTo>
                  <a:lnTo>
                    <a:pt x="223736" y="977654"/>
                  </a:lnTo>
                  <a:lnTo>
                    <a:pt x="268106" y="987563"/>
                  </a:lnTo>
                  <a:lnTo>
                    <a:pt x="314595" y="990974"/>
                  </a:lnTo>
                  <a:lnTo>
                    <a:pt x="959514" y="990974"/>
                  </a:lnTo>
                  <a:lnTo>
                    <a:pt x="1006002" y="987563"/>
                  </a:lnTo>
                  <a:lnTo>
                    <a:pt x="1050373" y="977654"/>
                  </a:lnTo>
                  <a:lnTo>
                    <a:pt x="1092139" y="961735"/>
                  </a:lnTo>
                  <a:lnTo>
                    <a:pt x="1130814" y="940291"/>
                  </a:lnTo>
                  <a:lnTo>
                    <a:pt x="1165911" y="913809"/>
                  </a:lnTo>
                  <a:lnTo>
                    <a:pt x="1196944" y="882776"/>
                  </a:lnTo>
                  <a:lnTo>
                    <a:pt x="1223426" y="847679"/>
                  </a:lnTo>
                  <a:lnTo>
                    <a:pt x="1244870" y="809004"/>
                  </a:lnTo>
                  <a:lnTo>
                    <a:pt x="1260790" y="767238"/>
                  </a:lnTo>
                  <a:lnTo>
                    <a:pt x="1270698" y="722867"/>
                  </a:lnTo>
                  <a:lnTo>
                    <a:pt x="1274109" y="676379"/>
                  </a:lnTo>
                  <a:lnTo>
                    <a:pt x="1274109" y="314594"/>
                  </a:lnTo>
                  <a:lnTo>
                    <a:pt x="1270698" y="268105"/>
                  </a:lnTo>
                  <a:lnTo>
                    <a:pt x="1260790" y="223735"/>
                  </a:lnTo>
                  <a:lnTo>
                    <a:pt x="1244870" y="181969"/>
                  </a:lnTo>
                  <a:lnTo>
                    <a:pt x="1223426" y="143294"/>
                  </a:lnTo>
                  <a:lnTo>
                    <a:pt x="1196944" y="108197"/>
                  </a:lnTo>
                  <a:lnTo>
                    <a:pt x="1165911" y="77164"/>
                  </a:lnTo>
                  <a:lnTo>
                    <a:pt x="1130814" y="50682"/>
                  </a:lnTo>
                  <a:lnTo>
                    <a:pt x="1092139" y="29239"/>
                  </a:lnTo>
                  <a:lnTo>
                    <a:pt x="1050373" y="13319"/>
                  </a:lnTo>
                  <a:lnTo>
                    <a:pt x="1006002" y="3410"/>
                  </a:lnTo>
                  <a:lnTo>
                    <a:pt x="959514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7669909" y="2965230"/>
              <a:ext cx="1274445" cy="991235"/>
            </a:xfrm>
            <a:custGeom>
              <a:avLst/>
              <a:gdLst/>
              <a:ahLst/>
              <a:cxnLst/>
              <a:rect l="l" t="t" r="r" b="b"/>
              <a:pathLst>
                <a:path w="1274445" h="991235">
                  <a:moveTo>
                    <a:pt x="314594" y="0"/>
                  </a:moveTo>
                  <a:lnTo>
                    <a:pt x="959514" y="0"/>
                  </a:lnTo>
                  <a:lnTo>
                    <a:pt x="1006003" y="3411"/>
                  </a:lnTo>
                  <a:lnTo>
                    <a:pt x="1050373" y="13319"/>
                  </a:lnTo>
                  <a:lnTo>
                    <a:pt x="1092140" y="29239"/>
                  </a:lnTo>
                  <a:lnTo>
                    <a:pt x="1130815" y="50683"/>
                  </a:lnTo>
                  <a:lnTo>
                    <a:pt x="1165912" y="77164"/>
                  </a:lnTo>
                  <a:lnTo>
                    <a:pt x="1196944" y="108197"/>
                  </a:lnTo>
                  <a:lnTo>
                    <a:pt x="1223426" y="143294"/>
                  </a:lnTo>
                  <a:lnTo>
                    <a:pt x="1244870" y="181969"/>
                  </a:lnTo>
                  <a:lnTo>
                    <a:pt x="1260790" y="223735"/>
                  </a:lnTo>
                  <a:lnTo>
                    <a:pt x="1270698" y="268106"/>
                  </a:lnTo>
                  <a:lnTo>
                    <a:pt x="1274109" y="314594"/>
                  </a:lnTo>
                  <a:lnTo>
                    <a:pt x="1274109" y="676379"/>
                  </a:lnTo>
                  <a:lnTo>
                    <a:pt x="1270698" y="722867"/>
                  </a:lnTo>
                  <a:lnTo>
                    <a:pt x="1260790" y="767238"/>
                  </a:lnTo>
                  <a:lnTo>
                    <a:pt x="1244870" y="809004"/>
                  </a:lnTo>
                  <a:lnTo>
                    <a:pt x="1223426" y="847679"/>
                  </a:lnTo>
                  <a:lnTo>
                    <a:pt x="1196944" y="882776"/>
                  </a:lnTo>
                  <a:lnTo>
                    <a:pt x="1165912" y="913809"/>
                  </a:lnTo>
                  <a:lnTo>
                    <a:pt x="1130815" y="940291"/>
                  </a:lnTo>
                  <a:lnTo>
                    <a:pt x="1092140" y="961734"/>
                  </a:lnTo>
                  <a:lnTo>
                    <a:pt x="1050373" y="977654"/>
                  </a:lnTo>
                  <a:lnTo>
                    <a:pt x="1006003" y="987563"/>
                  </a:lnTo>
                  <a:lnTo>
                    <a:pt x="959514" y="990974"/>
                  </a:lnTo>
                  <a:lnTo>
                    <a:pt x="314594" y="990974"/>
                  </a:lnTo>
                  <a:lnTo>
                    <a:pt x="268106" y="987563"/>
                  </a:lnTo>
                  <a:lnTo>
                    <a:pt x="223735" y="977654"/>
                  </a:lnTo>
                  <a:lnTo>
                    <a:pt x="181969" y="961734"/>
                  </a:lnTo>
                  <a:lnTo>
                    <a:pt x="143294" y="940291"/>
                  </a:lnTo>
                  <a:lnTo>
                    <a:pt x="108197" y="913809"/>
                  </a:lnTo>
                  <a:lnTo>
                    <a:pt x="77164" y="882776"/>
                  </a:lnTo>
                  <a:lnTo>
                    <a:pt x="50683" y="847679"/>
                  </a:lnTo>
                  <a:lnTo>
                    <a:pt x="29239" y="809004"/>
                  </a:lnTo>
                  <a:lnTo>
                    <a:pt x="13319" y="767238"/>
                  </a:lnTo>
                  <a:lnTo>
                    <a:pt x="3411" y="722867"/>
                  </a:lnTo>
                  <a:lnTo>
                    <a:pt x="0" y="676379"/>
                  </a:lnTo>
                  <a:lnTo>
                    <a:pt x="0" y="314594"/>
                  </a:lnTo>
                  <a:lnTo>
                    <a:pt x="3411" y="268106"/>
                  </a:lnTo>
                  <a:lnTo>
                    <a:pt x="13319" y="223735"/>
                  </a:lnTo>
                  <a:lnTo>
                    <a:pt x="29239" y="181969"/>
                  </a:lnTo>
                  <a:lnTo>
                    <a:pt x="50683" y="143294"/>
                  </a:lnTo>
                  <a:lnTo>
                    <a:pt x="77164" y="108197"/>
                  </a:lnTo>
                  <a:lnTo>
                    <a:pt x="108197" y="77164"/>
                  </a:lnTo>
                  <a:lnTo>
                    <a:pt x="143294" y="50683"/>
                  </a:lnTo>
                  <a:lnTo>
                    <a:pt x="181969" y="29239"/>
                  </a:lnTo>
                  <a:lnTo>
                    <a:pt x="223735" y="13319"/>
                  </a:lnTo>
                  <a:lnTo>
                    <a:pt x="268106" y="3411"/>
                  </a:lnTo>
                  <a:lnTo>
                    <a:pt x="314594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8102477" y="3051743"/>
              <a:ext cx="456565" cy="228600"/>
            </a:xfrm>
            <a:custGeom>
              <a:avLst/>
              <a:gdLst/>
              <a:ahLst/>
              <a:cxnLst/>
              <a:rect l="l" t="t" r="r" b="b"/>
              <a:pathLst>
                <a:path w="456565" h="228600">
                  <a:moveTo>
                    <a:pt x="342121" y="0"/>
                  </a:moveTo>
                  <a:lnTo>
                    <a:pt x="114040" y="0"/>
                  </a:lnTo>
                  <a:lnTo>
                    <a:pt x="69650" y="8961"/>
                  </a:lnTo>
                  <a:lnTo>
                    <a:pt x="33401" y="33401"/>
                  </a:lnTo>
                  <a:lnTo>
                    <a:pt x="8961" y="69650"/>
                  </a:lnTo>
                  <a:lnTo>
                    <a:pt x="0" y="114040"/>
                  </a:lnTo>
                  <a:lnTo>
                    <a:pt x="8961" y="158430"/>
                  </a:lnTo>
                  <a:lnTo>
                    <a:pt x="33401" y="194679"/>
                  </a:lnTo>
                  <a:lnTo>
                    <a:pt x="69650" y="219118"/>
                  </a:lnTo>
                  <a:lnTo>
                    <a:pt x="114040" y="228080"/>
                  </a:lnTo>
                  <a:lnTo>
                    <a:pt x="342121" y="228080"/>
                  </a:lnTo>
                  <a:lnTo>
                    <a:pt x="386511" y="219118"/>
                  </a:lnTo>
                  <a:lnTo>
                    <a:pt x="422761" y="194679"/>
                  </a:lnTo>
                  <a:lnTo>
                    <a:pt x="447200" y="158430"/>
                  </a:lnTo>
                  <a:lnTo>
                    <a:pt x="456162" y="114040"/>
                  </a:lnTo>
                  <a:lnTo>
                    <a:pt x="447200" y="69650"/>
                  </a:lnTo>
                  <a:lnTo>
                    <a:pt x="422761" y="33401"/>
                  </a:lnTo>
                  <a:lnTo>
                    <a:pt x="386511" y="8961"/>
                  </a:lnTo>
                  <a:lnTo>
                    <a:pt x="342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8102477" y="3051743"/>
              <a:ext cx="456565" cy="228600"/>
            </a:xfrm>
            <a:custGeom>
              <a:avLst/>
              <a:gdLst/>
              <a:ahLst/>
              <a:cxnLst/>
              <a:rect l="l" t="t" r="r" b="b"/>
              <a:pathLst>
                <a:path w="456565" h="228600">
                  <a:moveTo>
                    <a:pt x="114040" y="0"/>
                  </a:moveTo>
                  <a:lnTo>
                    <a:pt x="342122" y="0"/>
                  </a:lnTo>
                  <a:lnTo>
                    <a:pt x="386512" y="8961"/>
                  </a:lnTo>
                  <a:lnTo>
                    <a:pt x="422761" y="33401"/>
                  </a:lnTo>
                  <a:lnTo>
                    <a:pt x="447200" y="69650"/>
                  </a:lnTo>
                  <a:lnTo>
                    <a:pt x="456162" y="114040"/>
                  </a:lnTo>
                  <a:lnTo>
                    <a:pt x="447200" y="158430"/>
                  </a:lnTo>
                  <a:lnTo>
                    <a:pt x="422761" y="194679"/>
                  </a:lnTo>
                  <a:lnTo>
                    <a:pt x="386512" y="219119"/>
                  </a:lnTo>
                  <a:lnTo>
                    <a:pt x="342122" y="228081"/>
                  </a:lnTo>
                  <a:lnTo>
                    <a:pt x="114040" y="228081"/>
                  </a:lnTo>
                  <a:lnTo>
                    <a:pt x="69650" y="219119"/>
                  </a:lnTo>
                  <a:lnTo>
                    <a:pt x="33401" y="194679"/>
                  </a:lnTo>
                  <a:lnTo>
                    <a:pt x="8961" y="158430"/>
                  </a:lnTo>
                  <a:lnTo>
                    <a:pt x="0" y="114040"/>
                  </a:lnTo>
                  <a:lnTo>
                    <a:pt x="8961" y="69650"/>
                  </a:lnTo>
                  <a:lnTo>
                    <a:pt x="33401" y="33401"/>
                  </a:lnTo>
                  <a:lnTo>
                    <a:pt x="69650" y="8961"/>
                  </a:lnTo>
                  <a:lnTo>
                    <a:pt x="11404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4" name="object 4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38398" y="3085825"/>
              <a:ext cx="210133" cy="159919"/>
            </a:xfrm>
            <a:prstGeom prst="rect">
              <a:avLst/>
            </a:prstGeom>
          </p:spPr>
        </p:pic>
        <p:sp>
          <p:nvSpPr>
            <p:cNvPr id="425" name="object 425"/>
            <p:cNvSpPr/>
            <p:nvPr/>
          </p:nvSpPr>
          <p:spPr>
            <a:xfrm>
              <a:off x="8330559" y="3828793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w="0" h="437514">
                  <a:moveTo>
                    <a:pt x="0" y="437287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8306964" y="378946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38341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1" y="39324"/>
                  </a:moveTo>
                  <a:lnTo>
                    <a:pt x="23594" y="39324"/>
                  </a:lnTo>
                  <a:lnTo>
                    <a:pt x="47189" y="62918"/>
                  </a:lnTo>
                  <a:lnTo>
                    <a:pt x="38341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8306964" y="378946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7931416" y="3476447"/>
              <a:ext cx="798830" cy="283210"/>
            </a:xfrm>
            <a:custGeom>
              <a:avLst/>
              <a:gdLst/>
              <a:ahLst/>
              <a:cxnLst/>
              <a:rect l="l" t="t" r="r" b="b"/>
              <a:pathLst>
                <a:path w="798829" h="283210">
                  <a:moveTo>
                    <a:pt x="798285" y="0"/>
                  </a:moveTo>
                  <a:lnTo>
                    <a:pt x="0" y="0"/>
                  </a:lnTo>
                  <a:lnTo>
                    <a:pt x="133046" y="283135"/>
                  </a:lnTo>
                  <a:lnTo>
                    <a:pt x="665237" y="283135"/>
                  </a:lnTo>
                  <a:lnTo>
                    <a:pt x="798285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7931417" y="3349036"/>
              <a:ext cx="798830" cy="410845"/>
            </a:xfrm>
            <a:custGeom>
              <a:avLst/>
              <a:gdLst/>
              <a:ahLst/>
              <a:cxnLst/>
              <a:rect l="l" t="t" r="r" b="b"/>
              <a:pathLst>
                <a:path w="798829" h="410845">
                  <a:moveTo>
                    <a:pt x="0" y="127410"/>
                  </a:moveTo>
                  <a:lnTo>
                    <a:pt x="798284" y="127410"/>
                  </a:lnTo>
                  <a:lnTo>
                    <a:pt x="665237" y="410546"/>
                  </a:lnTo>
                  <a:lnTo>
                    <a:pt x="133046" y="410546"/>
                  </a:lnTo>
                  <a:lnTo>
                    <a:pt x="0" y="127410"/>
                  </a:lnTo>
                  <a:close/>
                </a:path>
                <a:path w="798829" h="410845">
                  <a:moveTo>
                    <a:pt x="399142" y="127410"/>
                  </a:moveTo>
                  <a:lnTo>
                    <a:pt x="399142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8306964" y="3309711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9"/>
                  </a:lnTo>
                  <a:lnTo>
                    <a:pt x="23594" y="39324"/>
                  </a:lnTo>
                  <a:lnTo>
                    <a:pt x="38340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0" y="39324"/>
                  </a:moveTo>
                  <a:lnTo>
                    <a:pt x="23594" y="39324"/>
                  </a:lnTo>
                  <a:lnTo>
                    <a:pt x="47189" y="62919"/>
                  </a:lnTo>
                  <a:lnTo>
                    <a:pt x="38340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8306964" y="3309711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2" name="object 4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69857" y="2941634"/>
              <a:ext cx="1399947" cy="1116812"/>
            </a:xfrm>
            <a:prstGeom prst="rect">
              <a:avLst/>
            </a:prstGeom>
          </p:spPr>
        </p:pic>
        <p:sp>
          <p:nvSpPr>
            <p:cNvPr id="433" name="object 433"/>
            <p:cNvSpPr/>
            <p:nvPr/>
          </p:nvSpPr>
          <p:spPr>
            <a:xfrm>
              <a:off x="9140640" y="2965230"/>
              <a:ext cx="1274445" cy="991235"/>
            </a:xfrm>
            <a:custGeom>
              <a:avLst/>
              <a:gdLst/>
              <a:ahLst/>
              <a:cxnLst/>
              <a:rect l="l" t="t" r="r" b="b"/>
              <a:pathLst>
                <a:path w="1274445" h="991235">
                  <a:moveTo>
                    <a:pt x="959515" y="0"/>
                  </a:moveTo>
                  <a:lnTo>
                    <a:pt x="314595" y="0"/>
                  </a:lnTo>
                  <a:lnTo>
                    <a:pt x="268106" y="3410"/>
                  </a:lnTo>
                  <a:lnTo>
                    <a:pt x="223736" y="13319"/>
                  </a:lnTo>
                  <a:lnTo>
                    <a:pt x="181970" y="29239"/>
                  </a:lnTo>
                  <a:lnTo>
                    <a:pt x="143295" y="50682"/>
                  </a:lnTo>
                  <a:lnTo>
                    <a:pt x="108197" y="77164"/>
                  </a:lnTo>
                  <a:lnTo>
                    <a:pt x="77165" y="108197"/>
                  </a:lnTo>
                  <a:lnTo>
                    <a:pt x="50683" y="143294"/>
                  </a:lnTo>
                  <a:lnTo>
                    <a:pt x="29239" y="181969"/>
                  </a:lnTo>
                  <a:lnTo>
                    <a:pt x="13319" y="223735"/>
                  </a:lnTo>
                  <a:lnTo>
                    <a:pt x="3411" y="268105"/>
                  </a:lnTo>
                  <a:lnTo>
                    <a:pt x="0" y="314594"/>
                  </a:lnTo>
                  <a:lnTo>
                    <a:pt x="0" y="676379"/>
                  </a:lnTo>
                  <a:lnTo>
                    <a:pt x="3411" y="722867"/>
                  </a:lnTo>
                  <a:lnTo>
                    <a:pt x="13319" y="767238"/>
                  </a:lnTo>
                  <a:lnTo>
                    <a:pt x="29239" y="809004"/>
                  </a:lnTo>
                  <a:lnTo>
                    <a:pt x="50683" y="847679"/>
                  </a:lnTo>
                  <a:lnTo>
                    <a:pt x="77165" y="882776"/>
                  </a:lnTo>
                  <a:lnTo>
                    <a:pt x="108197" y="913809"/>
                  </a:lnTo>
                  <a:lnTo>
                    <a:pt x="143295" y="940291"/>
                  </a:lnTo>
                  <a:lnTo>
                    <a:pt x="181970" y="961735"/>
                  </a:lnTo>
                  <a:lnTo>
                    <a:pt x="223736" y="977654"/>
                  </a:lnTo>
                  <a:lnTo>
                    <a:pt x="268106" y="987563"/>
                  </a:lnTo>
                  <a:lnTo>
                    <a:pt x="314595" y="990974"/>
                  </a:lnTo>
                  <a:lnTo>
                    <a:pt x="959515" y="990974"/>
                  </a:lnTo>
                  <a:lnTo>
                    <a:pt x="1006004" y="987563"/>
                  </a:lnTo>
                  <a:lnTo>
                    <a:pt x="1050374" y="977654"/>
                  </a:lnTo>
                  <a:lnTo>
                    <a:pt x="1092140" y="961735"/>
                  </a:lnTo>
                  <a:lnTo>
                    <a:pt x="1130815" y="940291"/>
                  </a:lnTo>
                  <a:lnTo>
                    <a:pt x="1165912" y="913809"/>
                  </a:lnTo>
                  <a:lnTo>
                    <a:pt x="1196945" y="882776"/>
                  </a:lnTo>
                  <a:lnTo>
                    <a:pt x="1223426" y="847679"/>
                  </a:lnTo>
                  <a:lnTo>
                    <a:pt x="1244870" y="809004"/>
                  </a:lnTo>
                  <a:lnTo>
                    <a:pt x="1260790" y="767238"/>
                  </a:lnTo>
                  <a:lnTo>
                    <a:pt x="1270698" y="722867"/>
                  </a:lnTo>
                  <a:lnTo>
                    <a:pt x="1274109" y="676379"/>
                  </a:lnTo>
                  <a:lnTo>
                    <a:pt x="1274109" y="314594"/>
                  </a:lnTo>
                  <a:lnTo>
                    <a:pt x="1270698" y="268105"/>
                  </a:lnTo>
                  <a:lnTo>
                    <a:pt x="1260790" y="223735"/>
                  </a:lnTo>
                  <a:lnTo>
                    <a:pt x="1244870" y="181969"/>
                  </a:lnTo>
                  <a:lnTo>
                    <a:pt x="1223426" y="143294"/>
                  </a:lnTo>
                  <a:lnTo>
                    <a:pt x="1196945" y="108197"/>
                  </a:lnTo>
                  <a:lnTo>
                    <a:pt x="1165912" y="77164"/>
                  </a:lnTo>
                  <a:lnTo>
                    <a:pt x="1130815" y="50682"/>
                  </a:lnTo>
                  <a:lnTo>
                    <a:pt x="1092140" y="29239"/>
                  </a:lnTo>
                  <a:lnTo>
                    <a:pt x="1050374" y="13319"/>
                  </a:lnTo>
                  <a:lnTo>
                    <a:pt x="1006004" y="3410"/>
                  </a:lnTo>
                  <a:lnTo>
                    <a:pt x="959515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9140641" y="2965230"/>
              <a:ext cx="1274445" cy="991235"/>
            </a:xfrm>
            <a:custGeom>
              <a:avLst/>
              <a:gdLst/>
              <a:ahLst/>
              <a:cxnLst/>
              <a:rect l="l" t="t" r="r" b="b"/>
              <a:pathLst>
                <a:path w="1274445" h="991235">
                  <a:moveTo>
                    <a:pt x="314594" y="0"/>
                  </a:moveTo>
                  <a:lnTo>
                    <a:pt x="959514" y="0"/>
                  </a:lnTo>
                  <a:lnTo>
                    <a:pt x="1006003" y="3411"/>
                  </a:lnTo>
                  <a:lnTo>
                    <a:pt x="1050373" y="13319"/>
                  </a:lnTo>
                  <a:lnTo>
                    <a:pt x="1092140" y="29239"/>
                  </a:lnTo>
                  <a:lnTo>
                    <a:pt x="1130815" y="50683"/>
                  </a:lnTo>
                  <a:lnTo>
                    <a:pt x="1165912" y="77164"/>
                  </a:lnTo>
                  <a:lnTo>
                    <a:pt x="1196944" y="108197"/>
                  </a:lnTo>
                  <a:lnTo>
                    <a:pt x="1223426" y="143294"/>
                  </a:lnTo>
                  <a:lnTo>
                    <a:pt x="1244870" y="181969"/>
                  </a:lnTo>
                  <a:lnTo>
                    <a:pt x="1260790" y="223735"/>
                  </a:lnTo>
                  <a:lnTo>
                    <a:pt x="1270698" y="268106"/>
                  </a:lnTo>
                  <a:lnTo>
                    <a:pt x="1274109" y="314594"/>
                  </a:lnTo>
                  <a:lnTo>
                    <a:pt x="1274109" y="676379"/>
                  </a:lnTo>
                  <a:lnTo>
                    <a:pt x="1270698" y="722867"/>
                  </a:lnTo>
                  <a:lnTo>
                    <a:pt x="1260790" y="767238"/>
                  </a:lnTo>
                  <a:lnTo>
                    <a:pt x="1244870" y="809004"/>
                  </a:lnTo>
                  <a:lnTo>
                    <a:pt x="1223426" y="847679"/>
                  </a:lnTo>
                  <a:lnTo>
                    <a:pt x="1196944" y="882776"/>
                  </a:lnTo>
                  <a:lnTo>
                    <a:pt x="1165912" y="913809"/>
                  </a:lnTo>
                  <a:lnTo>
                    <a:pt x="1130815" y="940291"/>
                  </a:lnTo>
                  <a:lnTo>
                    <a:pt x="1092140" y="961734"/>
                  </a:lnTo>
                  <a:lnTo>
                    <a:pt x="1050373" y="977654"/>
                  </a:lnTo>
                  <a:lnTo>
                    <a:pt x="1006003" y="987563"/>
                  </a:lnTo>
                  <a:lnTo>
                    <a:pt x="959514" y="990974"/>
                  </a:lnTo>
                  <a:lnTo>
                    <a:pt x="314594" y="990974"/>
                  </a:lnTo>
                  <a:lnTo>
                    <a:pt x="268106" y="987563"/>
                  </a:lnTo>
                  <a:lnTo>
                    <a:pt x="223735" y="977654"/>
                  </a:lnTo>
                  <a:lnTo>
                    <a:pt x="181969" y="961734"/>
                  </a:lnTo>
                  <a:lnTo>
                    <a:pt x="143294" y="940291"/>
                  </a:lnTo>
                  <a:lnTo>
                    <a:pt x="108197" y="913809"/>
                  </a:lnTo>
                  <a:lnTo>
                    <a:pt x="77164" y="882776"/>
                  </a:lnTo>
                  <a:lnTo>
                    <a:pt x="50683" y="847679"/>
                  </a:lnTo>
                  <a:lnTo>
                    <a:pt x="29239" y="809004"/>
                  </a:lnTo>
                  <a:lnTo>
                    <a:pt x="13319" y="767238"/>
                  </a:lnTo>
                  <a:lnTo>
                    <a:pt x="3411" y="722867"/>
                  </a:lnTo>
                  <a:lnTo>
                    <a:pt x="0" y="676379"/>
                  </a:lnTo>
                  <a:lnTo>
                    <a:pt x="0" y="314594"/>
                  </a:lnTo>
                  <a:lnTo>
                    <a:pt x="3411" y="268106"/>
                  </a:lnTo>
                  <a:lnTo>
                    <a:pt x="13319" y="223735"/>
                  </a:lnTo>
                  <a:lnTo>
                    <a:pt x="29239" y="181969"/>
                  </a:lnTo>
                  <a:lnTo>
                    <a:pt x="50683" y="143294"/>
                  </a:lnTo>
                  <a:lnTo>
                    <a:pt x="77164" y="108197"/>
                  </a:lnTo>
                  <a:lnTo>
                    <a:pt x="108197" y="77164"/>
                  </a:lnTo>
                  <a:lnTo>
                    <a:pt x="143294" y="50683"/>
                  </a:lnTo>
                  <a:lnTo>
                    <a:pt x="181969" y="29239"/>
                  </a:lnTo>
                  <a:lnTo>
                    <a:pt x="223735" y="13319"/>
                  </a:lnTo>
                  <a:lnTo>
                    <a:pt x="268106" y="3411"/>
                  </a:lnTo>
                  <a:lnTo>
                    <a:pt x="314594" y="0"/>
                  </a:lnTo>
                  <a:close/>
                </a:path>
              </a:pathLst>
            </a:custGeom>
            <a:ln w="31459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9565344" y="3051743"/>
              <a:ext cx="456565" cy="228600"/>
            </a:xfrm>
            <a:custGeom>
              <a:avLst/>
              <a:gdLst/>
              <a:ahLst/>
              <a:cxnLst/>
              <a:rect l="l" t="t" r="r" b="b"/>
              <a:pathLst>
                <a:path w="456565" h="228600">
                  <a:moveTo>
                    <a:pt x="342122" y="0"/>
                  </a:moveTo>
                  <a:lnTo>
                    <a:pt x="114040" y="0"/>
                  </a:lnTo>
                  <a:lnTo>
                    <a:pt x="69651" y="8961"/>
                  </a:lnTo>
                  <a:lnTo>
                    <a:pt x="33401" y="33401"/>
                  </a:lnTo>
                  <a:lnTo>
                    <a:pt x="8961" y="69650"/>
                  </a:lnTo>
                  <a:lnTo>
                    <a:pt x="0" y="114040"/>
                  </a:lnTo>
                  <a:lnTo>
                    <a:pt x="8961" y="158430"/>
                  </a:lnTo>
                  <a:lnTo>
                    <a:pt x="33401" y="194679"/>
                  </a:lnTo>
                  <a:lnTo>
                    <a:pt x="69651" y="219118"/>
                  </a:lnTo>
                  <a:lnTo>
                    <a:pt x="114040" y="228080"/>
                  </a:lnTo>
                  <a:lnTo>
                    <a:pt x="342122" y="228080"/>
                  </a:lnTo>
                  <a:lnTo>
                    <a:pt x="386512" y="219118"/>
                  </a:lnTo>
                  <a:lnTo>
                    <a:pt x="422761" y="194679"/>
                  </a:lnTo>
                  <a:lnTo>
                    <a:pt x="447201" y="158430"/>
                  </a:lnTo>
                  <a:lnTo>
                    <a:pt x="456163" y="114040"/>
                  </a:lnTo>
                  <a:lnTo>
                    <a:pt x="447201" y="69650"/>
                  </a:lnTo>
                  <a:lnTo>
                    <a:pt x="422761" y="33401"/>
                  </a:lnTo>
                  <a:lnTo>
                    <a:pt x="386512" y="8961"/>
                  </a:lnTo>
                  <a:lnTo>
                    <a:pt x="342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9565344" y="3051743"/>
              <a:ext cx="456565" cy="228600"/>
            </a:xfrm>
            <a:custGeom>
              <a:avLst/>
              <a:gdLst/>
              <a:ahLst/>
              <a:cxnLst/>
              <a:rect l="l" t="t" r="r" b="b"/>
              <a:pathLst>
                <a:path w="456565" h="228600">
                  <a:moveTo>
                    <a:pt x="114040" y="0"/>
                  </a:moveTo>
                  <a:lnTo>
                    <a:pt x="342122" y="0"/>
                  </a:lnTo>
                  <a:lnTo>
                    <a:pt x="386512" y="8961"/>
                  </a:lnTo>
                  <a:lnTo>
                    <a:pt x="422761" y="33401"/>
                  </a:lnTo>
                  <a:lnTo>
                    <a:pt x="447200" y="69650"/>
                  </a:lnTo>
                  <a:lnTo>
                    <a:pt x="456162" y="114040"/>
                  </a:lnTo>
                  <a:lnTo>
                    <a:pt x="447200" y="158430"/>
                  </a:lnTo>
                  <a:lnTo>
                    <a:pt x="422761" y="194679"/>
                  </a:lnTo>
                  <a:lnTo>
                    <a:pt x="386512" y="219119"/>
                  </a:lnTo>
                  <a:lnTo>
                    <a:pt x="342122" y="228081"/>
                  </a:lnTo>
                  <a:lnTo>
                    <a:pt x="114040" y="228081"/>
                  </a:lnTo>
                  <a:lnTo>
                    <a:pt x="69650" y="219119"/>
                  </a:lnTo>
                  <a:lnTo>
                    <a:pt x="33401" y="194679"/>
                  </a:lnTo>
                  <a:lnTo>
                    <a:pt x="8961" y="158430"/>
                  </a:lnTo>
                  <a:lnTo>
                    <a:pt x="0" y="114040"/>
                  </a:lnTo>
                  <a:lnTo>
                    <a:pt x="8961" y="69650"/>
                  </a:lnTo>
                  <a:lnTo>
                    <a:pt x="33401" y="33401"/>
                  </a:lnTo>
                  <a:lnTo>
                    <a:pt x="69650" y="8961"/>
                  </a:lnTo>
                  <a:lnTo>
                    <a:pt x="114040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7" name="object 4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01265" y="3085825"/>
              <a:ext cx="210133" cy="159919"/>
            </a:xfrm>
            <a:prstGeom prst="rect">
              <a:avLst/>
            </a:prstGeom>
          </p:spPr>
        </p:pic>
        <p:sp>
          <p:nvSpPr>
            <p:cNvPr id="438" name="object 438"/>
            <p:cNvSpPr/>
            <p:nvPr/>
          </p:nvSpPr>
          <p:spPr>
            <a:xfrm>
              <a:off x="9793425" y="3828793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w="0" h="437514">
                  <a:moveTo>
                    <a:pt x="0" y="437287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9769831" y="378946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38341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1" y="39324"/>
                  </a:moveTo>
                  <a:lnTo>
                    <a:pt x="23594" y="39324"/>
                  </a:lnTo>
                  <a:lnTo>
                    <a:pt x="47189" y="62918"/>
                  </a:lnTo>
                  <a:lnTo>
                    <a:pt x="38341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9769831" y="378946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9394283" y="3476447"/>
              <a:ext cx="798830" cy="283210"/>
            </a:xfrm>
            <a:custGeom>
              <a:avLst/>
              <a:gdLst/>
              <a:ahLst/>
              <a:cxnLst/>
              <a:rect l="l" t="t" r="r" b="b"/>
              <a:pathLst>
                <a:path w="798829" h="283210">
                  <a:moveTo>
                    <a:pt x="798283" y="0"/>
                  </a:moveTo>
                  <a:lnTo>
                    <a:pt x="0" y="0"/>
                  </a:lnTo>
                  <a:lnTo>
                    <a:pt x="133046" y="283135"/>
                  </a:lnTo>
                  <a:lnTo>
                    <a:pt x="665237" y="283135"/>
                  </a:lnTo>
                  <a:lnTo>
                    <a:pt x="79828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9394283" y="3349036"/>
              <a:ext cx="798830" cy="410845"/>
            </a:xfrm>
            <a:custGeom>
              <a:avLst/>
              <a:gdLst/>
              <a:ahLst/>
              <a:cxnLst/>
              <a:rect l="l" t="t" r="r" b="b"/>
              <a:pathLst>
                <a:path w="798829" h="410845">
                  <a:moveTo>
                    <a:pt x="0" y="127410"/>
                  </a:moveTo>
                  <a:lnTo>
                    <a:pt x="798284" y="127410"/>
                  </a:lnTo>
                  <a:lnTo>
                    <a:pt x="665237" y="410546"/>
                  </a:lnTo>
                  <a:lnTo>
                    <a:pt x="133046" y="410546"/>
                  </a:lnTo>
                  <a:lnTo>
                    <a:pt x="0" y="127410"/>
                  </a:lnTo>
                  <a:close/>
                </a:path>
                <a:path w="798829" h="410845">
                  <a:moveTo>
                    <a:pt x="399142" y="127410"/>
                  </a:moveTo>
                  <a:lnTo>
                    <a:pt x="399142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9769831" y="3309711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9"/>
                  </a:lnTo>
                  <a:lnTo>
                    <a:pt x="23594" y="39324"/>
                  </a:lnTo>
                  <a:lnTo>
                    <a:pt x="38340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0" y="39324"/>
                  </a:moveTo>
                  <a:lnTo>
                    <a:pt x="23594" y="39324"/>
                  </a:lnTo>
                  <a:lnTo>
                    <a:pt x="47189" y="62919"/>
                  </a:lnTo>
                  <a:lnTo>
                    <a:pt x="38340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9769831" y="3309711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3928110" y="4657903"/>
              <a:ext cx="1447800" cy="202565"/>
            </a:xfrm>
            <a:custGeom>
              <a:avLst/>
              <a:gdLst/>
              <a:ahLst/>
              <a:cxnLst/>
              <a:rect l="l" t="t" r="r" b="b"/>
              <a:pathLst>
                <a:path w="1447800" h="202564">
                  <a:moveTo>
                    <a:pt x="0" y="202518"/>
                  </a:moveTo>
                  <a:lnTo>
                    <a:pt x="1447495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5348970" y="4637806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39" h="46989">
                  <a:moveTo>
                    <a:pt x="0" y="0"/>
                  </a:moveTo>
                  <a:lnTo>
                    <a:pt x="26635" y="20097"/>
                  </a:lnTo>
                  <a:lnTo>
                    <a:pt x="6539" y="46732"/>
                  </a:lnTo>
                  <a:lnTo>
                    <a:pt x="65580" y="14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5348971" y="4637805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39" h="46989">
                  <a:moveTo>
                    <a:pt x="65580" y="14649"/>
                  </a:moveTo>
                  <a:lnTo>
                    <a:pt x="0" y="0"/>
                  </a:lnTo>
                  <a:lnTo>
                    <a:pt x="26635" y="20097"/>
                  </a:lnTo>
                  <a:lnTo>
                    <a:pt x="6538" y="46733"/>
                  </a:lnTo>
                  <a:lnTo>
                    <a:pt x="65580" y="14649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3928172" y="4653389"/>
              <a:ext cx="2823845" cy="207645"/>
            </a:xfrm>
            <a:custGeom>
              <a:avLst/>
              <a:gdLst/>
              <a:ahLst/>
              <a:cxnLst/>
              <a:rect l="l" t="t" r="r" b="b"/>
              <a:pathLst>
                <a:path w="2823845" h="207645">
                  <a:moveTo>
                    <a:pt x="0" y="207609"/>
                  </a:moveTo>
                  <a:lnTo>
                    <a:pt x="2823305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6726216" y="4631588"/>
              <a:ext cx="64769" cy="47625"/>
            </a:xfrm>
            <a:custGeom>
              <a:avLst/>
              <a:gdLst/>
              <a:ahLst/>
              <a:cxnLst/>
              <a:rect l="l" t="t" r="r" b="b"/>
              <a:pathLst>
                <a:path w="64770" h="47625">
                  <a:moveTo>
                    <a:pt x="0" y="0"/>
                  </a:moveTo>
                  <a:lnTo>
                    <a:pt x="25260" y="21800"/>
                  </a:lnTo>
                  <a:lnTo>
                    <a:pt x="3460" y="47061"/>
                  </a:lnTo>
                  <a:lnTo>
                    <a:pt x="64479" y="18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6726217" y="4631588"/>
              <a:ext cx="64769" cy="47625"/>
            </a:xfrm>
            <a:custGeom>
              <a:avLst/>
              <a:gdLst/>
              <a:ahLst/>
              <a:cxnLst/>
              <a:rect l="l" t="t" r="r" b="b"/>
              <a:pathLst>
                <a:path w="64770" h="47625">
                  <a:moveTo>
                    <a:pt x="64479" y="18916"/>
                  </a:moveTo>
                  <a:lnTo>
                    <a:pt x="0" y="0"/>
                  </a:lnTo>
                  <a:lnTo>
                    <a:pt x="25260" y="21801"/>
                  </a:lnTo>
                  <a:lnTo>
                    <a:pt x="3460" y="47061"/>
                  </a:lnTo>
                  <a:lnTo>
                    <a:pt x="64479" y="18916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3928184" y="4651655"/>
              <a:ext cx="4333240" cy="210185"/>
            </a:xfrm>
            <a:custGeom>
              <a:avLst/>
              <a:gdLst/>
              <a:ahLst/>
              <a:cxnLst/>
              <a:rect l="l" t="t" r="r" b="b"/>
              <a:pathLst>
                <a:path w="4333240" h="210185">
                  <a:moveTo>
                    <a:pt x="0" y="209564"/>
                  </a:moveTo>
                  <a:lnTo>
                    <a:pt x="4333243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8236722" y="4629230"/>
              <a:ext cx="64135" cy="47625"/>
            </a:xfrm>
            <a:custGeom>
              <a:avLst/>
              <a:gdLst/>
              <a:ahLst/>
              <a:cxnLst/>
              <a:rect l="l" t="t" r="r" b="b"/>
              <a:pathLst>
                <a:path w="64134" h="47625">
                  <a:moveTo>
                    <a:pt x="0" y="0"/>
                  </a:moveTo>
                  <a:lnTo>
                    <a:pt x="24706" y="22425"/>
                  </a:lnTo>
                  <a:lnTo>
                    <a:pt x="2278" y="47134"/>
                  </a:lnTo>
                  <a:lnTo>
                    <a:pt x="63985" y="20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8236722" y="4629230"/>
              <a:ext cx="64135" cy="47625"/>
            </a:xfrm>
            <a:custGeom>
              <a:avLst/>
              <a:gdLst/>
              <a:ahLst/>
              <a:cxnLst/>
              <a:rect l="l" t="t" r="r" b="b"/>
              <a:pathLst>
                <a:path w="64134" h="47625">
                  <a:moveTo>
                    <a:pt x="63985" y="20527"/>
                  </a:moveTo>
                  <a:lnTo>
                    <a:pt x="0" y="0"/>
                  </a:lnTo>
                  <a:lnTo>
                    <a:pt x="24706" y="22425"/>
                  </a:lnTo>
                  <a:lnTo>
                    <a:pt x="2279" y="47134"/>
                  </a:lnTo>
                  <a:lnTo>
                    <a:pt x="63985" y="20527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3928189" y="4650825"/>
              <a:ext cx="5796280" cy="210820"/>
            </a:xfrm>
            <a:custGeom>
              <a:avLst/>
              <a:gdLst/>
              <a:ahLst/>
              <a:cxnLst/>
              <a:rect l="l" t="t" r="r" b="b"/>
              <a:pathLst>
                <a:path w="5796280" h="210820">
                  <a:moveTo>
                    <a:pt x="0" y="210501"/>
                  </a:moveTo>
                  <a:lnTo>
                    <a:pt x="5796071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9699824" y="4628102"/>
              <a:ext cx="64135" cy="47625"/>
            </a:xfrm>
            <a:custGeom>
              <a:avLst/>
              <a:gdLst/>
              <a:ahLst/>
              <a:cxnLst/>
              <a:rect l="l" t="t" r="r" b="b"/>
              <a:pathLst>
                <a:path w="64134" h="47625">
                  <a:moveTo>
                    <a:pt x="0" y="0"/>
                  </a:moveTo>
                  <a:lnTo>
                    <a:pt x="24436" y="22722"/>
                  </a:lnTo>
                  <a:lnTo>
                    <a:pt x="1713" y="47157"/>
                  </a:lnTo>
                  <a:lnTo>
                    <a:pt x="63734" y="21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9699824" y="4628102"/>
              <a:ext cx="64135" cy="47625"/>
            </a:xfrm>
            <a:custGeom>
              <a:avLst/>
              <a:gdLst/>
              <a:ahLst/>
              <a:cxnLst/>
              <a:rect l="l" t="t" r="r" b="b"/>
              <a:pathLst>
                <a:path w="64134" h="47625">
                  <a:moveTo>
                    <a:pt x="63735" y="21296"/>
                  </a:moveTo>
                  <a:lnTo>
                    <a:pt x="0" y="0"/>
                  </a:lnTo>
                  <a:lnTo>
                    <a:pt x="24436" y="22723"/>
                  </a:lnTo>
                  <a:lnTo>
                    <a:pt x="1712" y="47157"/>
                  </a:lnTo>
                  <a:lnTo>
                    <a:pt x="63735" y="21296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5453844" y="4660441"/>
              <a:ext cx="1298575" cy="231140"/>
            </a:xfrm>
            <a:custGeom>
              <a:avLst/>
              <a:gdLst/>
              <a:ahLst/>
              <a:cxnLst/>
              <a:rect l="l" t="t" r="r" b="b"/>
              <a:pathLst>
                <a:path w="1298575" h="231139">
                  <a:moveTo>
                    <a:pt x="0" y="231115"/>
                  </a:moveTo>
                  <a:lnTo>
                    <a:pt x="1298519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6724997" y="4641347"/>
              <a:ext cx="66675" cy="46990"/>
            </a:xfrm>
            <a:custGeom>
              <a:avLst/>
              <a:gdLst/>
              <a:ahLst/>
              <a:cxnLst/>
              <a:rect l="l" t="t" r="r" b="b"/>
              <a:pathLst>
                <a:path w="66675" h="46989">
                  <a:moveTo>
                    <a:pt x="0" y="0"/>
                  </a:moveTo>
                  <a:lnTo>
                    <a:pt x="27365" y="19094"/>
                  </a:lnTo>
                  <a:lnTo>
                    <a:pt x="8270" y="46459"/>
                  </a:lnTo>
                  <a:lnTo>
                    <a:pt x="66080" y="12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6724998" y="4641346"/>
              <a:ext cx="66675" cy="46990"/>
            </a:xfrm>
            <a:custGeom>
              <a:avLst/>
              <a:gdLst/>
              <a:ahLst/>
              <a:cxnLst/>
              <a:rect l="l" t="t" r="r" b="b"/>
              <a:pathLst>
                <a:path w="66675" h="46989">
                  <a:moveTo>
                    <a:pt x="66080" y="12203"/>
                  </a:moveTo>
                  <a:lnTo>
                    <a:pt x="0" y="0"/>
                  </a:lnTo>
                  <a:lnTo>
                    <a:pt x="27365" y="19094"/>
                  </a:lnTo>
                  <a:lnTo>
                    <a:pt x="8269" y="46459"/>
                  </a:lnTo>
                  <a:lnTo>
                    <a:pt x="66080" y="12203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5453949" y="4654164"/>
              <a:ext cx="2807970" cy="238760"/>
            </a:xfrm>
            <a:custGeom>
              <a:avLst/>
              <a:gdLst/>
              <a:ahLst/>
              <a:cxnLst/>
              <a:rect l="l" t="t" r="r" b="b"/>
              <a:pathLst>
                <a:path w="2807970" h="238760">
                  <a:moveTo>
                    <a:pt x="0" y="238194"/>
                  </a:moveTo>
                  <a:lnTo>
                    <a:pt x="2807645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8236090" y="4632648"/>
              <a:ext cx="64769" cy="47625"/>
            </a:xfrm>
            <a:custGeom>
              <a:avLst/>
              <a:gdLst/>
              <a:ahLst/>
              <a:cxnLst/>
              <a:rect l="l" t="t" r="r" b="b"/>
              <a:pathLst>
                <a:path w="64770" h="47625">
                  <a:moveTo>
                    <a:pt x="0" y="0"/>
                  </a:moveTo>
                  <a:lnTo>
                    <a:pt x="25504" y="21516"/>
                  </a:lnTo>
                  <a:lnTo>
                    <a:pt x="3989" y="47020"/>
                  </a:lnTo>
                  <a:lnTo>
                    <a:pt x="64688" y="18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8236091" y="4632648"/>
              <a:ext cx="64769" cy="47625"/>
            </a:xfrm>
            <a:custGeom>
              <a:avLst/>
              <a:gdLst/>
              <a:ahLst/>
              <a:cxnLst/>
              <a:rect l="l" t="t" r="r" b="b"/>
              <a:pathLst>
                <a:path w="64770" h="47625">
                  <a:moveTo>
                    <a:pt x="64688" y="18191"/>
                  </a:moveTo>
                  <a:lnTo>
                    <a:pt x="0" y="0"/>
                  </a:lnTo>
                  <a:lnTo>
                    <a:pt x="25504" y="21516"/>
                  </a:lnTo>
                  <a:lnTo>
                    <a:pt x="3989" y="47020"/>
                  </a:lnTo>
                  <a:lnTo>
                    <a:pt x="64688" y="18191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5453968" y="4667682"/>
              <a:ext cx="4272915" cy="225425"/>
            </a:xfrm>
            <a:custGeom>
              <a:avLst/>
              <a:gdLst/>
              <a:ahLst/>
              <a:cxnLst/>
              <a:rect l="l" t="t" r="r" b="b"/>
              <a:pathLst>
                <a:path w="4272915" h="225425">
                  <a:moveTo>
                    <a:pt x="0" y="224959"/>
                  </a:moveTo>
                  <a:lnTo>
                    <a:pt x="4272308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9701474" y="4645361"/>
              <a:ext cx="64135" cy="47625"/>
            </a:xfrm>
            <a:custGeom>
              <a:avLst/>
              <a:gdLst/>
              <a:ahLst/>
              <a:cxnLst/>
              <a:rect l="l" t="t" r="r" b="b"/>
              <a:pathLst>
                <a:path w="64134" h="47625">
                  <a:moveTo>
                    <a:pt x="0" y="0"/>
                  </a:moveTo>
                  <a:lnTo>
                    <a:pt x="24803" y="22321"/>
                  </a:lnTo>
                  <a:lnTo>
                    <a:pt x="2481" y="47124"/>
                  </a:lnTo>
                  <a:lnTo>
                    <a:pt x="64072" y="20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9701474" y="4645360"/>
              <a:ext cx="64135" cy="47625"/>
            </a:xfrm>
            <a:custGeom>
              <a:avLst/>
              <a:gdLst/>
              <a:ahLst/>
              <a:cxnLst/>
              <a:rect l="l" t="t" r="r" b="b"/>
              <a:pathLst>
                <a:path w="64134" h="47625">
                  <a:moveTo>
                    <a:pt x="64071" y="20253"/>
                  </a:moveTo>
                  <a:lnTo>
                    <a:pt x="0" y="0"/>
                  </a:lnTo>
                  <a:lnTo>
                    <a:pt x="24802" y="22322"/>
                  </a:lnTo>
                  <a:lnTo>
                    <a:pt x="2480" y="47124"/>
                  </a:lnTo>
                  <a:lnTo>
                    <a:pt x="64071" y="20253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6833216" y="4658606"/>
              <a:ext cx="1429385" cy="215265"/>
            </a:xfrm>
            <a:custGeom>
              <a:avLst/>
              <a:gdLst/>
              <a:ahLst/>
              <a:cxnLst/>
              <a:rect l="l" t="t" r="r" b="b"/>
              <a:pathLst>
                <a:path w="1429384" h="215264">
                  <a:moveTo>
                    <a:pt x="0" y="214902"/>
                  </a:moveTo>
                  <a:lnTo>
                    <a:pt x="1428901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8235276" y="4638784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40" h="46989">
                  <a:moveTo>
                    <a:pt x="0" y="0"/>
                  </a:moveTo>
                  <a:lnTo>
                    <a:pt x="26840" y="19823"/>
                  </a:lnTo>
                  <a:lnTo>
                    <a:pt x="7018" y="46663"/>
                  </a:lnTo>
                  <a:lnTo>
                    <a:pt x="65727" y="1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8235276" y="4638784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40" h="46989">
                  <a:moveTo>
                    <a:pt x="65728" y="13974"/>
                  </a:moveTo>
                  <a:lnTo>
                    <a:pt x="0" y="0"/>
                  </a:lnTo>
                  <a:lnTo>
                    <a:pt x="26841" y="19822"/>
                  </a:lnTo>
                  <a:lnTo>
                    <a:pt x="7018" y="46663"/>
                  </a:lnTo>
                  <a:lnTo>
                    <a:pt x="65728" y="13974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6833291" y="4668941"/>
              <a:ext cx="2893060" cy="205740"/>
            </a:xfrm>
            <a:custGeom>
              <a:avLst/>
              <a:gdLst/>
              <a:ahLst/>
              <a:cxnLst/>
              <a:rect l="l" t="t" r="r" b="b"/>
              <a:pathLst>
                <a:path w="2893059" h="205739">
                  <a:moveTo>
                    <a:pt x="0" y="205257"/>
                  </a:moveTo>
                  <a:lnTo>
                    <a:pt x="2893062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9701148" y="4647076"/>
              <a:ext cx="64769" cy="47625"/>
            </a:xfrm>
            <a:custGeom>
              <a:avLst/>
              <a:gdLst/>
              <a:ahLst/>
              <a:cxnLst/>
              <a:rect l="l" t="t" r="r" b="b"/>
              <a:pathLst>
                <a:path w="64770" h="47625">
                  <a:moveTo>
                    <a:pt x="0" y="0"/>
                  </a:moveTo>
                  <a:lnTo>
                    <a:pt x="25205" y="21865"/>
                  </a:lnTo>
                  <a:lnTo>
                    <a:pt x="3338" y="47071"/>
                  </a:lnTo>
                  <a:lnTo>
                    <a:pt x="64432" y="19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9701148" y="4647075"/>
              <a:ext cx="64769" cy="47625"/>
            </a:xfrm>
            <a:custGeom>
              <a:avLst/>
              <a:gdLst/>
              <a:ahLst/>
              <a:cxnLst/>
              <a:rect l="l" t="t" r="r" b="b"/>
              <a:pathLst>
                <a:path w="64770" h="47625">
                  <a:moveTo>
                    <a:pt x="64432" y="19083"/>
                  </a:moveTo>
                  <a:lnTo>
                    <a:pt x="0" y="0"/>
                  </a:lnTo>
                  <a:lnTo>
                    <a:pt x="25205" y="21865"/>
                  </a:lnTo>
                  <a:lnTo>
                    <a:pt x="3339" y="47071"/>
                  </a:lnTo>
                  <a:lnTo>
                    <a:pt x="64432" y="19083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8353237" y="4657987"/>
              <a:ext cx="1372235" cy="193675"/>
            </a:xfrm>
            <a:custGeom>
              <a:avLst/>
              <a:gdLst/>
              <a:ahLst/>
              <a:cxnLst/>
              <a:rect l="l" t="t" r="r" b="b"/>
              <a:pathLst>
                <a:path w="1372234" h="193675">
                  <a:moveTo>
                    <a:pt x="0" y="193619"/>
                  </a:moveTo>
                  <a:lnTo>
                    <a:pt x="1371657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9698233" y="4637921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40" h="46989">
                  <a:moveTo>
                    <a:pt x="0" y="0"/>
                  </a:moveTo>
                  <a:lnTo>
                    <a:pt x="26659" y="20065"/>
                  </a:lnTo>
                  <a:lnTo>
                    <a:pt x="6595" y="46725"/>
                  </a:lnTo>
                  <a:lnTo>
                    <a:pt x="65599" y="14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9698234" y="4637922"/>
              <a:ext cx="66040" cy="46990"/>
            </a:xfrm>
            <a:custGeom>
              <a:avLst/>
              <a:gdLst/>
              <a:ahLst/>
              <a:cxnLst/>
              <a:rect l="l" t="t" r="r" b="b"/>
              <a:pathLst>
                <a:path w="66040" h="46989">
                  <a:moveTo>
                    <a:pt x="65599" y="14568"/>
                  </a:moveTo>
                  <a:lnTo>
                    <a:pt x="0" y="0"/>
                  </a:lnTo>
                  <a:lnTo>
                    <a:pt x="26660" y="20064"/>
                  </a:lnTo>
                  <a:lnTo>
                    <a:pt x="6595" y="46725"/>
                  </a:lnTo>
                  <a:lnTo>
                    <a:pt x="65599" y="14568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3909635" y="4851937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5">
                  <a:moveTo>
                    <a:pt x="12513" y="0"/>
                  </a:moveTo>
                  <a:lnTo>
                    <a:pt x="6910" y="0"/>
                  </a:lnTo>
                  <a:lnTo>
                    <a:pt x="0" y="6910"/>
                  </a:lnTo>
                  <a:lnTo>
                    <a:pt x="0" y="12512"/>
                  </a:lnTo>
                  <a:lnTo>
                    <a:pt x="6910" y="19422"/>
                  </a:lnTo>
                  <a:lnTo>
                    <a:pt x="12513" y="19422"/>
                  </a:lnTo>
                  <a:lnTo>
                    <a:pt x="19423" y="12512"/>
                  </a:lnTo>
                  <a:lnTo>
                    <a:pt x="19423" y="6910"/>
                  </a:lnTo>
                  <a:lnTo>
                    <a:pt x="15967" y="3455"/>
                  </a:lnTo>
                  <a:lnTo>
                    <a:pt x="12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/>
            <p:cNvSpPr/>
            <p:nvPr/>
          </p:nvSpPr>
          <p:spPr>
            <a:xfrm>
              <a:off x="3909636" y="4851936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5">
                  <a:moveTo>
                    <a:pt x="15967" y="3455"/>
                  </a:moveTo>
                  <a:lnTo>
                    <a:pt x="19423" y="6910"/>
                  </a:lnTo>
                  <a:lnTo>
                    <a:pt x="19423" y="12513"/>
                  </a:lnTo>
                  <a:lnTo>
                    <a:pt x="15967" y="15967"/>
                  </a:lnTo>
                  <a:lnTo>
                    <a:pt x="12513" y="19423"/>
                  </a:lnTo>
                  <a:lnTo>
                    <a:pt x="6910" y="19423"/>
                  </a:lnTo>
                  <a:lnTo>
                    <a:pt x="3455" y="15967"/>
                  </a:lnTo>
                  <a:lnTo>
                    <a:pt x="0" y="12513"/>
                  </a:lnTo>
                  <a:lnTo>
                    <a:pt x="0" y="6910"/>
                  </a:lnTo>
                  <a:lnTo>
                    <a:pt x="3455" y="3455"/>
                  </a:lnTo>
                  <a:lnTo>
                    <a:pt x="6910" y="0"/>
                  </a:lnTo>
                  <a:lnTo>
                    <a:pt x="12513" y="0"/>
                  </a:lnTo>
                  <a:lnTo>
                    <a:pt x="15967" y="3455"/>
                  </a:lnTo>
                </a:path>
              </a:pathLst>
            </a:custGeom>
            <a:ln w="1572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/>
            <p:cNvSpPr/>
            <p:nvPr/>
          </p:nvSpPr>
          <p:spPr>
            <a:xfrm>
              <a:off x="5435422" y="4883396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5">
                  <a:moveTo>
                    <a:pt x="12512" y="0"/>
                  </a:moveTo>
                  <a:lnTo>
                    <a:pt x="6910" y="0"/>
                  </a:lnTo>
                  <a:lnTo>
                    <a:pt x="0" y="6910"/>
                  </a:lnTo>
                  <a:lnTo>
                    <a:pt x="0" y="12513"/>
                  </a:lnTo>
                  <a:lnTo>
                    <a:pt x="6910" y="19423"/>
                  </a:lnTo>
                  <a:lnTo>
                    <a:pt x="12512" y="19423"/>
                  </a:lnTo>
                  <a:lnTo>
                    <a:pt x="19422" y="12513"/>
                  </a:lnTo>
                  <a:lnTo>
                    <a:pt x="19422" y="6910"/>
                  </a:lnTo>
                  <a:lnTo>
                    <a:pt x="15966" y="3455"/>
                  </a:lnTo>
                  <a:lnTo>
                    <a:pt x="12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5435421" y="4883396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5">
                  <a:moveTo>
                    <a:pt x="15967" y="3455"/>
                  </a:moveTo>
                  <a:lnTo>
                    <a:pt x="19423" y="6910"/>
                  </a:lnTo>
                  <a:lnTo>
                    <a:pt x="19423" y="12513"/>
                  </a:lnTo>
                  <a:lnTo>
                    <a:pt x="15967" y="15967"/>
                  </a:lnTo>
                  <a:lnTo>
                    <a:pt x="12513" y="19423"/>
                  </a:lnTo>
                  <a:lnTo>
                    <a:pt x="6910" y="19423"/>
                  </a:lnTo>
                  <a:lnTo>
                    <a:pt x="3455" y="15967"/>
                  </a:lnTo>
                  <a:lnTo>
                    <a:pt x="0" y="12513"/>
                  </a:lnTo>
                  <a:lnTo>
                    <a:pt x="0" y="6910"/>
                  </a:lnTo>
                  <a:lnTo>
                    <a:pt x="3455" y="3455"/>
                  </a:lnTo>
                  <a:lnTo>
                    <a:pt x="6910" y="0"/>
                  </a:lnTo>
                  <a:lnTo>
                    <a:pt x="12513" y="0"/>
                  </a:lnTo>
                  <a:lnTo>
                    <a:pt x="15967" y="3455"/>
                  </a:lnTo>
                </a:path>
              </a:pathLst>
            </a:custGeom>
            <a:ln w="1572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8334763" y="4843131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2513" y="0"/>
                  </a:moveTo>
                  <a:lnTo>
                    <a:pt x="6910" y="0"/>
                  </a:lnTo>
                  <a:lnTo>
                    <a:pt x="0" y="6910"/>
                  </a:lnTo>
                  <a:lnTo>
                    <a:pt x="0" y="12513"/>
                  </a:lnTo>
                  <a:lnTo>
                    <a:pt x="6910" y="19423"/>
                  </a:lnTo>
                  <a:lnTo>
                    <a:pt x="12513" y="19423"/>
                  </a:lnTo>
                  <a:lnTo>
                    <a:pt x="19423" y="12513"/>
                  </a:lnTo>
                  <a:lnTo>
                    <a:pt x="19423" y="6910"/>
                  </a:lnTo>
                  <a:lnTo>
                    <a:pt x="15968" y="3455"/>
                  </a:lnTo>
                  <a:lnTo>
                    <a:pt x="12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8334763" y="4843131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5968" y="3455"/>
                  </a:moveTo>
                  <a:lnTo>
                    <a:pt x="19423" y="6910"/>
                  </a:lnTo>
                  <a:lnTo>
                    <a:pt x="19423" y="12513"/>
                  </a:lnTo>
                  <a:lnTo>
                    <a:pt x="15968" y="15968"/>
                  </a:lnTo>
                  <a:lnTo>
                    <a:pt x="12513" y="19423"/>
                  </a:lnTo>
                  <a:lnTo>
                    <a:pt x="6910" y="19423"/>
                  </a:lnTo>
                  <a:lnTo>
                    <a:pt x="3455" y="15968"/>
                  </a:lnTo>
                  <a:lnTo>
                    <a:pt x="0" y="12513"/>
                  </a:lnTo>
                  <a:lnTo>
                    <a:pt x="0" y="6910"/>
                  </a:lnTo>
                  <a:lnTo>
                    <a:pt x="3455" y="3455"/>
                  </a:lnTo>
                  <a:lnTo>
                    <a:pt x="6910" y="0"/>
                  </a:lnTo>
                  <a:lnTo>
                    <a:pt x="12513" y="0"/>
                  </a:lnTo>
                  <a:lnTo>
                    <a:pt x="15968" y="3455"/>
                  </a:lnTo>
                </a:path>
              </a:pathLst>
            </a:custGeom>
            <a:ln w="1572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6814753" y="4865113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2513" y="0"/>
                  </a:moveTo>
                  <a:lnTo>
                    <a:pt x="6911" y="0"/>
                  </a:lnTo>
                  <a:lnTo>
                    <a:pt x="0" y="6911"/>
                  </a:lnTo>
                  <a:lnTo>
                    <a:pt x="0" y="12513"/>
                  </a:lnTo>
                  <a:lnTo>
                    <a:pt x="6911" y="19424"/>
                  </a:lnTo>
                  <a:lnTo>
                    <a:pt x="12513" y="19424"/>
                  </a:lnTo>
                  <a:lnTo>
                    <a:pt x="19424" y="12513"/>
                  </a:lnTo>
                  <a:lnTo>
                    <a:pt x="19424" y="6911"/>
                  </a:lnTo>
                  <a:lnTo>
                    <a:pt x="15968" y="3455"/>
                  </a:lnTo>
                  <a:lnTo>
                    <a:pt x="12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6814754" y="4865113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15968" y="3455"/>
                  </a:moveTo>
                  <a:lnTo>
                    <a:pt x="19424" y="6911"/>
                  </a:lnTo>
                  <a:lnTo>
                    <a:pt x="19424" y="12513"/>
                  </a:lnTo>
                  <a:lnTo>
                    <a:pt x="15968" y="15968"/>
                  </a:lnTo>
                  <a:lnTo>
                    <a:pt x="12513" y="19424"/>
                  </a:lnTo>
                  <a:lnTo>
                    <a:pt x="6911" y="19424"/>
                  </a:lnTo>
                  <a:lnTo>
                    <a:pt x="3455" y="15968"/>
                  </a:lnTo>
                  <a:lnTo>
                    <a:pt x="0" y="12513"/>
                  </a:lnTo>
                  <a:lnTo>
                    <a:pt x="0" y="6911"/>
                  </a:lnTo>
                  <a:lnTo>
                    <a:pt x="3455" y="3455"/>
                  </a:lnTo>
                  <a:lnTo>
                    <a:pt x="6911" y="0"/>
                  </a:lnTo>
                  <a:lnTo>
                    <a:pt x="12513" y="0"/>
                  </a:lnTo>
                  <a:lnTo>
                    <a:pt x="15968" y="3455"/>
                  </a:lnTo>
                </a:path>
              </a:pathLst>
            </a:custGeom>
            <a:ln w="1572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3" name="object 483"/>
          <p:cNvSpPr/>
          <p:nvPr/>
        </p:nvSpPr>
        <p:spPr>
          <a:xfrm>
            <a:off x="2415309" y="431712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5968" y="3455"/>
                </a:moveTo>
                <a:lnTo>
                  <a:pt x="19423" y="6910"/>
                </a:lnTo>
                <a:lnTo>
                  <a:pt x="19423" y="12513"/>
                </a:lnTo>
                <a:lnTo>
                  <a:pt x="15968" y="15967"/>
                </a:lnTo>
                <a:lnTo>
                  <a:pt x="12513" y="19423"/>
                </a:lnTo>
                <a:lnTo>
                  <a:pt x="6910" y="19423"/>
                </a:lnTo>
                <a:lnTo>
                  <a:pt x="3455" y="15967"/>
                </a:lnTo>
                <a:lnTo>
                  <a:pt x="0" y="12513"/>
                </a:lnTo>
                <a:lnTo>
                  <a:pt x="0" y="6910"/>
                </a:lnTo>
                <a:lnTo>
                  <a:pt x="3455" y="3455"/>
                </a:lnTo>
                <a:lnTo>
                  <a:pt x="6910" y="0"/>
                </a:lnTo>
                <a:lnTo>
                  <a:pt x="12513" y="0"/>
                </a:lnTo>
                <a:lnTo>
                  <a:pt x="15968" y="3455"/>
                </a:lnTo>
              </a:path>
            </a:pathLst>
          </a:custGeom>
          <a:ln w="1572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556877" y="4458692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5968" y="3455"/>
                </a:moveTo>
                <a:lnTo>
                  <a:pt x="19423" y="6910"/>
                </a:lnTo>
                <a:lnTo>
                  <a:pt x="19423" y="12513"/>
                </a:lnTo>
                <a:lnTo>
                  <a:pt x="15968" y="15967"/>
                </a:lnTo>
                <a:lnTo>
                  <a:pt x="12513" y="19423"/>
                </a:lnTo>
                <a:lnTo>
                  <a:pt x="6910" y="19423"/>
                </a:lnTo>
                <a:lnTo>
                  <a:pt x="3455" y="15967"/>
                </a:lnTo>
                <a:lnTo>
                  <a:pt x="0" y="12513"/>
                </a:lnTo>
                <a:lnTo>
                  <a:pt x="0" y="6910"/>
                </a:lnTo>
                <a:lnTo>
                  <a:pt x="3455" y="3455"/>
                </a:lnTo>
                <a:lnTo>
                  <a:pt x="6910" y="0"/>
                </a:lnTo>
                <a:lnTo>
                  <a:pt x="12513" y="0"/>
                </a:lnTo>
                <a:lnTo>
                  <a:pt x="15968" y="3455"/>
                </a:lnTo>
              </a:path>
            </a:pathLst>
          </a:custGeom>
          <a:ln w="1572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 txBox="1"/>
          <p:nvPr/>
        </p:nvSpPr>
        <p:spPr>
          <a:xfrm>
            <a:off x="6641908" y="4633170"/>
            <a:ext cx="371475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20">
                <a:latin typeface="Arial MT"/>
                <a:cs typeface="Arial MT"/>
              </a:rPr>
              <a:t>…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486" name="object 486"/>
          <p:cNvSpPr txBox="1"/>
          <p:nvPr/>
        </p:nvSpPr>
        <p:spPr>
          <a:xfrm>
            <a:off x="3536015" y="3254840"/>
            <a:ext cx="488315" cy="5175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00" spc="5">
                <a:latin typeface="Arial MT"/>
                <a:cs typeface="Arial MT"/>
              </a:rPr>
              <a:t>logits</a:t>
            </a:r>
            <a:endParaRPr sz="1000">
              <a:latin typeface="Arial MT"/>
              <a:cs typeface="Arial MT"/>
            </a:endParaRPr>
          </a:p>
          <a:p>
            <a:pPr marL="293370">
              <a:lnSpc>
                <a:spcPct val="100000"/>
              </a:lnSpc>
              <a:spcBef>
                <a:spcPts val="235"/>
              </a:spcBef>
            </a:pPr>
            <a:r>
              <a:rPr dirty="0" sz="1950" spc="20">
                <a:latin typeface="Arial MT"/>
                <a:cs typeface="Arial MT"/>
              </a:rPr>
              <a:t>U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5073350" y="3254840"/>
            <a:ext cx="474980" cy="5175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00" spc="5">
                <a:latin typeface="Arial MT"/>
                <a:cs typeface="Arial MT"/>
              </a:rPr>
              <a:t>logits</a:t>
            </a:r>
            <a:endParaRPr sz="10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  <a:spcBef>
                <a:spcPts val="235"/>
              </a:spcBef>
            </a:pPr>
            <a:r>
              <a:rPr dirty="0" sz="1950" spc="20">
                <a:latin typeface="Arial MT"/>
                <a:cs typeface="Arial MT"/>
              </a:rPr>
              <a:t>U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88" name="object 488"/>
          <p:cNvSpPr txBox="1"/>
          <p:nvPr/>
        </p:nvSpPr>
        <p:spPr>
          <a:xfrm>
            <a:off x="6422921" y="3254840"/>
            <a:ext cx="501650" cy="5175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00" spc="5">
                <a:latin typeface="Arial MT"/>
                <a:cs typeface="Arial MT"/>
              </a:rPr>
              <a:t>logits</a:t>
            </a:r>
            <a:endParaRPr sz="1000">
              <a:latin typeface="Arial MT"/>
              <a:cs typeface="Arial MT"/>
            </a:endParaRPr>
          </a:p>
          <a:p>
            <a:pPr marL="306705">
              <a:lnSpc>
                <a:spcPct val="100000"/>
              </a:lnSpc>
              <a:spcBef>
                <a:spcPts val="235"/>
              </a:spcBef>
            </a:pPr>
            <a:r>
              <a:rPr dirty="0" sz="1950" spc="20">
                <a:latin typeface="Arial MT"/>
                <a:cs typeface="Arial MT"/>
              </a:rPr>
              <a:t>U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89" name="object 489"/>
          <p:cNvSpPr txBox="1"/>
          <p:nvPr/>
        </p:nvSpPr>
        <p:spPr>
          <a:xfrm>
            <a:off x="7960256" y="3254840"/>
            <a:ext cx="474345" cy="5175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00" spc="5">
                <a:latin typeface="Arial MT"/>
                <a:cs typeface="Arial MT"/>
              </a:rPr>
              <a:t>logits</a:t>
            </a:r>
            <a:endParaRPr sz="10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  <a:spcBef>
                <a:spcPts val="235"/>
              </a:spcBef>
            </a:pPr>
            <a:r>
              <a:rPr dirty="0" sz="1950" spc="20">
                <a:latin typeface="Arial MT"/>
                <a:cs typeface="Arial MT"/>
              </a:rPr>
              <a:t>U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90" name="object 490"/>
          <p:cNvSpPr txBox="1"/>
          <p:nvPr/>
        </p:nvSpPr>
        <p:spPr>
          <a:xfrm>
            <a:off x="9395845" y="3254840"/>
            <a:ext cx="501650" cy="5175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00" spc="5">
                <a:latin typeface="Arial MT"/>
                <a:cs typeface="Arial MT"/>
              </a:rPr>
              <a:t>logits</a:t>
            </a:r>
            <a:endParaRPr sz="1000">
              <a:latin typeface="Arial MT"/>
              <a:cs typeface="Arial MT"/>
            </a:endParaRPr>
          </a:p>
          <a:p>
            <a:pPr marL="306705">
              <a:lnSpc>
                <a:spcPct val="100000"/>
              </a:lnSpc>
              <a:spcBef>
                <a:spcPts val="235"/>
              </a:spcBef>
            </a:pPr>
            <a:r>
              <a:rPr dirty="0" sz="1950" spc="20">
                <a:latin typeface="Arial MT"/>
                <a:cs typeface="Arial MT"/>
              </a:rPr>
              <a:t>U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491" name="object 491"/>
          <p:cNvGrpSpPr/>
          <p:nvPr/>
        </p:nvGrpSpPr>
        <p:grpSpPr>
          <a:xfrm>
            <a:off x="5357636" y="5024254"/>
            <a:ext cx="4467860" cy="345440"/>
            <a:chOff x="5357636" y="5024254"/>
            <a:chExt cx="4467860" cy="345440"/>
          </a:xfrm>
        </p:grpSpPr>
        <p:sp>
          <p:nvSpPr>
            <p:cNvPr id="492" name="object 492"/>
            <p:cNvSpPr/>
            <p:nvPr/>
          </p:nvSpPr>
          <p:spPr>
            <a:xfrm>
              <a:off x="5389096" y="5071443"/>
              <a:ext cx="0" cy="156845"/>
            </a:xfrm>
            <a:custGeom>
              <a:avLst/>
              <a:gdLst/>
              <a:ahLst/>
              <a:cxnLst/>
              <a:rect l="l" t="t" r="r" b="b"/>
              <a:pathLst>
                <a:path w="0" h="156845">
                  <a:moveTo>
                    <a:pt x="0" y="156259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5365501" y="503211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5" y="0"/>
                  </a:moveTo>
                  <a:lnTo>
                    <a:pt x="0" y="62918"/>
                  </a:lnTo>
                  <a:lnTo>
                    <a:pt x="23595" y="39324"/>
                  </a:lnTo>
                  <a:lnTo>
                    <a:pt x="38341" y="39324"/>
                  </a:lnTo>
                  <a:lnTo>
                    <a:pt x="23595" y="0"/>
                  </a:lnTo>
                  <a:close/>
                </a:path>
                <a:path w="47625" h="63500">
                  <a:moveTo>
                    <a:pt x="38341" y="39324"/>
                  </a:moveTo>
                  <a:lnTo>
                    <a:pt x="23595" y="39324"/>
                  </a:lnTo>
                  <a:lnTo>
                    <a:pt x="47189" y="62918"/>
                  </a:lnTo>
                  <a:lnTo>
                    <a:pt x="38341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5365501" y="503211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6820503" y="5071443"/>
              <a:ext cx="0" cy="156845"/>
            </a:xfrm>
            <a:custGeom>
              <a:avLst/>
              <a:gdLst/>
              <a:ahLst/>
              <a:cxnLst/>
              <a:rect l="l" t="t" r="r" b="b"/>
              <a:pathLst>
                <a:path w="0" h="156845">
                  <a:moveTo>
                    <a:pt x="0" y="156259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6796909" y="503211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38340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0" y="39324"/>
                  </a:moveTo>
                  <a:lnTo>
                    <a:pt x="23594" y="39324"/>
                  </a:lnTo>
                  <a:lnTo>
                    <a:pt x="47188" y="62918"/>
                  </a:lnTo>
                  <a:lnTo>
                    <a:pt x="38340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6796908" y="503211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8377748" y="5071443"/>
              <a:ext cx="0" cy="156845"/>
            </a:xfrm>
            <a:custGeom>
              <a:avLst/>
              <a:gdLst/>
              <a:ahLst/>
              <a:cxnLst/>
              <a:rect l="l" t="t" r="r" b="b"/>
              <a:pathLst>
                <a:path w="0" h="156845">
                  <a:moveTo>
                    <a:pt x="0" y="156259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8354154" y="503211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38341" y="39324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1" y="39324"/>
                  </a:moveTo>
                  <a:lnTo>
                    <a:pt x="23594" y="39324"/>
                  </a:lnTo>
                  <a:lnTo>
                    <a:pt x="47189" y="62918"/>
                  </a:lnTo>
                  <a:lnTo>
                    <a:pt x="38341" y="39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8354154" y="5032119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/>
            <p:cNvSpPr/>
            <p:nvPr/>
          </p:nvSpPr>
          <p:spPr>
            <a:xfrm>
              <a:off x="9793426" y="5213011"/>
              <a:ext cx="0" cy="156845"/>
            </a:xfrm>
            <a:custGeom>
              <a:avLst/>
              <a:gdLst/>
              <a:ahLst/>
              <a:cxnLst/>
              <a:rect l="l" t="t" r="r" b="b"/>
              <a:pathLst>
                <a:path w="0" h="156845">
                  <a:moveTo>
                    <a:pt x="0" y="156259"/>
                  </a:moveTo>
                  <a:lnTo>
                    <a:pt x="0" y="0"/>
                  </a:lnTo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9769831" y="5173686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9"/>
                  </a:lnTo>
                  <a:lnTo>
                    <a:pt x="23594" y="39325"/>
                  </a:lnTo>
                  <a:lnTo>
                    <a:pt x="38341" y="39325"/>
                  </a:lnTo>
                  <a:lnTo>
                    <a:pt x="23594" y="0"/>
                  </a:lnTo>
                  <a:close/>
                </a:path>
                <a:path w="47625" h="63500">
                  <a:moveTo>
                    <a:pt x="38341" y="39325"/>
                  </a:moveTo>
                  <a:lnTo>
                    <a:pt x="23594" y="39325"/>
                  </a:lnTo>
                  <a:lnTo>
                    <a:pt x="47189" y="62919"/>
                  </a:lnTo>
                  <a:lnTo>
                    <a:pt x="38341" y="39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9769831" y="5173687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594" y="0"/>
                  </a:moveTo>
                  <a:lnTo>
                    <a:pt x="0" y="62918"/>
                  </a:lnTo>
                  <a:lnTo>
                    <a:pt x="23594" y="39324"/>
                  </a:lnTo>
                  <a:lnTo>
                    <a:pt x="47189" y="62918"/>
                  </a:lnTo>
                  <a:lnTo>
                    <a:pt x="23594" y="0"/>
                  </a:lnTo>
                  <a:close/>
                </a:path>
              </a:pathLst>
            </a:custGeom>
            <a:ln w="15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4" name="object 504"/>
          <p:cNvSpPr txBox="1"/>
          <p:nvPr/>
        </p:nvSpPr>
        <p:spPr>
          <a:xfrm>
            <a:off x="6201643" y="2170877"/>
            <a:ext cx="1350645" cy="424815"/>
          </a:xfrm>
          <a:prstGeom prst="rect">
            <a:avLst/>
          </a:prstGeom>
          <a:solidFill>
            <a:srgbClr val="FF7F7F">
              <a:alpha val="48168"/>
            </a:srgbClr>
          </a:solidFill>
          <a:ln w="15729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635"/>
              </a:spcBef>
            </a:pPr>
            <a:r>
              <a:rPr dirty="0" baseline="8333" sz="3000" spc="120">
                <a:latin typeface="Calibri"/>
                <a:cs typeface="Calibri"/>
              </a:rPr>
              <a:t>l</a:t>
            </a:r>
            <a:r>
              <a:rPr dirty="0" baseline="8333" sz="3000" spc="-37">
                <a:latin typeface="Calibri"/>
                <a:cs typeface="Calibri"/>
              </a:rPr>
              <a:t>og</a:t>
            </a:r>
            <a:r>
              <a:rPr dirty="0" baseline="8333" sz="3000" spc="-150">
                <a:latin typeface="Calibri"/>
                <a:cs typeface="Calibri"/>
              </a:rPr>
              <a:t> </a:t>
            </a:r>
            <a:r>
              <a:rPr dirty="0" baseline="8333" sz="3000" spc="89" i="1">
                <a:latin typeface="Calibri"/>
                <a:cs typeface="Calibri"/>
              </a:rPr>
              <a:t>y</a:t>
            </a:r>
            <a:r>
              <a:rPr dirty="0" sz="1400" spc="130">
                <a:latin typeface="Calibri"/>
                <a:cs typeface="Calibri"/>
              </a:rPr>
              <a:t>th</a:t>
            </a:r>
            <a:r>
              <a:rPr dirty="0" sz="1400" spc="114">
                <a:latin typeface="Calibri"/>
                <a:cs typeface="Calibri"/>
              </a:rPr>
              <a:t>an</a:t>
            </a:r>
            <a:r>
              <a:rPr dirty="0" sz="1400" spc="125">
                <a:latin typeface="Calibri"/>
                <a:cs typeface="Calibri"/>
              </a:rPr>
              <a:t>ks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4239895" marR="5080" indent="-82550">
              <a:lnSpc>
                <a:spcPts val="5210"/>
              </a:lnSpc>
              <a:spcBef>
                <a:spcPts val="730"/>
              </a:spcBef>
            </a:pPr>
            <a:r>
              <a:rPr dirty="0" spc="-25"/>
              <a:t>Pretraining</a:t>
            </a:r>
            <a:r>
              <a:rPr dirty="0" spc="-20"/>
              <a:t> Large </a:t>
            </a:r>
            <a:r>
              <a:rPr dirty="0" spc="-10"/>
              <a:t>Language </a:t>
            </a:r>
            <a:r>
              <a:rPr dirty="0" spc="-1070"/>
              <a:t> </a:t>
            </a:r>
            <a:r>
              <a:rPr dirty="0" spc="-5"/>
              <a:t>Models: </a:t>
            </a:r>
            <a:r>
              <a:rPr dirty="0" spc="-10"/>
              <a:t>Algorithm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3686" y="807211"/>
            <a:ext cx="62357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Pretraining</a:t>
            </a:r>
            <a:r>
              <a:rPr dirty="0" spc="-15"/>
              <a:t> </a:t>
            </a:r>
            <a:r>
              <a:rPr dirty="0" spc="-35"/>
              <a:t>data</a:t>
            </a:r>
            <a:r>
              <a:rPr dirty="0" spc="-15"/>
              <a:t> </a:t>
            </a:r>
            <a:r>
              <a:rPr dirty="0" spc="-35"/>
              <a:t>for</a:t>
            </a:r>
            <a:r>
              <a:rPr dirty="0" spc="-5"/>
              <a:t> </a:t>
            </a:r>
            <a:r>
              <a:rPr dirty="0"/>
              <a:t>LLMs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90189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5">
                <a:solidFill>
                  <a:srgbClr val="404040"/>
                </a:solidFill>
                <a:latin typeface="Calibri Light"/>
                <a:cs typeface="Calibri Light"/>
              </a:rPr>
              <a:t>LLMs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are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mainly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trained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15">
                <a:solidFill>
                  <a:srgbClr val="404040"/>
                </a:solidFill>
                <a:latin typeface="Calibri Light"/>
                <a:cs typeface="Calibri Light"/>
              </a:rPr>
              <a:t>on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web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76044"/>
            <a:ext cx="11798300" cy="3564254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2225" marR="450215" indent="-10160">
              <a:lnSpc>
                <a:spcPts val="4100"/>
              </a:lnSpc>
              <a:spcBef>
                <a:spcPts val="620"/>
              </a:spcBef>
            </a:pP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crawl,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snapshots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entire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produced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non-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profit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Crawl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billions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endParaRPr sz="3800">
              <a:latin typeface="Calibri"/>
              <a:cs typeface="Calibri"/>
            </a:endParaRPr>
          </a:p>
          <a:p>
            <a:pPr marL="22225" marR="262890" indent="-10160">
              <a:lnSpc>
                <a:spcPts val="4100"/>
              </a:lnSpc>
              <a:spcBef>
                <a:spcPts val="1400"/>
              </a:spcBef>
              <a:tabLst>
                <a:tab pos="5031740" algn="l"/>
              </a:tabLst>
            </a:pP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Colossal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Clean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Crawled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Corpus (C4;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0000FF"/>
                </a:solidFill>
                <a:latin typeface="Calibri"/>
                <a:cs typeface="Calibri"/>
              </a:rPr>
              <a:t>Raffel</a:t>
            </a:r>
            <a:r>
              <a:rPr dirty="0" sz="3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0000FF"/>
                </a:solidFill>
                <a:latin typeface="Calibri"/>
                <a:cs typeface="Calibri"/>
              </a:rPr>
              <a:t>et</a:t>
            </a:r>
            <a:r>
              <a:rPr dirty="0" sz="38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0000FF"/>
                </a:solidFill>
                <a:latin typeface="Calibri"/>
                <a:cs typeface="Calibri"/>
              </a:rPr>
              <a:t>al.</a:t>
            </a:r>
            <a:r>
              <a:rPr dirty="0" sz="38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0000FF"/>
                </a:solidFill>
                <a:latin typeface="Calibri"/>
                <a:cs typeface="Calibri"/>
              </a:rPr>
              <a:t>2020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),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156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billion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tokens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English,	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filtered</a:t>
            </a:r>
            <a:endParaRPr sz="3800">
              <a:latin typeface="Calibri"/>
              <a:cs typeface="Calibri"/>
            </a:endParaRPr>
          </a:p>
          <a:p>
            <a:pPr marL="22225" marR="5080">
              <a:lnSpc>
                <a:spcPts val="4100"/>
              </a:lnSpc>
              <a:spcBef>
                <a:spcPts val="1400"/>
              </a:spcBef>
            </a:pP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What's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it?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Mostly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patent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documents,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Wikipedia,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3800" spc="-8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news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sites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466" y="89915"/>
            <a:ext cx="745363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00" spc="9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4900" spc="6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900" spc="85">
                <a:solidFill>
                  <a:srgbClr val="404040"/>
                </a:solidFill>
                <a:latin typeface="Calibri Light"/>
                <a:cs typeface="Calibri Light"/>
              </a:rPr>
              <a:t>Pile:</a:t>
            </a:r>
            <a:r>
              <a:rPr dirty="0" sz="4900" spc="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50">
                <a:solidFill>
                  <a:srgbClr val="404040"/>
                </a:solidFill>
                <a:latin typeface="Calibri Light"/>
                <a:cs typeface="Calibri Light"/>
              </a:rPr>
              <a:t>pretraining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corpus</a:t>
            </a:r>
            <a:endParaRPr sz="5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006" y="1696911"/>
            <a:ext cx="11735506" cy="63093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96388" y="1231392"/>
            <a:ext cx="481266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4965" algn="l"/>
              </a:tabLst>
            </a:pPr>
            <a:r>
              <a:rPr dirty="0" sz="2900" spc="-10">
                <a:latin typeface="Calibri"/>
                <a:cs typeface="Calibri"/>
              </a:rPr>
              <a:t>a</a:t>
            </a:r>
            <a:r>
              <a:rPr dirty="0" sz="2900" spc="-40">
                <a:latin typeface="Calibri"/>
                <a:cs typeface="Calibri"/>
              </a:rPr>
              <a:t>c</a:t>
            </a:r>
            <a:r>
              <a:rPr dirty="0" sz="2900" spc="-10">
                <a:latin typeface="Calibri"/>
                <a:cs typeface="Calibri"/>
              </a:rPr>
              <a:t>ad</a:t>
            </a:r>
            <a:r>
              <a:rPr dirty="0" sz="2900" spc="-5">
                <a:latin typeface="Calibri"/>
                <a:cs typeface="Calibri"/>
              </a:rPr>
              <a:t>e</a:t>
            </a:r>
            <a:r>
              <a:rPr dirty="0" sz="2900" spc="-25">
                <a:latin typeface="Calibri"/>
                <a:cs typeface="Calibri"/>
              </a:rPr>
              <a:t>m</a:t>
            </a:r>
            <a:r>
              <a:rPr dirty="0" sz="2900" spc="-5">
                <a:latin typeface="Calibri"/>
                <a:cs typeface="Calibri"/>
              </a:rPr>
              <a:t>i</a:t>
            </a:r>
            <a:r>
              <a:rPr dirty="0" sz="2900" spc="-15">
                <a:latin typeface="Calibri"/>
                <a:cs typeface="Calibri"/>
              </a:rPr>
              <a:t>c</a:t>
            </a:r>
            <a:r>
              <a:rPr dirty="0" sz="2900">
                <a:latin typeface="Calibri"/>
                <a:cs typeface="Calibri"/>
              </a:rPr>
              <a:t>s	</a:t>
            </a:r>
            <a:r>
              <a:rPr dirty="0" sz="2900" spc="-45">
                <a:latin typeface="Calibri"/>
                <a:cs typeface="Calibri"/>
              </a:rPr>
              <a:t>w</a:t>
            </a:r>
            <a:r>
              <a:rPr dirty="0" sz="2900" spc="-5">
                <a:latin typeface="Calibri"/>
                <a:cs typeface="Calibri"/>
              </a:rPr>
              <a:t>e</a:t>
            </a:r>
            <a:r>
              <a:rPr dirty="0" sz="2900">
                <a:latin typeface="Calibri"/>
                <a:cs typeface="Calibri"/>
              </a:rPr>
              <a:t>b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8510" y="1231392"/>
            <a:ext cx="909319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0">
                <a:latin typeface="Calibri"/>
                <a:cs typeface="Calibri"/>
              </a:rPr>
              <a:t>b</a:t>
            </a:r>
            <a:r>
              <a:rPr dirty="0" sz="2900" spc="-15">
                <a:latin typeface="Calibri"/>
                <a:cs typeface="Calibri"/>
              </a:rPr>
              <a:t>oo</a:t>
            </a:r>
            <a:r>
              <a:rPr dirty="0" sz="2900" spc="-45">
                <a:latin typeface="Calibri"/>
                <a:cs typeface="Calibri"/>
              </a:rPr>
              <a:t>k</a:t>
            </a:r>
            <a:r>
              <a:rPr dirty="0" sz="2900">
                <a:latin typeface="Calibri"/>
                <a:cs typeface="Calibri"/>
              </a:rPr>
              <a:t>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71118" y="6284976"/>
            <a:ext cx="92646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0">
                <a:latin typeface="Calibri"/>
                <a:cs typeface="Calibri"/>
              </a:rPr>
              <a:t>di</a:t>
            </a:r>
            <a:r>
              <a:rPr dirty="0" sz="2900" spc="-15">
                <a:latin typeface="Calibri"/>
                <a:cs typeface="Calibri"/>
              </a:rPr>
              <a:t>a</a:t>
            </a:r>
            <a:r>
              <a:rPr dirty="0" sz="2900" spc="-10">
                <a:latin typeface="Calibri"/>
                <a:cs typeface="Calibri"/>
              </a:rPr>
              <a:t>l</a:t>
            </a:r>
            <a:r>
              <a:rPr dirty="0" sz="2900" spc="-15">
                <a:latin typeface="Calibri"/>
                <a:cs typeface="Calibri"/>
              </a:rPr>
              <a:t>o</a:t>
            </a:r>
            <a:r>
              <a:rPr dirty="0" sz="2900">
                <a:latin typeface="Calibri"/>
                <a:cs typeface="Calibri"/>
              </a:rPr>
              <a:t>g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748157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Filtering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 for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quality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15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5000" spc="-6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safety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756156"/>
            <a:ext cx="11732260" cy="533527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Quality</a:t>
            </a:r>
            <a:r>
              <a:rPr dirty="0" sz="34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subjective</a:t>
            </a:r>
            <a:endParaRPr sz="3400">
              <a:latin typeface="Calibri"/>
              <a:cs typeface="Calibri"/>
            </a:endParaRPr>
          </a:p>
          <a:p>
            <a:pPr marL="561340" marR="1116330" indent="-548640">
              <a:lnSpc>
                <a:spcPts val="3579"/>
              </a:lnSpc>
              <a:spcBef>
                <a:spcPts val="147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LLMs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attempt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match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Wikipedia,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books,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particular </a:t>
            </a:r>
            <a:r>
              <a:rPr dirty="0" sz="3400" spc="-7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websites</a:t>
            </a:r>
            <a:endParaRPr sz="34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80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remove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boilerplate,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adult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endParaRPr sz="3400">
              <a:latin typeface="Calibri"/>
              <a:cs typeface="Calibri"/>
            </a:endParaRPr>
          </a:p>
          <a:p>
            <a:pPr marL="12700" marR="908685">
              <a:lnSpc>
                <a:spcPct val="120000"/>
              </a:lnSpc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Deduplication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levels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(URLs,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documents,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lines)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Safety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subjective</a:t>
            </a:r>
            <a:endParaRPr sz="34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91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65">
                <a:solidFill>
                  <a:srgbClr val="404040"/>
                </a:solidFill>
                <a:latin typeface="Calibri"/>
                <a:cs typeface="Calibri"/>
              </a:rPr>
              <a:t>Toxicity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detection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important,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although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has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mixed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endParaRPr sz="3400">
              <a:latin typeface="Calibri"/>
              <a:cs typeface="Calibri"/>
            </a:endParaRPr>
          </a:p>
          <a:p>
            <a:pPr marL="561340" marR="5080" indent="-548640">
              <a:lnSpc>
                <a:spcPts val="3579"/>
              </a:lnSpc>
              <a:spcBef>
                <a:spcPts val="137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mistakenly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flag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written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dialects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African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American </a:t>
            </a:r>
            <a:r>
              <a:rPr dirty="0" sz="3400" spc="-7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English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155065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Three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architectures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for </a:t>
            </a:r>
            <a:r>
              <a:rPr dirty="0" sz="5000" spc="-50">
                <a:solidFill>
                  <a:srgbClr val="404040"/>
                </a:solidFill>
                <a:latin typeface="Calibri Light"/>
                <a:cs typeface="Calibri Light"/>
              </a:rPr>
              <a:t>large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language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models</a:t>
            </a:r>
            <a:endParaRPr sz="5000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4986" y="4485346"/>
          <a:ext cx="12481560" cy="321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215"/>
                <a:gridCol w="3875404"/>
                <a:gridCol w="4980940"/>
              </a:tblGrid>
              <a:tr h="785074">
                <a:tc>
                  <a:txBody>
                    <a:bodyPr/>
                    <a:lstStyle/>
                    <a:p>
                      <a:pPr marL="31750">
                        <a:lnSpc>
                          <a:spcPts val="5530"/>
                        </a:lnSpc>
                      </a:pPr>
                      <a:r>
                        <a:rPr dirty="0" sz="4800" spc="-15" b="1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Decoders</a:t>
                      </a:r>
                      <a:endParaRPr sz="4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5530"/>
                        </a:lnSpc>
                      </a:pPr>
                      <a:r>
                        <a:rPr dirty="0" sz="4800" spc="-15" b="1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Encoders</a:t>
                      </a:r>
                      <a:endParaRPr sz="4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8900">
                        <a:lnSpc>
                          <a:spcPts val="5530"/>
                        </a:lnSpc>
                      </a:pPr>
                      <a:r>
                        <a:rPr dirty="0" sz="4800" spc="-15" b="1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Encoder-decoders</a:t>
                      </a:r>
                      <a:endParaRPr sz="4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639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4800" spc="-13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GPT,</a:t>
                      </a:r>
                      <a:r>
                        <a:rPr dirty="0" sz="4800" spc="-4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800" spc="-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Claude,</a:t>
                      </a:r>
                      <a:endParaRPr sz="48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4800" spc="-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Llama</a:t>
                      </a:r>
                      <a:endParaRPr sz="48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4800" spc="-1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BERT</a:t>
                      </a:r>
                      <a:r>
                        <a:rPr dirty="0" sz="4800" spc="-3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800" spc="-7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family,</a:t>
                      </a:r>
                      <a:endParaRPr sz="4800">
                        <a:latin typeface="Calibri"/>
                        <a:cs typeface="Calibri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4800" spc="-1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HuBERT</a:t>
                      </a:r>
                      <a:endParaRPr sz="48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4800" spc="-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Flan-T5,</a:t>
                      </a:r>
                      <a:r>
                        <a:rPr dirty="0" sz="4800" spc="-4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4800" spc="-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Whisper</a:t>
                      </a:r>
                      <a:endParaRPr sz="48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</a:tr>
              <a:tr h="7850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4800" spc="-1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Mixtral</a:t>
                      </a:r>
                      <a:endParaRPr sz="48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422868" y="2364967"/>
            <a:ext cx="2500630" cy="1674495"/>
            <a:chOff x="5422868" y="2364967"/>
            <a:chExt cx="2500630" cy="1674495"/>
          </a:xfrm>
        </p:grpSpPr>
        <p:sp>
          <p:nvSpPr>
            <p:cNvPr id="5" name="object 5"/>
            <p:cNvSpPr/>
            <p:nvPr/>
          </p:nvSpPr>
          <p:spPr>
            <a:xfrm>
              <a:off x="5422862" y="2364968"/>
              <a:ext cx="311785" cy="1674495"/>
            </a:xfrm>
            <a:custGeom>
              <a:avLst/>
              <a:gdLst/>
              <a:ahLst/>
              <a:cxnLst/>
              <a:rect l="l" t="t" r="r" b="b"/>
              <a:pathLst>
                <a:path w="311785" h="1674495">
                  <a:moveTo>
                    <a:pt x="311226" y="1106144"/>
                  </a:moveTo>
                  <a:lnTo>
                    <a:pt x="307149" y="1085862"/>
                  </a:lnTo>
                  <a:lnTo>
                    <a:pt x="296024" y="1069301"/>
                  </a:lnTo>
                  <a:lnTo>
                    <a:pt x="279539" y="1058138"/>
                  </a:lnTo>
                  <a:lnTo>
                    <a:pt x="259346" y="1054049"/>
                  </a:lnTo>
                  <a:lnTo>
                    <a:pt x="51866" y="1054049"/>
                  </a:lnTo>
                  <a:lnTo>
                    <a:pt x="31686" y="1058138"/>
                  </a:lnTo>
                  <a:lnTo>
                    <a:pt x="15189" y="1069301"/>
                  </a:lnTo>
                  <a:lnTo>
                    <a:pt x="4076" y="1085862"/>
                  </a:lnTo>
                  <a:lnTo>
                    <a:pt x="0" y="1106144"/>
                  </a:lnTo>
                  <a:lnTo>
                    <a:pt x="0" y="1621967"/>
                  </a:lnTo>
                  <a:lnTo>
                    <a:pt x="4076" y="1642249"/>
                  </a:lnTo>
                  <a:lnTo>
                    <a:pt x="15189" y="1658810"/>
                  </a:lnTo>
                  <a:lnTo>
                    <a:pt x="31686" y="1669973"/>
                  </a:lnTo>
                  <a:lnTo>
                    <a:pt x="51866" y="1674063"/>
                  </a:lnTo>
                  <a:lnTo>
                    <a:pt x="259346" y="1674063"/>
                  </a:lnTo>
                  <a:lnTo>
                    <a:pt x="279539" y="1669973"/>
                  </a:lnTo>
                  <a:lnTo>
                    <a:pt x="296024" y="1658810"/>
                  </a:lnTo>
                  <a:lnTo>
                    <a:pt x="307149" y="1642249"/>
                  </a:lnTo>
                  <a:lnTo>
                    <a:pt x="311226" y="1621967"/>
                  </a:lnTo>
                  <a:lnTo>
                    <a:pt x="311226" y="1106144"/>
                  </a:lnTo>
                  <a:close/>
                </a:path>
                <a:path w="311785" h="1674495">
                  <a:moveTo>
                    <a:pt x="311226" y="52108"/>
                  </a:moveTo>
                  <a:lnTo>
                    <a:pt x="307149" y="31826"/>
                  </a:lnTo>
                  <a:lnTo>
                    <a:pt x="296024" y="15265"/>
                  </a:lnTo>
                  <a:lnTo>
                    <a:pt x="279539" y="4102"/>
                  </a:lnTo>
                  <a:lnTo>
                    <a:pt x="259346" y="0"/>
                  </a:lnTo>
                  <a:lnTo>
                    <a:pt x="51866" y="0"/>
                  </a:lnTo>
                  <a:lnTo>
                    <a:pt x="31686" y="4102"/>
                  </a:lnTo>
                  <a:lnTo>
                    <a:pt x="15189" y="15265"/>
                  </a:lnTo>
                  <a:lnTo>
                    <a:pt x="4076" y="31826"/>
                  </a:lnTo>
                  <a:lnTo>
                    <a:pt x="0" y="52108"/>
                  </a:lnTo>
                  <a:lnTo>
                    <a:pt x="0" y="567931"/>
                  </a:lnTo>
                  <a:lnTo>
                    <a:pt x="4076" y="588213"/>
                  </a:lnTo>
                  <a:lnTo>
                    <a:pt x="15189" y="604774"/>
                  </a:lnTo>
                  <a:lnTo>
                    <a:pt x="31686" y="615937"/>
                  </a:lnTo>
                  <a:lnTo>
                    <a:pt x="51866" y="620026"/>
                  </a:lnTo>
                  <a:lnTo>
                    <a:pt x="259346" y="620026"/>
                  </a:lnTo>
                  <a:lnTo>
                    <a:pt x="279539" y="615937"/>
                  </a:lnTo>
                  <a:lnTo>
                    <a:pt x="296024" y="604774"/>
                  </a:lnTo>
                  <a:lnTo>
                    <a:pt x="307149" y="588213"/>
                  </a:lnTo>
                  <a:lnTo>
                    <a:pt x="311226" y="567931"/>
                  </a:lnTo>
                  <a:lnTo>
                    <a:pt x="311226" y="52108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16754" y="2984991"/>
              <a:ext cx="123825" cy="434340"/>
            </a:xfrm>
            <a:custGeom>
              <a:avLst/>
              <a:gdLst/>
              <a:ahLst/>
              <a:cxnLst/>
              <a:rect l="l" t="t" r="r" b="b"/>
              <a:pathLst>
                <a:path w="123825" h="434339">
                  <a:moveTo>
                    <a:pt x="69443" y="103337"/>
                  </a:moveTo>
                  <a:lnTo>
                    <a:pt x="54011" y="103337"/>
                  </a:lnTo>
                  <a:lnTo>
                    <a:pt x="54010" y="434014"/>
                  </a:lnTo>
                  <a:lnTo>
                    <a:pt x="69442" y="434014"/>
                  </a:lnTo>
                  <a:lnTo>
                    <a:pt x="69443" y="103337"/>
                  </a:lnTo>
                  <a:close/>
                </a:path>
                <a:path w="123825" h="434339">
                  <a:moveTo>
                    <a:pt x="61728" y="0"/>
                  </a:moveTo>
                  <a:lnTo>
                    <a:pt x="0" y="124005"/>
                  </a:lnTo>
                  <a:lnTo>
                    <a:pt x="54011" y="124005"/>
                  </a:lnTo>
                  <a:lnTo>
                    <a:pt x="54011" y="103337"/>
                  </a:lnTo>
                  <a:lnTo>
                    <a:pt x="113166" y="103337"/>
                  </a:lnTo>
                  <a:lnTo>
                    <a:pt x="61728" y="0"/>
                  </a:lnTo>
                  <a:close/>
                </a:path>
                <a:path w="123825" h="434339">
                  <a:moveTo>
                    <a:pt x="113166" y="103337"/>
                  </a:moveTo>
                  <a:lnTo>
                    <a:pt x="69443" y="103337"/>
                  </a:lnTo>
                  <a:lnTo>
                    <a:pt x="69443" y="124005"/>
                  </a:lnTo>
                  <a:lnTo>
                    <a:pt x="123454" y="124005"/>
                  </a:lnTo>
                  <a:lnTo>
                    <a:pt x="113166" y="10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80989" y="2364968"/>
              <a:ext cx="311785" cy="1674495"/>
            </a:xfrm>
            <a:custGeom>
              <a:avLst/>
              <a:gdLst/>
              <a:ahLst/>
              <a:cxnLst/>
              <a:rect l="l" t="t" r="r" b="b"/>
              <a:pathLst>
                <a:path w="311785" h="1674495">
                  <a:moveTo>
                    <a:pt x="311226" y="1106144"/>
                  </a:moveTo>
                  <a:lnTo>
                    <a:pt x="307149" y="1085862"/>
                  </a:lnTo>
                  <a:lnTo>
                    <a:pt x="296037" y="1069301"/>
                  </a:lnTo>
                  <a:lnTo>
                    <a:pt x="279539" y="1058138"/>
                  </a:lnTo>
                  <a:lnTo>
                    <a:pt x="259359" y="1054049"/>
                  </a:lnTo>
                  <a:lnTo>
                    <a:pt x="51879" y="1054049"/>
                  </a:lnTo>
                  <a:lnTo>
                    <a:pt x="31686" y="1058138"/>
                  </a:lnTo>
                  <a:lnTo>
                    <a:pt x="15201" y="1069301"/>
                  </a:lnTo>
                  <a:lnTo>
                    <a:pt x="4076" y="1085862"/>
                  </a:lnTo>
                  <a:lnTo>
                    <a:pt x="0" y="1106144"/>
                  </a:lnTo>
                  <a:lnTo>
                    <a:pt x="0" y="1621967"/>
                  </a:lnTo>
                  <a:lnTo>
                    <a:pt x="4076" y="1642249"/>
                  </a:lnTo>
                  <a:lnTo>
                    <a:pt x="15201" y="1658810"/>
                  </a:lnTo>
                  <a:lnTo>
                    <a:pt x="31686" y="1669973"/>
                  </a:lnTo>
                  <a:lnTo>
                    <a:pt x="51879" y="1674063"/>
                  </a:lnTo>
                  <a:lnTo>
                    <a:pt x="259359" y="1674063"/>
                  </a:lnTo>
                  <a:lnTo>
                    <a:pt x="279539" y="1669973"/>
                  </a:lnTo>
                  <a:lnTo>
                    <a:pt x="296037" y="1658810"/>
                  </a:lnTo>
                  <a:lnTo>
                    <a:pt x="307149" y="1642249"/>
                  </a:lnTo>
                  <a:lnTo>
                    <a:pt x="311226" y="1621967"/>
                  </a:lnTo>
                  <a:lnTo>
                    <a:pt x="311226" y="1106144"/>
                  </a:lnTo>
                  <a:close/>
                </a:path>
                <a:path w="311785" h="1674495">
                  <a:moveTo>
                    <a:pt x="311226" y="52108"/>
                  </a:moveTo>
                  <a:lnTo>
                    <a:pt x="307149" y="31826"/>
                  </a:lnTo>
                  <a:lnTo>
                    <a:pt x="296037" y="15265"/>
                  </a:lnTo>
                  <a:lnTo>
                    <a:pt x="279539" y="4102"/>
                  </a:lnTo>
                  <a:lnTo>
                    <a:pt x="259359" y="0"/>
                  </a:lnTo>
                  <a:lnTo>
                    <a:pt x="51879" y="0"/>
                  </a:lnTo>
                  <a:lnTo>
                    <a:pt x="31686" y="4102"/>
                  </a:lnTo>
                  <a:lnTo>
                    <a:pt x="15201" y="15265"/>
                  </a:lnTo>
                  <a:lnTo>
                    <a:pt x="4076" y="31826"/>
                  </a:lnTo>
                  <a:lnTo>
                    <a:pt x="0" y="52108"/>
                  </a:lnTo>
                  <a:lnTo>
                    <a:pt x="0" y="567931"/>
                  </a:lnTo>
                  <a:lnTo>
                    <a:pt x="4076" y="588213"/>
                  </a:lnTo>
                  <a:lnTo>
                    <a:pt x="15201" y="604774"/>
                  </a:lnTo>
                  <a:lnTo>
                    <a:pt x="31686" y="615937"/>
                  </a:lnTo>
                  <a:lnTo>
                    <a:pt x="51879" y="620026"/>
                  </a:lnTo>
                  <a:lnTo>
                    <a:pt x="259359" y="620026"/>
                  </a:lnTo>
                  <a:lnTo>
                    <a:pt x="279539" y="615937"/>
                  </a:lnTo>
                  <a:lnTo>
                    <a:pt x="296037" y="604774"/>
                  </a:lnTo>
                  <a:lnTo>
                    <a:pt x="307149" y="588213"/>
                  </a:lnTo>
                  <a:lnTo>
                    <a:pt x="311226" y="567931"/>
                  </a:lnTo>
                  <a:lnTo>
                    <a:pt x="311226" y="52108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73756" y="2984991"/>
              <a:ext cx="563245" cy="440690"/>
            </a:xfrm>
            <a:custGeom>
              <a:avLst/>
              <a:gdLst/>
              <a:ahLst/>
              <a:cxnLst/>
              <a:rect l="l" t="t" r="r" b="b"/>
              <a:pathLst>
                <a:path w="563245" h="440689">
                  <a:moveTo>
                    <a:pt x="460511" y="69783"/>
                  </a:moveTo>
                  <a:lnTo>
                    <a:pt x="0" y="427887"/>
                  </a:lnTo>
                  <a:lnTo>
                    <a:pt x="9447" y="440145"/>
                  </a:lnTo>
                  <a:lnTo>
                    <a:pt x="469959" y="82040"/>
                  </a:lnTo>
                  <a:lnTo>
                    <a:pt x="460511" y="69783"/>
                  </a:lnTo>
                  <a:close/>
                </a:path>
                <a:path w="563245" h="440689">
                  <a:moveTo>
                    <a:pt x="535495" y="57130"/>
                  </a:moveTo>
                  <a:lnTo>
                    <a:pt x="476782" y="57130"/>
                  </a:lnTo>
                  <a:lnTo>
                    <a:pt x="486228" y="69388"/>
                  </a:lnTo>
                  <a:lnTo>
                    <a:pt x="469959" y="82040"/>
                  </a:lnTo>
                  <a:lnTo>
                    <a:pt x="503022" y="124938"/>
                  </a:lnTo>
                  <a:lnTo>
                    <a:pt x="535495" y="57130"/>
                  </a:lnTo>
                  <a:close/>
                </a:path>
                <a:path w="563245" h="440689">
                  <a:moveTo>
                    <a:pt x="476782" y="57130"/>
                  </a:moveTo>
                  <a:lnTo>
                    <a:pt x="460511" y="69783"/>
                  </a:lnTo>
                  <a:lnTo>
                    <a:pt x="469959" y="82040"/>
                  </a:lnTo>
                  <a:lnTo>
                    <a:pt x="486228" y="69388"/>
                  </a:lnTo>
                  <a:lnTo>
                    <a:pt x="476782" y="57130"/>
                  </a:lnTo>
                  <a:close/>
                </a:path>
                <a:path w="563245" h="440689">
                  <a:moveTo>
                    <a:pt x="562855" y="0"/>
                  </a:moveTo>
                  <a:lnTo>
                    <a:pt x="427447" y="26884"/>
                  </a:lnTo>
                  <a:lnTo>
                    <a:pt x="460511" y="69783"/>
                  </a:lnTo>
                  <a:lnTo>
                    <a:pt x="476782" y="57130"/>
                  </a:lnTo>
                  <a:lnTo>
                    <a:pt x="535495" y="57130"/>
                  </a:lnTo>
                  <a:lnTo>
                    <a:pt x="562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39128" y="2364968"/>
              <a:ext cx="311785" cy="1674495"/>
            </a:xfrm>
            <a:custGeom>
              <a:avLst/>
              <a:gdLst/>
              <a:ahLst/>
              <a:cxnLst/>
              <a:rect l="l" t="t" r="r" b="b"/>
              <a:pathLst>
                <a:path w="311784" h="1674495">
                  <a:moveTo>
                    <a:pt x="311213" y="1106144"/>
                  </a:moveTo>
                  <a:lnTo>
                    <a:pt x="307136" y="1085862"/>
                  </a:lnTo>
                  <a:lnTo>
                    <a:pt x="296024" y="1069301"/>
                  </a:lnTo>
                  <a:lnTo>
                    <a:pt x="279539" y="1058138"/>
                  </a:lnTo>
                  <a:lnTo>
                    <a:pt x="259346" y="1054049"/>
                  </a:lnTo>
                  <a:lnTo>
                    <a:pt x="51866" y="1054049"/>
                  </a:lnTo>
                  <a:lnTo>
                    <a:pt x="31673" y="1058138"/>
                  </a:lnTo>
                  <a:lnTo>
                    <a:pt x="15189" y="1069301"/>
                  </a:lnTo>
                  <a:lnTo>
                    <a:pt x="4076" y="1085862"/>
                  </a:lnTo>
                  <a:lnTo>
                    <a:pt x="0" y="1106144"/>
                  </a:lnTo>
                  <a:lnTo>
                    <a:pt x="0" y="1621967"/>
                  </a:lnTo>
                  <a:lnTo>
                    <a:pt x="4076" y="1642249"/>
                  </a:lnTo>
                  <a:lnTo>
                    <a:pt x="15189" y="1658810"/>
                  </a:lnTo>
                  <a:lnTo>
                    <a:pt x="31673" y="1669973"/>
                  </a:lnTo>
                  <a:lnTo>
                    <a:pt x="51866" y="1674063"/>
                  </a:lnTo>
                  <a:lnTo>
                    <a:pt x="259346" y="1674063"/>
                  </a:lnTo>
                  <a:lnTo>
                    <a:pt x="279539" y="1669973"/>
                  </a:lnTo>
                  <a:lnTo>
                    <a:pt x="296024" y="1658810"/>
                  </a:lnTo>
                  <a:lnTo>
                    <a:pt x="307136" y="1642249"/>
                  </a:lnTo>
                  <a:lnTo>
                    <a:pt x="311213" y="1621967"/>
                  </a:lnTo>
                  <a:lnTo>
                    <a:pt x="311213" y="1106144"/>
                  </a:lnTo>
                  <a:close/>
                </a:path>
                <a:path w="311784" h="1674495">
                  <a:moveTo>
                    <a:pt x="311213" y="52108"/>
                  </a:moveTo>
                  <a:lnTo>
                    <a:pt x="307136" y="31826"/>
                  </a:lnTo>
                  <a:lnTo>
                    <a:pt x="296024" y="15265"/>
                  </a:lnTo>
                  <a:lnTo>
                    <a:pt x="279539" y="4102"/>
                  </a:lnTo>
                  <a:lnTo>
                    <a:pt x="259346" y="0"/>
                  </a:lnTo>
                  <a:lnTo>
                    <a:pt x="51866" y="0"/>
                  </a:lnTo>
                  <a:lnTo>
                    <a:pt x="31673" y="4102"/>
                  </a:lnTo>
                  <a:lnTo>
                    <a:pt x="15189" y="15265"/>
                  </a:lnTo>
                  <a:lnTo>
                    <a:pt x="4076" y="31826"/>
                  </a:lnTo>
                  <a:lnTo>
                    <a:pt x="0" y="52108"/>
                  </a:lnTo>
                  <a:lnTo>
                    <a:pt x="0" y="567931"/>
                  </a:lnTo>
                  <a:lnTo>
                    <a:pt x="4076" y="588213"/>
                  </a:lnTo>
                  <a:lnTo>
                    <a:pt x="15189" y="604774"/>
                  </a:lnTo>
                  <a:lnTo>
                    <a:pt x="31673" y="615937"/>
                  </a:lnTo>
                  <a:lnTo>
                    <a:pt x="51866" y="620026"/>
                  </a:lnTo>
                  <a:lnTo>
                    <a:pt x="259346" y="620026"/>
                  </a:lnTo>
                  <a:lnTo>
                    <a:pt x="279539" y="615937"/>
                  </a:lnTo>
                  <a:lnTo>
                    <a:pt x="296024" y="604774"/>
                  </a:lnTo>
                  <a:lnTo>
                    <a:pt x="307136" y="588213"/>
                  </a:lnTo>
                  <a:lnTo>
                    <a:pt x="311213" y="567931"/>
                  </a:lnTo>
                  <a:lnTo>
                    <a:pt x="311213" y="52108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575694" y="2971933"/>
              <a:ext cx="1119505" cy="454659"/>
            </a:xfrm>
            <a:custGeom>
              <a:avLst/>
              <a:gdLst/>
              <a:ahLst/>
              <a:cxnLst/>
              <a:rect l="l" t="t" r="r" b="b"/>
              <a:pathLst>
                <a:path w="1119504" h="454660">
                  <a:moveTo>
                    <a:pt x="1001132" y="50593"/>
                  </a:moveTo>
                  <a:lnTo>
                    <a:pt x="0" y="439845"/>
                  </a:lnTo>
                  <a:lnTo>
                    <a:pt x="5571" y="454301"/>
                  </a:lnTo>
                  <a:lnTo>
                    <a:pt x="1006704" y="65051"/>
                  </a:lnTo>
                  <a:lnTo>
                    <a:pt x="1001132" y="50593"/>
                  </a:lnTo>
                  <a:close/>
                </a:path>
                <a:path w="1119504" h="454660">
                  <a:moveTo>
                    <a:pt x="1091828" y="43133"/>
                  </a:moveTo>
                  <a:lnTo>
                    <a:pt x="1020320" y="43133"/>
                  </a:lnTo>
                  <a:lnTo>
                    <a:pt x="1025892" y="57590"/>
                  </a:lnTo>
                  <a:lnTo>
                    <a:pt x="1006704" y="65051"/>
                  </a:lnTo>
                  <a:lnTo>
                    <a:pt x="1026200" y="115643"/>
                  </a:lnTo>
                  <a:lnTo>
                    <a:pt x="1091828" y="43133"/>
                  </a:lnTo>
                  <a:close/>
                </a:path>
                <a:path w="1119504" h="454660">
                  <a:moveTo>
                    <a:pt x="1020320" y="43133"/>
                  </a:moveTo>
                  <a:lnTo>
                    <a:pt x="1001132" y="50593"/>
                  </a:lnTo>
                  <a:lnTo>
                    <a:pt x="1006704" y="65051"/>
                  </a:lnTo>
                  <a:lnTo>
                    <a:pt x="1025892" y="57590"/>
                  </a:lnTo>
                  <a:lnTo>
                    <a:pt x="1020320" y="43133"/>
                  </a:lnTo>
                  <a:close/>
                </a:path>
                <a:path w="1119504" h="454660">
                  <a:moveTo>
                    <a:pt x="981636" y="0"/>
                  </a:moveTo>
                  <a:lnTo>
                    <a:pt x="1001132" y="50593"/>
                  </a:lnTo>
                  <a:lnTo>
                    <a:pt x="1020320" y="43133"/>
                  </a:lnTo>
                  <a:lnTo>
                    <a:pt x="1091828" y="43133"/>
                  </a:lnTo>
                  <a:lnTo>
                    <a:pt x="1119049" y="13058"/>
                  </a:lnTo>
                  <a:lnTo>
                    <a:pt x="9816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97255" y="2364968"/>
              <a:ext cx="311785" cy="1674495"/>
            </a:xfrm>
            <a:custGeom>
              <a:avLst/>
              <a:gdLst/>
              <a:ahLst/>
              <a:cxnLst/>
              <a:rect l="l" t="t" r="r" b="b"/>
              <a:pathLst>
                <a:path w="311784" h="1674495">
                  <a:moveTo>
                    <a:pt x="311226" y="1106144"/>
                  </a:moveTo>
                  <a:lnTo>
                    <a:pt x="307149" y="1085862"/>
                  </a:lnTo>
                  <a:lnTo>
                    <a:pt x="296024" y="1069301"/>
                  </a:lnTo>
                  <a:lnTo>
                    <a:pt x="279539" y="1058138"/>
                  </a:lnTo>
                  <a:lnTo>
                    <a:pt x="259346" y="1054049"/>
                  </a:lnTo>
                  <a:lnTo>
                    <a:pt x="51866" y="1054049"/>
                  </a:lnTo>
                  <a:lnTo>
                    <a:pt x="31686" y="1058138"/>
                  </a:lnTo>
                  <a:lnTo>
                    <a:pt x="15189" y="1069301"/>
                  </a:lnTo>
                  <a:lnTo>
                    <a:pt x="4076" y="1085862"/>
                  </a:lnTo>
                  <a:lnTo>
                    <a:pt x="0" y="1106144"/>
                  </a:lnTo>
                  <a:lnTo>
                    <a:pt x="0" y="1621967"/>
                  </a:lnTo>
                  <a:lnTo>
                    <a:pt x="4076" y="1642249"/>
                  </a:lnTo>
                  <a:lnTo>
                    <a:pt x="15189" y="1658810"/>
                  </a:lnTo>
                  <a:lnTo>
                    <a:pt x="31686" y="1669973"/>
                  </a:lnTo>
                  <a:lnTo>
                    <a:pt x="51866" y="1674063"/>
                  </a:lnTo>
                  <a:lnTo>
                    <a:pt x="259346" y="1674063"/>
                  </a:lnTo>
                  <a:lnTo>
                    <a:pt x="279539" y="1669973"/>
                  </a:lnTo>
                  <a:lnTo>
                    <a:pt x="296024" y="1658810"/>
                  </a:lnTo>
                  <a:lnTo>
                    <a:pt x="307149" y="1642249"/>
                  </a:lnTo>
                  <a:lnTo>
                    <a:pt x="311226" y="1621967"/>
                  </a:lnTo>
                  <a:lnTo>
                    <a:pt x="311226" y="1106144"/>
                  </a:lnTo>
                  <a:close/>
                </a:path>
                <a:path w="311784" h="1674495">
                  <a:moveTo>
                    <a:pt x="311226" y="52108"/>
                  </a:moveTo>
                  <a:lnTo>
                    <a:pt x="307149" y="31826"/>
                  </a:lnTo>
                  <a:lnTo>
                    <a:pt x="296024" y="15265"/>
                  </a:lnTo>
                  <a:lnTo>
                    <a:pt x="279539" y="4102"/>
                  </a:lnTo>
                  <a:lnTo>
                    <a:pt x="259346" y="0"/>
                  </a:lnTo>
                  <a:lnTo>
                    <a:pt x="51866" y="0"/>
                  </a:lnTo>
                  <a:lnTo>
                    <a:pt x="31686" y="4102"/>
                  </a:lnTo>
                  <a:lnTo>
                    <a:pt x="15189" y="15265"/>
                  </a:lnTo>
                  <a:lnTo>
                    <a:pt x="4076" y="31826"/>
                  </a:lnTo>
                  <a:lnTo>
                    <a:pt x="0" y="52108"/>
                  </a:lnTo>
                  <a:lnTo>
                    <a:pt x="0" y="567931"/>
                  </a:lnTo>
                  <a:lnTo>
                    <a:pt x="4076" y="588213"/>
                  </a:lnTo>
                  <a:lnTo>
                    <a:pt x="15189" y="604774"/>
                  </a:lnTo>
                  <a:lnTo>
                    <a:pt x="31686" y="615937"/>
                  </a:lnTo>
                  <a:lnTo>
                    <a:pt x="51866" y="620026"/>
                  </a:lnTo>
                  <a:lnTo>
                    <a:pt x="259346" y="620026"/>
                  </a:lnTo>
                  <a:lnTo>
                    <a:pt x="279539" y="615937"/>
                  </a:lnTo>
                  <a:lnTo>
                    <a:pt x="296024" y="604774"/>
                  </a:lnTo>
                  <a:lnTo>
                    <a:pt x="307149" y="588213"/>
                  </a:lnTo>
                  <a:lnTo>
                    <a:pt x="311226" y="567931"/>
                  </a:lnTo>
                  <a:lnTo>
                    <a:pt x="311226" y="52108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33825" y="2971933"/>
              <a:ext cx="1119505" cy="454659"/>
            </a:xfrm>
            <a:custGeom>
              <a:avLst/>
              <a:gdLst/>
              <a:ahLst/>
              <a:cxnLst/>
              <a:rect l="l" t="t" r="r" b="b"/>
              <a:pathLst>
                <a:path w="1119504" h="454660">
                  <a:moveTo>
                    <a:pt x="1001132" y="50594"/>
                  </a:moveTo>
                  <a:lnTo>
                    <a:pt x="0" y="439845"/>
                  </a:lnTo>
                  <a:lnTo>
                    <a:pt x="5571" y="454301"/>
                  </a:lnTo>
                  <a:lnTo>
                    <a:pt x="1006703" y="65050"/>
                  </a:lnTo>
                  <a:lnTo>
                    <a:pt x="1001132" y="50594"/>
                  </a:lnTo>
                  <a:close/>
                </a:path>
                <a:path w="1119504" h="454660">
                  <a:moveTo>
                    <a:pt x="1091827" y="43133"/>
                  </a:moveTo>
                  <a:lnTo>
                    <a:pt x="1020321" y="43133"/>
                  </a:lnTo>
                  <a:lnTo>
                    <a:pt x="1025890" y="57590"/>
                  </a:lnTo>
                  <a:lnTo>
                    <a:pt x="1006703" y="65050"/>
                  </a:lnTo>
                  <a:lnTo>
                    <a:pt x="1026200" y="115643"/>
                  </a:lnTo>
                  <a:lnTo>
                    <a:pt x="1091827" y="43133"/>
                  </a:lnTo>
                  <a:close/>
                </a:path>
                <a:path w="1119504" h="454660">
                  <a:moveTo>
                    <a:pt x="1020321" y="43133"/>
                  </a:moveTo>
                  <a:lnTo>
                    <a:pt x="1001132" y="50594"/>
                  </a:lnTo>
                  <a:lnTo>
                    <a:pt x="1006703" y="65050"/>
                  </a:lnTo>
                  <a:lnTo>
                    <a:pt x="1025890" y="57590"/>
                  </a:lnTo>
                  <a:lnTo>
                    <a:pt x="1020321" y="43133"/>
                  </a:lnTo>
                  <a:close/>
                </a:path>
                <a:path w="1119504" h="454660">
                  <a:moveTo>
                    <a:pt x="981635" y="0"/>
                  </a:moveTo>
                  <a:lnTo>
                    <a:pt x="1001132" y="50594"/>
                  </a:lnTo>
                  <a:lnTo>
                    <a:pt x="1020321" y="43133"/>
                  </a:lnTo>
                  <a:lnTo>
                    <a:pt x="1091827" y="43133"/>
                  </a:lnTo>
                  <a:lnTo>
                    <a:pt x="1119047" y="13058"/>
                  </a:lnTo>
                  <a:lnTo>
                    <a:pt x="981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11669" y="2364968"/>
              <a:ext cx="311785" cy="1674495"/>
            </a:xfrm>
            <a:custGeom>
              <a:avLst/>
              <a:gdLst/>
              <a:ahLst/>
              <a:cxnLst/>
              <a:rect l="l" t="t" r="r" b="b"/>
              <a:pathLst>
                <a:path w="311784" h="1674495">
                  <a:moveTo>
                    <a:pt x="311213" y="1106144"/>
                  </a:moveTo>
                  <a:lnTo>
                    <a:pt x="307136" y="1085862"/>
                  </a:lnTo>
                  <a:lnTo>
                    <a:pt x="296024" y="1069301"/>
                  </a:lnTo>
                  <a:lnTo>
                    <a:pt x="279539" y="1058138"/>
                  </a:lnTo>
                  <a:lnTo>
                    <a:pt x="259346" y="1054049"/>
                  </a:lnTo>
                  <a:lnTo>
                    <a:pt x="51866" y="1054049"/>
                  </a:lnTo>
                  <a:lnTo>
                    <a:pt x="31673" y="1058138"/>
                  </a:lnTo>
                  <a:lnTo>
                    <a:pt x="15189" y="1069301"/>
                  </a:lnTo>
                  <a:lnTo>
                    <a:pt x="4064" y="1085862"/>
                  </a:lnTo>
                  <a:lnTo>
                    <a:pt x="0" y="1106144"/>
                  </a:lnTo>
                  <a:lnTo>
                    <a:pt x="0" y="1621967"/>
                  </a:lnTo>
                  <a:lnTo>
                    <a:pt x="4064" y="1642249"/>
                  </a:lnTo>
                  <a:lnTo>
                    <a:pt x="15189" y="1658810"/>
                  </a:lnTo>
                  <a:lnTo>
                    <a:pt x="31673" y="1669973"/>
                  </a:lnTo>
                  <a:lnTo>
                    <a:pt x="51866" y="1674063"/>
                  </a:lnTo>
                  <a:lnTo>
                    <a:pt x="259346" y="1674063"/>
                  </a:lnTo>
                  <a:lnTo>
                    <a:pt x="279539" y="1669973"/>
                  </a:lnTo>
                  <a:lnTo>
                    <a:pt x="296024" y="1658810"/>
                  </a:lnTo>
                  <a:lnTo>
                    <a:pt x="307136" y="1642249"/>
                  </a:lnTo>
                  <a:lnTo>
                    <a:pt x="311213" y="1621967"/>
                  </a:lnTo>
                  <a:lnTo>
                    <a:pt x="311213" y="1106144"/>
                  </a:lnTo>
                  <a:close/>
                </a:path>
                <a:path w="311784" h="1674495">
                  <a:moveTo>
                    <a:pt x="311213" y="52108"/>
                  </a:moveTo>
                  <a:lnTo>
                    <a:pt x="307136" y="31826"/>
                  </a:lnTo>
                  <a:lnTo>
                    <a:pt x="296024" y="15265"/>
                  </a:lnTo>
                  <a:lnTo>
                    <a:pt x="279539" y="4102"/>
                  </a:lnTo>
                  <a:lnTo>
                    <a:pt x="259346" y="0"/>
                  </a:lnTo>
                  <a:lnTo>
                    <a:pt x="51866" y="0"/>
                  </a:lnTo>
                  <a:lnTo>
                    <a:pt x="31673" y="4102"/>
                  </a:lnTo>
                  <a:lnTo>
                    <a:pt x="15189" y="15265"/>
                  </a:lnTo>
                  <a:lnTo>
                    <a:pt x="4064" y="31826"/>
                  </a:lnTo>
                  <a:lnTo>
                    <a:pt x="0" y="52108"/>
                  </a:lnTo>
                  <a:lnTo>
                    <a:pt x="0" y="567931"/>
                  </a:lnTo>
                  <a:lnTo>
                    <a:pt x="4064" y="588213"/>
                  </a:lnTo>
                  <a:lnTo>
                    <a:pt x="15189" y="604774"/>
                  </a:lnTo>
                  <a:lnTo>
                    <a:pt x="31673" y="615937"/>
                  </a:lnTo>
                  <a:lnTo>
                    <a:pt x="51866" y="620026"/>
                  </a:lnTo>
                  <a:lnTo>
                    <a:pt x="259346" y="620026"/>
                  </a:lnTo>
                  <a:lnTo>
                    <a:pt x="279539" y="615937"/>
                  </a:lnTo>
                  <a:lnTo>
                    <a:pt x="296024" y="604774"/>
                  </a:lnTo>
                  <a:lnTo>
                    <a:pt x="307136" y="588213"/>
                  </a:lnTo>
                  <a:lnTo>
                    <a:pt x="311213" y="567931"/>
                  </a:lnTo>
                  <a:lnTo>
                    <a:pt x="311213" y="52108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76976" y="2948190"/>
              <a:ext cx="2252345" cy="478790"/>
            </a:xfrm>
            <a:custGeom>
              <a:avLst/>
              <a:gdLst/>
              <a:ahLst/>
              <a:cxnLst/>
              <a:rect l="l" t="t" r="r" b="b"/>
              <a:pathLst>
                <a:path w="2252345" h="478789">
                  <a:moveTo>
                    <a:pt x="2252027" y="160807"/>
                  </a:moveTo>
                  <a:lnTo>
                    <a:pt x="2241740" y="140144"/>
                  </a:lnTo>
                  <a:lnTo>
                    <a:pt x="2190305" y="36804"/>
                  </a:lnTo>
                  <a:lnTo>
                    <a:pt x="2190204" y="36995"/>
                  </a:lnTo>
                  <a:lnTo>
                    <a:pt x="2190292" y="36804"/>
                  </a:lnTo>
                  <a:lnTo>
                    <a:pt x="2182584" y="34683"/>
                  </a:lnTo>
                  <a:lnTo>
                    <a:pt x="2182584" y="160807"/>
                  </a:lnTo>
                  <a:lnTo>
                    <a:pt x="2182584" y="454190"/>
                  </a:lnTo>
                  <a:lnTo>
                    <a:pt x="2148243" y="425221"/>
                  </a:lnTo>
                  <a:lnTo>
                    <a:pt x="2148243" y="445477"/>
                  </a:lnTo>
                  <a:lnTo>
                    <a:pt x="2072068" y="414655"/>
                  </a:lnTo>
                  <a:lnTo>
                    <a:pt x="2072068" y="431355"/>
                  </a:lnTo>
                  <a:lnTo>
                    <a:pt x="1955990" y="400456"/>
                  </a:lnTo>
                  <a:lnTo>
                    <a:pt x="1955990" y="416483"/>
                  </a:lnTo>
                  <a:lnTo>
                    <a:pt x="1791068" y="383768"/>
                  </a:lnTo>
                  <a:lnTo>
                    <a:pt x="1801152" y="375272"/>
                  </a:lnTo>
                  <a:lnTo>
                    <a:pt x="1955990" y="416483"/>
                  </a:lnTo>
                  <a:lnTo>
                    <a:pt x="1955990" y="400456"/>
                  </a:lnTo>
                  <a:lnTo>
                    <a:pt x="1815592" y="363080"/>
                  </a:lnTo>
                  <a:lnTo>
                    <a:pt x="1844040" y="339077"/>
                  </a:lnTo>
                  <a:lnTo>
                    <a:pt x="2072068" y="431355"/>
                  </a:lnTo>
                  <a:lnTo>
                    <a:pt x="2072068" y="414655"/>
                  </a:lnTo>
                  <a:lnTo>
                    <a:pt x="1857425" y="327787"/>
                  </a:lnTo>
                  <a:lnTo>
                    <a:pt x="1933092" y="263944"/>
                  </a:lnTo>
                  <a:lnTo>
                    <a:pt x="2148243" y="445477"/>
                  </a:lnTo>
                  <a:lnTo>
                    <a:pt x="2148243" y="425221"/>
                  </a:lnTo>
                  <a:lnTo>
                    <a:pt x="1945093" y="253822"/>
                  </a:lnTo>
                  <a:lnTo>
                    <a:pt x="2093874" y="128282"/>
                  </a:lnTo>
                  <a:lnTo>
                    <a:pt x="2098852" y="140652"/>
                  </a:lnTo>
                  <a:lnTo>
                    <a:pt x="2107590" y="130721"/>
                  </a:lnTo>
                  <a:lnTo>
                    <a:pt x="2130133" y="157670"/>
                  </a:lnTo>
                  <a:lnTo>
                    <a:pt x="2128570" y="160807"/>
                  </a:lnTo>
                  <a:lnTo>
                    <a:pt x="2132749" y="160807"/>
                  </a:lnTo>
                  <a:lnTo>
                    <a:pt x="2135467" y="164045"/>
                  </a:lnTo>
                  <a:lnTo>
                    <a:pt x="2136851" y="160807"/>
                  </a:lnTo>
                  <a:lnTo>
                    <a:pt x="2182584" y="160807"/>
                  </a:lnTo>
                  <a:lnTo>
                    <a:pt x="2182584" y="34683"/>
                  </a:lnTo>
                  <a:lnTo>
                    <a:pt x="2080641" y="6489"/>
                  </a:lnTo>
                  <a:lnTo>
                    <a:pt x="2080641" y="119202"/>
                  </a:lnTo>
                  <a:lnTo>
                    <a:pt x="1933092" y="243700"/>
                  </a:lnTo>
                  <a:lnTo>
                    <a:pt x="1921090" y="233578"/>
                  </a:lnTo>
                  <a:lnTo>
                    <a:pt x="1921090" y="253822"/>
                  </a:lnTo>
                  <a:lnTo>
                    <a:pt x="1841207" y="321221"/>
                  </a:lnTo>
                  <a:lnTo>
                    <a:pt x="1827822" y="315810"/>
                  </a:lnTo>
                  <a:lnTo>
                    <a:pt x="1827822" y="332511"/>
                  </a:lnTo>
                  <a:lnTo>
                    <a:pt x="1797342" y="358228"/>
                  </a:lnTo>
                  <a:lnTo>
                    <a:pt x="1782902" y="354393"/>
                  </a:lnTo>
                  <a:lnTo>
                    <a:pt x="1782902" y="370408"/>
                  </a:lnTo>
                  <a:lnTo>
                    <a:pt x="1771637" y="379920"/>
                  </a:lnTo>
                  <a:lnTo>
                    <a:pt x="1756486" y="376923"/>
                  </a:lnTo>
                  <a:lnTo>
                    <a:pt x="1756486" y="392709"/>
                  </a:lnTo>
                  <a:lnTo>
                    <a:pt x="1683613" y="454190"/>
                  </a:lnTo>
                  <a:lnTo>
                    <a:pt x="1683613" y="378256"/>
                  </a:lnTo>
                  <a:lnTo>
                    <a:pt x="1756486" y="392709"/>
                  </a:lnTo>
                  <a:lnTo>
                    <a:pt x="1756486" y="376923"/>
                  </a:lnTo>
                  <a:lnTo>
                    <a:pt x="1683613" y="362458"/>
                  </a:lnTo>
                  <a:lnTo>
                    <a:pt x="1683613" y="343979"/>
                  </a:lnTo>
                  <a:lnTo>
                    <a:pt x="1782902" y="370408"/>
                  </a:lnTo>
                  <a:lnTo>
                    <a:pt x="1782902" y="354393"/>
                  </a:lnTo>
                  <a:lnTo>
                    <a:pt x="1683613" y="327952"/>
                  </a:lnTo>
                  <a:lnTo>
                    <a:pt x="1683613" y="274154"/>
                  </a:lnTo>
                  <a:lnTo>
                    <a:pt x="1827822" y="332511"/>
                  </a:lnTo>
                  <a:lnTo>
                    <a:pt x="1827822" y="315810"/>
                  </a:lnTo>
                  <a:lnTo>
                    <a:pt x="1683613" y="257441"/>
                  </a:lnTo>
                  <a:lnTo>
                    <a:pt x="1683613" y="250215"/>
                  </a:lnTo>
                  <a:lnTo>
                    <a:pt x="1841220" y="186436"/>
                  </a:lnTo>
                  <a:lnTo>
                    <a:pt x="1921090" y="253822"/>
                  </a:lnTo>
                  <a:lnTo>
                    <a:pt x="1921090" y="233578"/>
                  </a:lnTo>
                  <a:lnTo>
                    <a:pt x="1857438" y="179870"/>
                  </a:lnTo>
                  <a:lnTo>
                    <a:pt x="2075053" y="91808"/>
                  </a:lnTo>
                  <a:lnTo>
                    <a:pt x="2075307" y="92113"/>
                  </a:lnTo>
                  <a:lnTo>
                    <a:pt x="2080641" y="119202"/>
                  </a:lnTo>
                  <a:lnTo>
                    <a:pt x="2080641" y="6489"/>
                  </a:lnTo>
                  <a:lnTo>
                    <a:pt x="2064613" y="2044"/>
                  </a:lnTo>
                  <a:lnTo>
                    <a:pt x="2064613" y="79324"/>
                  </a:lnTo>
                  <a:lnTo>
                    <a:pt x="1844052" y="168579"/>
                  </a:lnTo>
                  <a:lnTo>
                    <a:pt x="1827834" y="154901"/>
                  </a:lnTo>
                  <a:lnTo>
                    <a:pt x="1827834" y="175145"/>
                  </a:lnTo>
                  <a:lnTo>
                    <a:pt x="1683613" y="233502"/>
                  </a:lnTo>
                  <a:lnTo>
                    <a:pt x="1683613" y="179705"/>
                  </a:lnTo>
                  <a:lnTo>
                    <a:pt x="1797354" y="149440"/>
                  </a:lnTo>
                  <a:lnTo>
                    <a:pt x="1827834" y="175145"/>
                  </a:lnTo>
                  <a:lnTo>
                    <a:pt x="1827834" y="154901"/>
                  </a:lnTo>
                  <a:lnTo>
                    <a:pt x="1815604" y="144576"/>
                  </a:lnTo>
                  <a:lnTo>
                    <a:pt x="2063915" y="78486"/>
                  </a:lnTo>
                  <a:lnTo>
                    <a:pt x="2064613" y="79324"/>
                  </a:lnTo>
                  <a:lnTo>
                    <a:pt x="2064613" y="2044"/>
                  </a:lnTo>
                  <a:lnTo>
                    <a:pt x="2057222" y="0"/>
                  </a:lnTo>
                  <a:lnTo>
                    <a:pt x="2059076" y="9461"/>
                  </a:lnTo>
                  <a:lnTo>
                    <a:pt x="2055152" y="8636"/>
                  </a:lnTo>
                  <a:lnTo>
                    <a:pt x="2059774" y="26212"/>
                  </a:lnTo>
                  <a:lnTo>
                    <a:pt x="2052726" y="25628"/>
                  </a:lnTo>
                  <a:lnTo>
                    <a:pt x="2064080" y="53949"/>
                  </a:lnTo>
                  <a:lnTo>
                    <a:pt x="1955685" y="75450"/>
                  </a:lnTo>
                  <a:lnTo>
                    <a:pt x="1955685" y="91236"/>
                  </a:lnTo>
                  <a:lnTo>
                    <a:pt x="1801152" y="132372"/>
                  </a:lnTo>
                  <a:lnTo>
                    <a:pt x="1791081" y="123888"/>
                  </a:lnTo>
                  <a:lnTo>
                    <a:pt x="1955685" y="91236"/>
                  </a:lnTo>
                  <a:lnTo>
                    <a:pt x="1955685" y="75450"/>
                  </a:lnTo>
                  <a:lnTo>
                    <a:pt x="1782902" y="109702"/>
                  </a:lnTo>
                  <a:lnTo>
                    <a:pt x="1782902" y="137236"/>
                  </a:lnTo>
                  <a:lnTo>
                    <a:pt x="1744611" y="147421"/>
                  </a:lnTo>
                  <a:lnTo>
                    <a:pt x="1758962" y="130251"/>
                  </a:lnTo>
                  <a:lnTo>
                    <a:pt x="1771650" y="127736"/>
                  </a:lnTo>
                  <a:lnTo>
                    <a:pt x="1782902" y="137236"/>
                  </a:lnTo>
                  <a:lnTo>
                    <a:pt x="1782902" y="109702"/>
                  </a:lnTo>
                  <a:lnTo>
                    <a:pt x="1775917" y="111086"/>
                  </a:lnTo>
                  <a:lnTo>
                    <a:pt x="1775383" y="110629"/>
                  </a:lnTo>
                  <a:lnTo>
                    <a:pt x="1786496" y="97332"/>
                  </a:lnTo>
                  <a:lnTo>
                    <a:pt x="1810118" y="69088"/>
                  </a:lnTo>
                  <a:lnTo>
                    <a:pt x="1694307" y="41236"/>
                  </a:lnTo>
                  <a:lnTo>
                    <a:pt x="1694307" y="160807"/>
                  </a:lnTo>
                  <a:lnTo>
                    <a:pt x="1683613" y="163664"/>
                  </a:lnTo>
                  <a:lnTo>
                    <a:pt x="1683613" y="160807"/>
                  </a:lnTo>
                  <a:lnTo>
                    <a:pt x="1694307" y="160807"/>
                  </a:lnTo>
                  <a:lnTo>
                    <a:pt x="1694307" y="41236"/>
                  </a:lnTo>
                  <a:lnTo>
                    <a:pt x="1675892" y="36804"/>
                  </a:lnTo>
                  <a:lnTo>
                    <a:pt x="1668170" y="36080"/>
                  </a:lnTo>
                  <a:lnTo>
                    <a:pt x="1668170" y="160807"/>
                  </a:lnTo>
                  <a:lnTo>
                    <a:pt x="1668170" y="167767"/>
                  </a:lnTo>
                  <a:lnTo>
                    <a:pt x="1668170" y="455015"/>
                  </a:lnTo>
                  <a:lnTo>
                    <a:pt x="1629308" y="424802"/>
                  </a:lnTo>
                  <a:lnTo>
                    <a:pt x="1629308" y="444411"/>
                  </a:lnTo>
                  <a:lnTo>
                    <a:pt x="1550111" y="413626"/>
                  </a:lnTo>
                  <a:lnTo>
                    <a:pt x="1550111" y="430237"/>
                  </a:lnTo>
                  <a:lnTo>
                    <a:pt x="1360335" y="381038"/>
                  </a:lnTo>
                  <a:lnTo>
                    <a:pt x="1391323" y="368503"/>
                  </a:lnTo>
                  <a:lnTo>
                    <a:pt x="1550111" y="430237"/>
                  </a:lnTo>
                  <a:lnTo>
                    <a:pt x="1550111" y="413626"/>
                  </a:lnTo>
                  <a:lnTo>
                    <a:pt x="1412278" y="360019"/>
                  </a:lnTo>
                  <a:lnTo>
                    <a:pt x="1471269" y="336156"/>
                  </a:lnTo>
                  <a:lnTo>
                    <a:pt x="1496517" y="341160"/>
                  </a:lnTo>
                  <a:lnTo>
                    <a:pt x="1629308" y="444411"/>
                  </a:lnTo>
                  <a:lnTo>
                    <a:pt x="1629308" y="424802"/>
                  </a:lnTo>
                  <a:lnTo>
                    <a:pt x="1530350" y="347865"/>
                  </a:lnTo>
                  <a:lnTo>
                    <a:pt x="1668170" y="375196"/>
                  </a:lnTo>
                  <a:lnTo>
                    <a:pt x="1668170" y="359397"/>
                  </a:lnTo>
                  <a:lnTo>
                    <a:pt x="1503083" y="326669"/>
                  </a:lnTo>
                  <a:lnTo>
                    <a:pt x="1500225" y="324434"/>
                  </a:lnTo>
                  <a:lnTo>
                    <a:pt x="1543837" y="306781"/>
                  </a:lnTo>
                  <a:lnTo>
                    <a:pt x="1668170" y="339877"/>
                  </a:lnTo>
                  <a:lnTo>
                    <a:pt x="1668170" y="323850"/>
                  </a:lnTo>
                  <a:lnTo>
                    <a:pt x="1567738" y="297116"/>
                  </a:lnTo>
                  <a:lnTo>
                    <a:pt x="1654035" y="262191"/>
                  </a:lnTo>
                  <a:lnTo>
                    <a:pt x="1668170" y="267906"/>
                  </a:lnTo>
                  <a:lnTo>
                    <a:pt x="1668170" y="239750"/>
                  </a:lnTo>
                  <a:lnTo>
                    <a:pt x="1654035" y="245478"/>
                  </a:lnTo>
                  <a:lnTo>
                    <a:pt x="1633385" y="237121"/>
                  </a:lnTo>
                  <a:lnTo>
                    <a:pt x="1633385" y="253834"/>
                  </a:lnTo>
                  <a:lnTo>
                    <a:pt x="1542821" y="290487"/>
                  </a:lnTo>
                  <a:lnTo>
                    <a:pt x="1518920" y="284124"/>
                  </a:lnTo>
                  <a:lnTo>
                    <a:pt x="1518920" y="300151"/>
                  </a:lnTo>
                  <a:lnTo>
                    <a:pt x="1486090" y="313436"/>
                  </a:lnTo>
                  <a:lnTo>
                    <a:pt x="1469250" y="300355"/>
                  </a:lnTo>
                  <a:lnTo>
                    <a:pt x="1469250" y="319963"/>
                  </a:lnTo>
                  <a:lnTo>
                    <a:pt x="1443545" y="314871"/>
                  </a:lnTo>
                  <a:lnTo>
                    <a:pt x="1443545" y="330657"/>
                  </a:lnTo>
                  <a:lnTo>
                    <a:pt x="1391208" y="351828"/>
                  </a:lnTo>
                  <a:lnTo>
                    <a:pt x="1370266" y="343687"/>
                  </a:lnTo>
                  <a:lnTo>
                    <a:pt x="1370266" y="360311"/>
                  </a:lnTo>
                  <a:lnTo>
                    <a:pt x="1335163" y="374510"/>
                  </a:lnTo>
                  <a:lnTo>
                    <a:pt x="1311059" y="368261"/>
                  </a:lnTo>
                  <a:lnTo>
                    <a:pt x="1311059" y="384263"/>
                  </a:lnTo>
                  <a:lnTo>
                    <a:pt x="1166431" y="442785"/>
                  </a:lnTo>
                  <a:lnTo>
                    <a:pt x="1259027" y="370776"/>
                  </a:lnTo>
                  <a:lnTo>
                    <a:pt x="1311059" y="384263"/>
                  </a:lnTo>
                  <a:lnTo>
                    <a:pt x="1311059" y="368261"/>
                  </a:lnTo>
                  <a:lnTo>
                    <a:pt x="1274470" y="358775"/>
                  </a:lnTo>
                  <a:lnTo>
                    <a:pt x="1305090" y="334975"/>
                  </a:lnTo>
                  <a:lnTo>
                    <a:pt x="1370266" y="360311"/>
                  </a:lnTo>
                  <a:lnTo>
                    <a:pt x="1370266" y="343687"/>
                  </a:lnTo>
                  <a:lnTo>
                    <a:pt x="1319339" y="323888"/>
                  </a:lnTo>
                  <a:lnTo>
                    <a:pt x="1337640" y="309651"/>
                  </a:lnTo>
                  <a:lnTo>
                    <a:pt x="1443545" y="330657"/>
                  </a:lnTo>
                  <a:lnTo>
                    <a:pt x="1443545" y="314871"/>
                  </a:lnTo>
                  <a:lnTo>
                    <a:pt x="1353820" y="297065"/>
                  </a:lnTo>
                  <a:lnTo>
                    <a:pt x="1392961" y="266623"/>
                  </a:lnTo>
                  <a:lnTo>
                    <a:pt x="1404670" y="269748"/>
                  </a:lnTo>
                  <a:lnTo>
                    <a:pt x="1469250" y="319963"/>
                  </a:lnTo>
                  <a:lnTo>
                    <a:pt x="1469250" y="300355"/>
                  </a:lnTo>
                  <a:lnTo>
                    <a:pt x="1443012" y="279946"/>
                  </a:lnTo>
                  <a:lnTo>
                    <a:pt x="1518920" y="300151"/>
                  </a:lnTo>
                  <a:lnTo>
                    <a:pt x="1518920" y="284124"/>
                  </a:lnTo>
                  <a:lnTo>
                    <a:pt x="1411681" y="255574"/>
                  </a:lnTo>
                  <a:lnTo>
                    <a:pt x="1409433" y="253822"/>
                  </a:lnTo>
                  <a:lnTo>
                    <a:pt x="1411668" y="252082"/>
                  </a:lnTo>
                  <a:lnTo>
                    <a:pt x="1542821" y="217182"/>
                  </a:lnTo>
                  <a:lnTo>
                    <a:pt x="1633385" y="253834"/>
                  </a:lnTo>
                  <a:lnTo>
                    <a:pt x="1633385" y="237121"/>
                  </a:lnTo>
                  <a:lnTo>
                    <a:pt x="1567738" y="210553"/>
                  </a:lnTo>
                  <a:lnTo>
                    <a:pt x="1668170" y="183819"/>
                  </a:lnTo>
                  <a:lnTo>
                    <a:pt x="1668170" y="167767"/>
                  </a:lnTo>
                  <a:lnTo>
                    <a:pt x="1543812" y="200875"/>
                  </a:lnTo>
                  <a:lnTo>
                    <a:pt x="1518907" y="190804"/>
                  </a:lnTo>
                  <a:lnTo>
                    <a:pt x="1518907" y="207505"/>
                  </a:lnTo>
                  <a:lnTo>
                    <a:pt x="1443012" y="227698"/>
                  </a:lnTo>
                  <a:lnTo>
                    <a:pt x="1486077" y="194221"/>
                  </a:lnTo>
                  <a:lnTo>
                    <a:pt x="1518907" y="207505"/>
                  </a:lnTo>
                  <a:lnTo>
                    <a:pt x="1518907" y="190804"/>
                  </a:lnTo>
                  <a:lnTo>
                    <a:pt x="1500200" y="183222"/>
                  </a:lnTo>
                  <a:lnTo>
                    <a:pt x="1503083" y="180987"/>
                  </a:lnTo>
                  <a:lnTo>
                    <a:pt x="1613941" y="159004"/>
                  </a:lnTo>
                  <a:lnTo>
                    <a:pt x="1614614" y="159893"/>
                  </a:lnTo>
                  <a:lnTo>
                    <a:pt x="1614170" y="160807"/>
                  </a:lnTo>
                  <a:lnTo>
                    <a:pt x="1615325" y="160807"/>
                  </a:lnTo>
                  <a:lnTo>
                    <a:pt x="1616062" y="161747"/>
                  </a:lnTo>
                  <a:lnTo>
                    <a:pt x="1616506" y="160807"/>
                  </a:lnTo>
                  <a:lnTo>
                    <a:pt x="1668170" y="160807"/>
                  </a:lnTo>
                  <a:lnTo>
                    <a:pt x="1668170" y="36080"/>
                  </a:lnTo>
                  <a:lnTo>
                    <a:pt x="1603375" y="29921"/>
                  </a:lnTo>
                  <a:lnTo>
                    <a:pt x="1603375" y="145300"/>
                  </a:lnTo>
                  <a:lnTo>
                    <a:pt x="1530350" y="159778"/>
                  </a:lnTo>
                  <a:lnTo>
                    <a:pt x="1576933" y="123558"/>
                  </a:lnTo>
                  <a:lnTo>
                    <a:pt x="1583042" y="139395"/>
                  </a:lnTo>
                  <a:lnTo>
                    <a:pt x="1591564" y="129984"/>
                  </a:lnTo>
                  <a:lnTo>
                    <a:pt x="1603375" y="145300"/>
                  </a:lnTo>
                  <a:lnTo>
                    <a:pt x="1603375" y="29921"/>
                  </a:lnTo>
                  <a:lnTo>
                    <a:pt x="1571117" y="26860"/>
                  </a:lnTo>
                  <a:lnTo>
                    <a:pt x="1571117" y="108470"/>
                  </a:lnTo>
                  <a:lnTo>
                    <a:pt x="1496517" y="166484"/>
                  </a:lnTo>
                  <a:lnTo>
                    <a:pt x="1471231" y="171500"/>
                  </a:lnTo>
                  <a:lnTo>
                    <a:pt x="1469250" y="170700"/>
                  </a:lnTo>
                  <a:lnTo>
                    <a:pt x="1469250" y="187693"/>
                  </a:lnTo>
                  <a:lnTo>
                    <a:pt x="1404683" y="237909"/>
                  </a:lnTo>
                  <a:lnTo>
                    <a:pt x="1392974" y="241033"/>
                  </a:lnTo>
                  <a:lnTo>
                    <a:pt x="1373339" y="225780"/>
                  </a:lnTo>
                  <a:lnTo>
                    <a:pt x="1373339" y="245376"/>
                  </a:lnTo>
                  <a:lnTo>
                    <a:pt x="1373339" y="262280"/>
                  </a:lnTo>
                  <a:lnTo>
                    <a:pt x="1333728" y="293090"/>
                  </a:lnTo>
                  <a:lnTo>
                    <a:pt x="1317548" y="289890"/>
                  </a:lnTo>
                  <a:lnTo>
                    <a:pt x="1317548" y="305663"/>
                  </a:lnTo>
                  <a:lnTo>
                    <a:pt x="1302524" y="317347"/>
                  </a:lnTo>
                  <a:lnTo>
                    <a:pt x="1288275" y="311810"/>
                  </a:lnTo>
                  <a:lnTo>
                    <a:pt x="1288275" y="328434"/>
                  </a:lnTo>
                  <a:lnTo>
                    <a:pt x="1255560" y="353872"/>
                  </a:lnTo>
                  <a:lnTo>
                    <a:pt x="1240116" y="349872"/>
                  </a:lnTo>
                  <a:lnTo>
                    <a:pt x="1240116" y="365874"/>
                  </a:lnTo>
                  <a:lnTo>
                    <a:pt x="1125474" y="455028"/>
                  </a:lnTo>
                  <a:lnTo>
                    <a:pt x="1125474" y="336156"/>
                  </a:lnTo>
                  <a:lnTo>
                    <a:pt x="1240116" y="365874"/>
                  </a:lnTo>
                  <a:lnTo>
                    <a:pt x="1240116" y="349872"/>
                  </a:lnTo>
                  <a:lnTo>
                    <a:pt x="1140879" y="324154"/>
                  </a:lnTo>
                  <a:lnTo>
                    <a:pt x="1221854" y="302602"/>
                  </a:lnTo>
                  <a:lnTo>
                    <a:pt x="1288275" y="328434"/>
                  </a:lnTo>
                  <a:lnTo>
                    <a:pt x="1288275" y="311810"/>
                  </a:lnTo>
                  <a:lnTo>
                    <a:pt x="1247228" y="295846"/>
                  </a:lnTo>
                  <a:lnTo>
                    <a:pt x="1256106" y="293484"/>
                  </a:lnTo>
                  <a:lnTo>
                    <a:pt x="1317548" y="305663"/>
                  </a:lnTo>
                  <a:lnTo>
                    <a:pt x="1317548" y="289890"/>
                  </a:lnTo>
                  <a:lnTo>
                    <a:pt x="1290116" y="284441"/>
                  </a:lnTo>
                  <a:lnTo>
                    <a:pt x="1373339" y="262280"/>
                  </a:lnTo>
                  <a:lnTo>
                    <a:pt x="1373339" y="245376"/>
                  </a:lnTo>
                  <a:lnTo>
                    <a:pt x="1344879" y="237807"/>
                  </a:lnTo>
                  <a:lnTo>
                    <a:pt x="1344879" y="253834"/>
                  </a:lnTo>
                  <a:lnTo>
                    <a:pt x="1255610" y="277596"/>
                  </a:lnTo>
                  <a:lnTo>
                    <a:pt x="1197368" y="266052"/>
                  </a:lnTo>
                  <a:lnTo>
                    <a:pt x="1197368" y="293090"/>
                  </a:lnTo>
                  <a:lnTo>
                    <a:pt x="1125474" y="312216"/>
                  </a:lnTo>
                  <a:lnTo>
                    <a:pt x="1125474" y="267589"/>
                  </a:lnTo>
                  <a:lnTo>
                    <a:pt x="1138275" y="270116"/>
                  </a:lnTo>
                  <a:lnTo>
                    <a:pt x="1197368" y="293090"/>
                  </a:lnTo>
                  <a:lnTo>
                    <a:pt x="1197368" y="266052"/>
                  </a:lnTo>
                  <a:lnTo>
                    <a:pt x="1142657" y="255193"/>
                  </a:lnTo>
                  <a:lnTo>
                    <a:pt x="1139139" y="253822"/>
                  </a:lnTo>
                  <a:lnTo>
                    <a:pt x="1142657" y="252450"/>
                  </a:lnTo>
                  <a:lnTo>
                    <a:pt x="1255585" y="230060"/>
                  </a:lnTo>
                  <a:lnTo>
                    <a:pt x="1344879" y="253834"/>
                  </a:lnTo>
                  <a:lnTo>
                    <a:pt x="1344879" y="237807"/>
                  </a:lnTo>
                  <a:lnTo>
                    <a:pt x="1290116" y="223215"/>
                  </a:lnTo>
                  <a:lnTo>
                    <a:pt x="1333741" y="214566"/>
                  </a:lnTo>
                  <a:lnTo>
                    <a:pt x="1373339" y="245376"/>
                  </a:lnTo>
                  <a:lnTo>
                    <a:pt x="1373339" y="225780"/>
                  </a:lnTo>
                  <a:lnTo>
                    <a:pt x="1353820" y="210591"/>
                  </a:lnTo>
                  <a:lnTo>
                    <a:pt x="1469250" y="187693"/>
                  </a:lnTo>
                  <a:lnTo>
                    <a:pt x="1469250" y="170700"/>
                  </a:lnTo>
                  <a:lnTo>
                    <a:pt x="1443520" y="160299"/>
                  </a:lnTo>
                  <a:lnTo>
                    <a:pt x="1443520" y="176999"/>
                  </a:lnTo>
                  <a:lnTo>
                    <a:pt x="1337627" y="197993"/>
                  </a:lnTo>
                  <a:lnTo>
                    <a:pt x="1319326" y="183756"/>
                  </a:lnTo>
                  <a:lnTo>
                    <a:pt x="1391183" y="155816"/>
                  </a:lnTo>
                  <a:lnTo>
                    <a:pt x="1443520" y="176999"/>
                  </a:lnTo>
                  <a:lnTo>
                    <a:pt x="1443520" y="160299"/>
                  </a:lnTo>
                  <a:lnTo>
                    <a:pt x="1412240" y="147637"/>
                  </a:lnTo>
                  <a:lnTo>
                    <a:pt x="1560677" y="89916"/>
                  </a:lnTo>
                  <a:lnTo>
                    <a:pt x="1567256" y="98450"/>
                  </a:lnTo>
                  <a:lnTo>
                    <a:pt x="1571117" y="108470"/>
                  </a:lnTo>
                  <a:lnTo>
                    <a:pt x="1571117" y="26860"/>
                  </a:lnTo>
                  <a:lnTo>
                    <a:pt x="1538478" y="23749"/>
                  </a:lnTo>
                  <a:lnTo>
                    <a:pt x="1552905" y="61226"/>
                  </a:lnTo>
                  <a:lnTo>
                    <a:pt x="1540484" y="63690"/>
                  </a:lnTo>
                  <a:lnTo>
                    <a:pt x="1550822" y="77127"/>
                  </a:lnTo>
                  <a:lnTo>
                    <a:pt x="1391310" y="139153"/>
                  </a:lnTo>
                  <a:lnTo>
                    <a:pt x="1370241" y="130632"/>
                  </a:lnTo>
                  <a:lnTo>
                    <a:pt x="1370241" y="147345"/>
                  </a:lnTo>
                  <a:lnTo>
                    <a:pt x="1317548" y="167843"/>
                  </a:lnTo>
                  <a:lnTo>
                    <a:pt x="1317548" y="201980"/>
                  </a:lnTo>
                  <a:lnTo>
                    <a:pt x="1256093" y="214160"/>
                  </a:lnTo>
                  <a:lnTo>
                    <a:pt x="1247216" y="211797"/>
                  </a:lnTo>
                  <a:lnTo>
                    <a:pt x="1302524" y="190296"/>
                  </a:lnTo>
                  <a:lnTo>
                    <a:pt x="1317548" y="201980"/>
                  </a:lnTo>
                  <a:lnTo>
                    <a:pt x="1317548" y="167843"/>
                  </a:lnTo>
                  <a:lnTo>
                    <a:pt x="1305077" y="172681"/>
                  </a:lnTo>
                  <a:lnTo>
                    <a:pt x="1288275" y="159626"/>
                  </a:lnTo>
                  <a:lnTo>
                    <a:pt x="1288275" y="179222"/>
                  </a:lnTo>
                  <a:lnTo>
                    <a:pt x="1221841" y="205054"/>
                  </a:lnTo>
                  <a:lnTo>
                    <a:pt x="1197368" y="198551"/>
                  </a:lnTo>
                  <a:lnTo>
                    <a:pt x="1197368" y="214566"/>
                  </a:lnTo>
                  <a:lnTo>
                    <a:pt x="1138326" y="237515"/>
                  </a:lnTo>
                  <a:lnTo>
                    <a:pt x="1125474" y="240068"/>
                  </a:lnTo>
                  <a:lnTo>
                    <a:pt x="1125474" y="195427"/>
                  </a:lnTo>
                  <a:lnTo>
                    <a:pt x="1197368" y="214566"/>
                  </a:lnTo>
                  <a:lnTo>
                    <a:pt x="1197368" y="198551"/>
                  </a:lnTo>
                  <a:lnTo>
                    <a:pt x="1125474" y="179400"/>
                  </a:lnTo>
                  <a:lnTo>
                    <a:pt x="1125474" y="160807"/>
                  </a:lnTo>
                  <a:lnTo>
                    <a:pt x="1177137" y="160807"/>
                  </a:lnTo>
                  <a:lnTo>
                    <a:pt x="1177594" y="161747"/>
                  </a:lnTo>
                  <a:lnTo>
                    <a:pt x="1178318" y="160807"/>
                  </a:lnTo>
                  <a:lnTo>
                    <a:pt x="1179487" y="160807"/>
                  </a:lnTo>
                  <a:lnTo>
                    <a:pt x="1179017" y="159893"/>
                  </a:lnTo>
                  <a:lnTo>
                    <a:pt x="1201013" y="131356"/>
                  </a:lnTo>
                  <a:lnTo>
                    <a:pt x="1209205" y="140652"/>
                  </a:lnTo>
                  <a:lnTo>
                    <a:pt x="1216202" y="123177"/>
                  </a:lnTo>
                  <a:lnTo>
                    <a:pt x="1288275" y="179222"/>
                  </a:lnTo>
                  <a:lnTo>
                    <a:pt x="1288275" y="159626"/>
                  </a:lnTo>
                  <a:lnTo>
                    <a:pt x="1222197" y="108242"/>
                  </a:lnTo>
                  <a:lnTo>
                    <a:pt x="1225854" y="99123"/>
                  </a:lnTo>
                  <a:lnTo>
                    <a:pt x="1229855" y="93941"/>
                  </a:lnTo>
                  <a:lnTo>
                    <a:pt x="1231849" y="91338"/>
                  </a:lnTo>
                  <a:lnTo>
                    <a:pt x="1370241" y="147345"/>
                  </a:lnTo>
                  <a:lnTo>
                    <a:pt x="1370241" y="130632"/>
                  </a:lnTo>
                  <a:lnTo>
                    <a:pt x="1241666" y="78600"/>
                  </a:lnTo>
                  <a:lnTo>
                    <a:pt x="1253159" y="63690"/>
                  </a:lnTo>
                  <a:lnTo>
                    <a:pt x="1241031" y="61290"/>
                  </a:lnTo>
                  <a:lnTo>
                    <a:pt x="1255331" y="25628"/>
                  </a:lnTo>
                  <a:lnTo>
                    <a:pt x="1117765" y="36804"/>
                  </a:lnTo>
                  <a:lnTo>
                    <a:pt x="1110043" y="38341"/>
                  </a:lnTo>
                  <a:lnTo>
                    <a:pt x="1110043" y="160807"/>
                  </a:lnTo>
                  <a:lnTo>
                    <a:pt x="1110043" y="175298"/>
                  </a:lnTo>
                  <a:lnTo>
                    <a:pt x="1110043" y="455015"/>
                  </a:lnTo>
                  <a:lnTo>
                    <a:pt x="1071181" y="424802"/>
                  </a:lnTo>
                  <a:lnTo>
                    <a:pt x="1071181" y="444411"/>
                  </a:lnTo>
                  <a:lnTo>
                    <a:pt x="915885" y="384022"/>
                  </a:lnTo>
                  <a:lnTo>
                    <a:pt x="973734" y="368630"/>
                  </a:lnTo>
                  <a:lnTo>
                    <a:pt x="1071181" y="444411"/>
                  </a:lnTo>
                  <a:lnTo>
                    <a:pt x="1071181" y="424802"/>
                  </a:lnTo>
                  <a:lnTo>
                    <a:pt x="992517" y="363626"/>
                  </a:lnTo>
                  <a:lnTo>
                    <a:pt x="1110043" y="332346"/>
                  </a:lnTo>
                  <a:lnTo>
                    <a:pt x="1110043" y="316153"/>
                  </a:lnTo>
                  <a:lnTo>
                    <a:pt x="1079906" y="308343"/>
                  </a:lnTo>
                  <a:lnTo>
                    <a:pt x="1079906" y="324345"/>
                  </a:lnTo>
                  <a:lnTo>
                    <a:pt x="977163" y="351688"/>
                  </a:lnTo>
                  <a:lnTo>
                    <a:pt x="958380" y="337096"/>
                  </a:lnTo>
                  <a:lnTo>
                    <a:pt x="958380" y="356692"/>
                  </a:lnTo>
                  <a:lnTo>
                    <a:pt x="891413" y="374510"/>
                  </a:lnTo>
                  <a:lnTo>
                    <a:pt x="866025" y="364642"/>
                  </a:lnTo>
                  <a:lnTo>
                    <a:pt x="866025" y="381266"/>
                  </a:lnTo>
                  <a:lnTo>
                    <a:pt x="692759" y="427380"/>
                  </a:lnTo>
                  <a:lnTo>
                    <a:pt x="838695" y="370636"/>
                  </a:lnTo>
                  <a:lnTo>
                    <a:pt x="866025" y="381266"/>
                  </a:lnTo>
                  <a:lnTo>
                    <a:pt x="866025" y="364642"/>
                  </a:lnTo>
                  <a:lnTo>
                    <a:pt x="860082" y="362331"/>
                  </a:lnTo>
                  <a:lnTo>
                    <a:pt x="930452" y="334975"/>
                  </a:lnTo>
                  <a:lnTo>
                    <a:pt x="958380" y="356692"/>
                  </a:lnTo>
                  <a:lnTo>
                    <a:pt x="958380" y="337096"/>
                  </a:lnTo>
                  <a:lnTo>
                    <a:pt x="947254" y="328434"/>
                  </a:lnTo>
                  <a:lnTo>
                    <a:pt x="1006627" y="305358"/>
                  </a:lnTo>
                  <a:lnTo>
                    <a:pt x="1079906" y="324345"/>
                  </a:lnTo>
                  <a:lnTo>
                    <a:pt x="1079906" y="308343"/>
                  </a:lnTo>
                  <a:lnTo>
                    <a:pt x="1031328" y="295744"/>
                  </a:lnTo>
                  <a:lnTo>
                    <a:pt x="1110043" y="265137"/>
                  </a:lnTo>
                  <a:lnTo>
                    <a:pt x="1110043" y="242506"/>
                  </a:lnTo>
                  <a:lnTo>
                    <a:pt x="1056119" y="221551"/>
                  </a:lnTo>
                  <a:lnTo>
                    <a:pt x="1056119" y="253834"/>
                  </a:lnTo>
                  <a:lnTo>
                    <a:pt x="1055395" y="253987"/>
                  </a:lnTo>
                  <a:lnTo>
                    <a:pt x="1055395" y="269760"/>
                  </a:lnTo>
                  <a:lnTo>
                    <a:pt x="1005662" y="289102"/>
                  </a:lnTo>
                  <a:lnTo>
                    <a:pt x="984961" y="283730"/>
                  </a:lnTo>
                  <a:lnTo>
                    <a:pt x="1055395" y="269760"/>
                  </a:lnTo>
                  <a:lnTo>
                    <a:pt x="1055395" y="253987"/>
                  </a:lnTo>
                  <a:lnTo>
                    <a:pt x="980960" y="268732"/>
                  </a:lnTo>
                  <a:lnTo>
                    <a:pt x="980960" y="298704"/>
                  </a:lnTo>
                  <a:lnTo>
                    <a:pt x="932992" y="317347"/>
                  </a:lnTo>
                  <a:lnTo>
                    <a:pt x="916190" y="304279"/>
                  </a:lnTo>
                  <a:lnTo>
                    <a:pt x="916190" y="323888"/>
                  </a:lnTo>
                  <a:lnTo>
                    <a:pt x="838695" y="354012"/>
                  </a:lnTo>
                  <a:lnTo>
                    <a:pt x="817308" y="345706"/>
                  </a:lnTo>
                  <a:lnTo>
                    <a:pt x="817308" y="362331"/>
                  </a:lnTo>
                  <a:lnTo>
                    <a:pt x="606209" y="444398"/>
                  </a:lnTo>
                  <a:lnTo>
                    <a:pt x="746937" y="334962"/>
                  </a:lnTo>
                  <a:lnTo>
                    <a:pt x="817308" y="362331"/>
                  </a:lnTo>
                  <a:lnTo>
                    <a:pt x="817308" y="345706"/>
                  </a:lnTo>
                  <a:lnTo>
                    <a:pt x="768375" y="326669"/>
                  </a:lnTo>
                  <a:lnTo>
                    <a:pt x="889012" y="302755"/>
                  </a:lnTo>
                  <a:lnTo>
                    <a:pt x="916190" y="323888"/>
                  </a:lnTo>
                  <a:lnTo>
                    <a:pt x="916190" y="304279"/>
                  </a:lnTo>
                  <a:lnTo>
                    <a:pt x="909104" y="298767"/>
                  </a:lnTo>
                  <a:lnTo>
                    <a:pt x="949972" y="290664"/>
                  </a:lnTo>
                  <a:lnTo>
                    <a:pt x="980960" y="298704"/>
                  </a:lnTo>
                  <a:lnTo>
                    <a:pt x="980960" y="268732"/>
                  </a:lnTo>
                  <a:lnTo>
                    <a:pt x="950429" y="274777"/>
                  </a:lnTo>
                  <a:lnTo>
                    <a:pt x="915441" y="265709"/>
                  </a:lnTo>
                  <a:lnTo>
                    <a:pt x="915441" y="281724"/>
                  </a:lnTo>
                  <a:lnTo>
                    <a:pt x="892911" y="286181"/>
                  </a:lnTo>
                  <a:lnTo>
                    <a:pt x="873010" y="270713"/>
                  </a:lnTo>
                  <a:lnTo>
                    <a:pt x="915441" y="281724"/>
                  </a:lnTo>
                  <a:lnTo>
                    <a:pt x="915441" y="265709"/>
                  </a:lnTo>
                  <a:lnTo>
                    <a:pt x="872820" y="254673"/>
                  </a:lnTo>
                  <a:lnTo>
                    <a:pt x="872820" y="290156"/>
                  </a:lnTo>
                  <a:lnTo>
                    <a:pt x="781202" y="308317"/>
                  </a:lnTo>
                  <a:lnTo>
                    <a:pt x="838682" y="263613"/>
                  </a:lnTo>
                  <a:lnTo>
                    <a:pt x="872820" y="290156"/>
                  </a:lnTo>
                  <a:lnTo>
                    <a:pt x="872820" y="254673"/>
                  </a:lnTo>
                  <a:lnTo>
                    <a:pt x="855865" y="250266"/>
                  </a:lnTo>
                  <a:lnTo>
                    <a:pt x="892898" y="221475"/>
                  </a:lnTo>
                  <a:lnTo>
                    <a:pt x="1056119" y="253834"/>
                  </a:lnTo>
                  <a:lnTo>
                    <a:pt x="1056119" y="221551"/>
                  </a:lnTo>
                  <a:lnTo>
                    <a:pt x="1055382" y="221259"/>
                  </a:lnTo>
                  <a:lnTo>
                    <a:pt x="1055382" y="237896"/>
                  </a:lnTo>
                  <a:lnTo>
                    <a:pt x="909091" y="208889"/>
                  </a:lnTo>
                  <a:lnTo>
                    <a:pt x="932992" y="190296"/>
                  </a:lnTo>
                  <a:lnTo>
                    <a:pt x="1055382" y="237896"/>
                  </a:lnTo>
                  <a:lnTo>
                    <a:pt x="1055382" y="221259"/>
                  </a:lnTo>
                  <a:lnTo>
                    <a:pt x="947242" y="179209"/>
                  </a:lnTo>
                  <a:lnTo>
                    <a:pt x="977150" y="155956"/>
                  </a:lnTo>
                  <a:lnTo>
                    <a:pt x="1110043" y="191325"/>
                  </a:lnTo>
                  <a:lnTo>
                    <a:pt x="1110043" y="175298"/>
                  </a:lnTo>
                  <a:lnTo>
                    <a:pt x="1058062" y="161455"/>
                  </a:lnTo>
                  <a:lnTo>
                    <a:pt x="1058367" y="160807"/>
                  </a:lnTo>
                  <a:lnTo>
                    <a:pt x="1110043" y="160807"/>
                  </a:lnTo>
                  <a:lnTo>
                    <a:pt x="1110043" y="38341"/>
                  </a:lnTo>
                  <a:lnTo>
                    <a:pt x="1057579" y="48755"/>
                  </a:lnTo>
                  <a:lnTo>
                    <a:pt x="1057579" y="161328"/>
                  </a:lnTo>
                  <a:lnTo>
                    <a:pt x="992505" y="144005"/>
                  </a:lnTo>
                  <a:lnTo>
                    <a:pt x="1024864" y="118846"/>
                  </a:lnTo>
                  <a:lnTo>
                    <a:pt x="1056487" y="159893"/>
                  </a:lnTo>
                  <a:lnTo>
                    <a:pt x="1056030" y="160807"/>
                  </a:lnTo>
                  <a:lnTo>
                    <a:pt x="1057186" y="160807"/>
                  </a:lnTo>
                  <a:lnTo>
                    <a:pt x="1057579" y="161328"/>
                  </a:lnTo>
                  <a:lnTo>
                    <a:pt x="1057579" y="48755"/>
                  </a:lnTo>
                  <a:lnTo>
                    <a:pt x="982357" y="63690"/>
                  </a:lnTo>
                  <a:lnTo>
                    <a:pt x="1015415" y="106591"/>
                  </a:lnTo>
                  <a:lnTo>
                    <a:pt x="973721" y="139014"/>
                  </a:lnTo>
                  <a:lnTo>
                    <a:pt x="958367" y="134937"/>
                  </a:lnTo>
                  <a:lnTo>
                    <a:pt x="958367" y="150952"/>
                  </a:lnTo>
                  <a:lnTo>
                    <a:pt x="930427" y="172681"/>
                  </a:lnTo>
                  <a:lnTo>
                    <a:pt x="916178" y="167144"/>
                  </a:lnTo>
                  <a:lnTo>
                    <a:pt x="916178" y="183756"/>
                  </a:lnTo>
                  <a:lnTo>
                    <a:pt x="888987" y="204901"/>
                  </a:lnTo>
                  <a:lnTo>
                    <a:pt x="872807" y="201701"/>
                  </a:lnTo>
                  <a:lnTo>
                    <a:pt x="872807" y="217487"/>
                  </a:lnTo>
                  <a:lnTo>
                    <a:pt x="838682" y="244017"/>
                  </a:lnTo>
                  <a:lnTo>
                    <a:pt x="821524" y="230682"/>
                  </a:lnTo>
                  <a:lnTo>
                    <a:pt x="821524" y="257378"/>
                  </a:lnTo>
                  <a:lnTo>
                    <a:pt x="747356" y="315036"/>
                  </a:lnTo>
                  <a:lnTo>
                    <a:pt x="741464" y="316204"/>
                  </a:lnTo>
                  <a:lnTo>
                    <a:pt x="720090" y="307898"/>
                  </a:lnTo>
                  <a:lnTo>
                    <a:pt x="720090" y="336245"/>
                  </a:lnTo>
                  <a:lnTo>
                    <a:pt x="567347" y="455015"/>
                  </a:lnTo>
                  <a:lnTo>
                    <a:pt x="567347" y="366522"/>
                  </a:lnTo>
                  <a:lnTo>
                    <a:pt x="720090" y="336245"/>
                  </a:lnTo>
                  <a:lnTo>
                    <a:pt x="720090" y="307898"/>
                  </a:lnTo>
                  <a:lnTo>
                    <a:pt x="713143" y="305206"/>
                  </a:lnTo>
                  <a:lnTo>
                    <a:pt x="713143" y="321830"/>
                  </a:lnTo>
                  <a:lnTo>
                    <a:pt x="567347" y="350723"/>
                  </a:lnTo>
                  <a:lnTo>
                    <a:pt x="567347" y="265137"/>
                  </a:lnTo>
                  <a:lnTo>
                    <a:pt x="713143" y="321830"/>
                  </a:lnTo>
                  <a:lnTo>
                    <a:pt x="713143" y="305206"/>
                  </a:lnTo>
                  <a:lnTo>
                    <a:pt x="567347" y="248513"/>
                  </a:lnTo>
                  <a:lnTo>
                    <a:pt x="567347" y="191490"/>
                  </a:lnTo>
                  <a:lnTo>
                    <a:pt x="821524" y="257378"/>
                  </a:lnTo>
                  <a:lnTo>
                    <a:pt x="821524" y="230682"/>
                  </a:lnTo>
                  <a:lnTo>
                    <a:pt x="804329" y="217309"/>
                  </a:lnTo>
                  <a:lnTo>
                    <a:pt x="804329" y="236905"/>
                  </a:lnTo>
                  <a:lnTo>
                    <a:pt x="567347" y="175475"/>
                  </a:lnTo>
                  <a:lnTo>
                    <a:pt x="567347" y="160807"/>
                  </a:lnTo>
                  <a:lnTo>
                    <a:pt x="587006" y="160807"/>
                  </a:lnTo>
                  <a:lnTo>
                    <a:pt x="747356" y="192608"/>
                  </a:lnTo>
                  <a:lnTo>
                    <a:pt x="804329" y="236905"/>
                  </a:lnTo>
                  <a:lnTo>
                    <a:pt x="804329" y="217309"/>
                  </a:lnTo>
                  <a:lnTo>
                    <a:pt x="781189" y="199313"/>
                  </a:lnTo>
                  <a:lnTo>
                    <a:pt x="872807" y="217487"/>
                  </a:lnTo>
                  <a:lnTo>
                    <a:pt x="872807" y="201701"/>
                  </a:lnTo>
                  <a:lnTo>
                    <a:pt x="753935" y="178117"/>
                  </a:lnTo>
                  <a:lnTo>
                    <a:pt x="720090" y="151803"/>
                  </a:lnTo>
                  <a:lnTo>
                    <a:pt x="720090" y="171411"/>
                  </a:lnTo>
                  <a:lnTo>
                    <a:pt x="626338" y="152819"/>
                  </a:lnTo>
                  <a:lnTo>
                    <a:pt x="643940" y="129984"/>
                  </a:lnTo>
                  <a:lnTo>
                    <a:pt x="652475" y="139395"/>
                  </a:lnTo>
                  <a:lnTo>
                    <a:pt x="658317" y="124218"/>
                  </a:lnTo>
                  <a:lnTo>
                    <a:pt x="663155" y="128498"/>
                  </a:lnTo>
                  <a:lnTo>
                    <a:pt x="663448" y="127368"/>
                  </a:lnTo>
                  <a:lnTo>
                    <a:pt x="720090" y="171411"/>
                  </a:lnTo>
                  <a:lnTo>
                    <a:pt x="720090" y="151803"/>
                  </a:lnTo>
                  <a:lnTo>
                    <a:pt x="667740" y="111086"/>
                  </a:lnTo>
                  <a:lnTo>
                    <a:pt x="672541" y="92875"/>
                  </a:lnTo>
                  <a:lnTo>
                    <a:pt x="674827" y="89916"/>
                  </a:lnTo>
                  <a:lnTo>
                    <a:pt x="916178" y="183756"/>
                  </a:lnTo>
                  <a:lnTo>
                    <a:pt x="916178" y="167144"/>
                  </a:lnTo>
                  <a:lnTo>
                    <a:pt x="692670" y="80238"/>
                  </a:lnTo>
                  <a:lnTo>
                    <a:pt x="958367" y="150952"/>
                  </a:lnTo>
                  <a:lnTo>
                    <a:pt x="958367" y="134937"/>
                  </a:lnTo>
                  <a:lnTo>
                    <a:pt x="694296" y="64643"/>
                  </a:lnTo>
                  <a:lnTo>
                    <a:pt x="695032" y="63690"/>
                  </a:lnTo>
                  <a:lnTo>
                    <a:pt x="682586" y="61226"/>
                  </a:lnTo>
                  <a:lnTo>
                    <a:pt x="697039" y="23749"/>
                  </a:lnTo>
                  <a:lnTo>
                    <a:pt x="690626" y="24358"/>
                  </a:lnTo>
                  <a:lnTo>
                    <a:pt x="694778" y="8636"/>
                  </a:lnTo>
                  <a:lnTo>
                    <a:pt x="559625" y="36804"/>
                  </a:lnTo>
                  <a:lnTo>
                    <a:pt x="551916" y="52298"/>
                  </a:lnTo>
                  <a:lnTo>
                    <a:pt x="551916" y="160807"/>
                  </a:lnTo>
                  <a:lnTo>
                    <a:pt x="551916" y="171488"/>
                  </a:lnTo>
                  <a:lnTo>
                    <a:pt x="551916" y="455028"/>
                  </a:lnTo>
                  <a:lnTo>
                    <a:pt x="464362" y="386943"/>
                  </a:lnTo>
                  <a:lnTo>
                    <a:pt x="551916" y="369582"/>
                  </a:lnTo>
                  <a:lnTo>
                    <a:pt x="551916" y="353783"/>
                  </a:lnTo>
                  <a:lnTo>
                    <a:pt x="448170" y="374357"/>
                  </a:lnTo>
                  <a:lnTo>
                    <a:pt x="112306" y="113220"/>
                  </a:lnTo>
                  <a:lnTo>
                    <a:pt x="116878" y="89992"/>
                  </a:lnTo>
                  <a:lnTo>
                    <a:pt x="551916" y="259130"/>
                  </a:lnTo>
                  <a:lnTo>
                    <a:pt x="551916" y="242506"/>
                  </a:lnTo>
                  <a:lnTo>
                    <a:pt x="127279" y="77419"/>
                  </a:lnTo>
                  <a:lnTo>
                    <a:pt x="551916" y="187490"/>
                  </a:lnTo>
                  <a:lnTo>
                    <a:pt x="551916" y="171488"/>
                  </a:lnTo>
                  <a:lnTo>
                    <a:pt x="510755" y="160807"/>
                  </a:lnTo>
                  <a:lnTo>
                    <a:pt x="551916" y="160807"/>
                  </a:lnTo>
                  <a:lnTo>
                    <a:pt x="551916" y="52298"/>
                  </a:lnTo>
                  <a:lnTo>
                    <a:pt x="513054" y="130352"/>
                  </a:lnTo>
                  <a:lnTo>
                    <a:pt x="505891" y="128943"/>
                  </a:lnTo>
                  <a:lnTo>
                    <a:pt x="505891" y="144729"/>
                  </a:lnTo>
                  <a:lnTo>
                    <a:pt x="499364" y="157861"/>
                  </a:lnTo>
                  <a:lnTo>
                    <a:pt x="262496" y="96469"/>
                  </a:lnTo>
                  <a:lnTo>
                    <a:pt x="505891" y="144729"/>
                  </a:lnTo>
                  <a:lnTo>
                    <a:pt x="505891" y="128943"/>
                  </a:lnTo>
                  <a:lnTo>
                    <a:pt x="127292" y="53860"/>
                  </a:lnTo>
                  <a:lnTo>
                    <a:pt x="138912" y="23749"/>
                  </a:lnTo>
                  <a:lnTo>
                    <a:pt x="132181" y="24396"/>
                  </a:lnTo>
                  <a:lnTo>
                    <a:pt x="136461" y="7759"/>
                  </a:lnTo>
                  <a:lnTo>
                    <a:pt x="132880" y="8534"/>
                  </a:lnTo>
                  <a:lnTo>
                    <a:pt x="134569" y="0"/>
                  </a:lnTo>
                  <a:lnTo>
                    <a:pt x="1498" y="36804"/>
                  </a:lnTo>
                  <a:lnTo>
                    <a:pt x="61328" y="161747"/>
                  </a:lnTo>
                  <a:lnTo>
                    <a:pt x="85813" y="129984"/>
                  </a:lnTo>
                  <a:lnTo>
                    <a:pt x="94348" y="139395"/>
                  </a:lnTo>
                  <a:lnTo>
                    <a:pt x="100444" y="123558"/>
                  </a:lnTo>
                  <a:lnTo>
                    <a:pt x="103047" y="125590"/>
                  </a:lnTo>
                  <a:lnTo>
                    <a:pt x="105613" y="127825"/>
                  </a:lnTo>
                  <a:lnTo>
                    <a:pt x="105664" y="127622"/>
                  </a:lnTo>
                  <a:lnTo>
                    <a:pt x="428078" y="378345"/>
                  </a:lnTo>
                  <a:lnTo>
                    <a:pt x="0" y="463219"/>
                  </a:lnTo>
                  <a:lnTo>
                    <a:pt x="2997" y="478421"/>
                  </a:lnTo>
                  <a:lnTo>
                    <a:pt x="444271" y="390931"/>
                  </a:lnTo>
                  <a:lnTo>
                    <a:pt x="554901" y="476948"/>
                  </a:lnTo>
                  <a:lnTo>
                    <a:pt x="559612" y="470827"/>
                  </a:lnTo>
                  <a:lnTo>
                    <a:pt x="561606" y="478307"/>
                  </a:lnTo>
                  <a:lnTo>
                    <a:pt x="890498" y="390779"/>
                  </a:lnTo>
                  <a:lnTo>
                    <a:pt x="1114971" y="478053"/>
                  </a:lnTo>
                  <a:lnTo>
                    <a:pt x="1117739" y="470852"/>
                  </a:lnTo>
                  <a:lnTo>
                    <a:pt x="1120648" y="478015"/>
                  </a:lnTo>
                  <a:lnTo>
                    <a:pt x="1336230" y="390791"/>
                  </a:lnTo>
                  <a:lnTo>
                    <a:pt x="1673961" y="478320"/>
                  </a:lnTo>
                  <a:lnTo>
                    <a:pt x="1675853" y="470916"/>
                  </a:lnTo>
                  <a:lnTo>
                    <a:pt x="1680857" y="476758"/>
                  </a:lnTo>
                  <a:lnTo>
                    <a:pt x="1775917" y="396557"/>
                  </a:lnTo>
                  <a:lnTo>
                    <a:pt x="2188807" y="478421"/>
                  </a:lnTo>
                  <a:lnTo>
                    <a:pt x="2190267" y="470903"/>
                  </a:lnTo>
                  <a:lnTo>
                    <a:pt x="2198014" y="470827"/>
                  </a:lnTo>
                  <a:lnTo>
                    <a:pt x="2198014" y="160807"/>
                  </a:lnTo>
                  <a:lnTo>
                    <a:pt x="2252027" y="160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305817" y="1513594"/>
            <a:ext cx="3062605" cy="2600325"/>
            <a:chOff x="9305817" y="1513594"/>
            <a:chExt cx="3062605" cy="2600325"/>
          </a:xfrm>
        </p:grpSpPr>
        <p:sp>
          <p:nvSpPr>
            <p:cNvPr id="16" name="object 16"/>
            <p:cNvSpPr/>
            <p:nvPr/>
          </p:nvSpPr>
          <p:spPr>
            <a:xfrm>
              <a:off x="9305811" y="2443022"/>
              <a:ext cx="311785" cy="1670685"/>
            </a:xfrm>
            <a:custGeom>
              <a:avLst/>
              <a:gdLst/>
              <a:ahLst/>
              <a:cxnLst/>
              <a:rect l="l" t="t" r="r" b="b"/>
              <a:pathLst>
                <a:path w="311784" h="1670685">
                  <a:moveTo>
                    <a:pt x="311162" y="1103757"/>
                  </a:moveTo>
                  <a:lnTo>
                    <a:pt x="307086" y="1083525"/>
                  </a:lnTo>
                  <a:lnTo>
                    <a:pt x="295973" y="1067003"/>
                  </a:lnTo>
                  <a:lnTo>
                    <a:pt x="279488" y="1055852"/>
                  </a:lnTo>
                  <a:lnTo>
                    <a:pt x="259308" y="1051763"/>
                  </a:lnTo>
                  <a:lnTo>
                    <a:pt x="51866" y="1051763"/>
                  </a:lnTo>
                  <a:lnTo>
                    <a:pt x="31673" y="1055852"/>
                  </a:lnTo>
                  <a:lnTo>
                    <a:pt x="15189" y="1067003"/>
                  </a:lnTo>
                  <a:lnTo>
                    <a:pt x="4076" y="1083525"/>
                  </a:lnTo>
                  <a:lnTo>
                    <a:pt x="0" y="1103757"/>
                  </a:lnTo>
                  <a:lnTo>
                    <a:pt x="0" y="1618462"/>
                  </a:lnTo>
                  <a:lnTo>
                    <a:pt x="4076" y="1638706"/>
                  </a:lnTo>
                  <a:lnTo>
                    <a:pt x="15189" y="1655229"/>
                  </a:lnTo>
                  <a:lnTo>
                    <a:pt x="31673" y="1666367"/>
                  </a:lnTo>
                  <a:lnTo>
                    <a:pt x="51866" y="1670456"/>
                  </a:lnTo>
                  <a:lnTo>
                    <a:pt x="259308" y="1670456"/>
                  </a:lnTo>
                  <a:lnTo>
                    <a:pt x="279488" y="1666367"/>
                  </a:lnTo>
                  <a:lnTo>
                    <a:pt x="295973" y="1655229"/>
                  </a:lnTo>
                  <a:lnTo>
                    <a:pt x="307086" y="1638706"/>
                  </a:lnTo>
                  <a:lnTo>
                    <a:pt x="311162" y="1618462"/>
                  </a:lnTo>
                  <a:lnTo>
                    <a:pt x="311162" y="1103757"/>
                  </a:lnTo>
                  <a:close/>
                </a:path>
                <a:path w="311784" h="1670685">
                  <a:moveTo>
                    <a:pt x="311162" y="51993"/>
                  </a:moveTo>
                  <a:lnTo>
                    <a:pt x="307086" y="31762"/>
                  </a:lnTo>
                  <a:lnTo>
                    <a:pt x="295973" y="15227"/>
                  </a:lnTo>
                  <a:lnTo>
                    <a:pt x="279488" y="4089"/>
                  </a:lnTo>
                  <a:lnTo>
                    <a:pt x="259308" y="0"/>
                  </a:lnTo>
                  <a:lnTo>
                    <a:pt x="51866" y="0"/>
                  </a:lnTo>
                  <a:lnTo>
                    <a:pt x="31673" y="4089"/>
                  </a:lnTo>
                  <a:lnTo>
                    <a:pt x="15189" y="15227"/>
                  </a:lnTo>
                  <a:lnTo>
                    <a:pt x="4076" y="31762"/>
                  </a:lnTo>
                  <a:lnTo>
                    <a:pt x="0" y="51993"/>
                  </a:lnTo>
                  <a:lnTo>
                    <a:pt x="0" y="566699"/>
                  </a:lnTo>
                  <a:lnTo>
                    <a:pt x="4076" y="586943"/>
                  </a:lnTo>
                  <a:lnTo>
                    <a:pt x="15189" y="603465"/>
                  </a:lnTo>
                  <a:lnTo>
                    <a:pt x="31673" y="614603"/>
                  </a:lnTo>
                  <a:lnTo>
                    <a:pt x="51866" y="618693"/>
                  </a:lnTo>
                  <a:lnTo>
                    <a:pt x="259308" y="618693"/>
                  </a:lnTo>
                  <a:lnTo>
                    <a:pt x="279488" y="614603"/>
                  </a:lnTo>
                  <a:lnTo>
                    <a:pt x="295973" y="603465"/>
                  </a:lnTo>
                  <a:lnTo>
                    <a:pt x="307086" y="586943"/>
                  </a:lnTo>
                  <a:lnTo>
                    <a:pt x="311162" y="566699"/>
                  </a:lnTo>
                  <a:lnTo>
                    <a:pt x="311162" y="51993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399688" y="3061708"/>
              <a:ext cx="123825" cy="433705"/>
            </a:xfrm>
            <a:custGeom>
              <a:avLst/>
              <a:gdLst/>
              <a:ahLst/>
              <a:cxnLst/>
              <a:rect l="l" t="t" r="r" b="b"/>
              <a:pathLst>
                <a:path w="123825" h="433704">
                  <a:moveTo>
                    <a:pt x="69429" y="103113"/>
                  </a:moveTo>
                  <a:lnTo>
                    <a:pt x="54001" y="103113"/>
                  </a:lnTo>
                  <a:lnTo>
                    <a:pt x="54000" y="433077"/>
                  </a:lnTo>
                  <a:lnTo>
                    <a:pt x="69428" y="433077"/>
                  </a:lnTo>
                  <a:lnTo>
                    <a:pt x="69429" y="103113"/>
                  </a:lnTo>
                  <a:close/>
                </a:path>
                <a:path w="123825" h="433704">
                  <a:moveTo>
                    <a:pt x="61715" y="0"/>
                  </a:moveTo>
                  <a:lnTo>
                    <a:pt x="0" y="123737"/>
                  </a:lnTo>
                  <a:lnTo>
                    <a:pt x="54001" y="123737"/>
                  </a:lnTo>
                  <a:lnTo>
                    <a:pt x="54001" y="103113"/>
                  </a:lnTo>
                  <a:lnTo>
                    <a:pt x="113145" y="103113"/>
                  </a:lnTo>
                  <a:lnTo>
                    <a:pt x="61715" y="0"/>
                  </a:lnTo>
                  <a:close/>
                </a:path>
                <a:path w="123825" h="433704">
                  <a:moveTo>
                    <a:pt x="113145" y="103113"/>
                  </a:moveTo>
                  <a:lnTo>
                    <a:pt x="69429" y="103113"/>
                  </a:lnTo>
                  <a:lnTo>
                    <a:pt x="69429" y="123737"/>
                  </a:lnTo>
                  <a:lnTo>
                    <a:pt x="123431" y="123737"/>
                  </a:lnTo>
                  <a:lnTo>
                    <a:pt x="113145" y="103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863849" y="2443022"/>
              <a:ext cx="311785" cy="1670685"/>
            </a:xfrm>
            <a:custGeom>
              <a:avLst/>
              <a:gdLst/>
              <a:ahLst/>
              <a:cxnLst/>
              <a:rect l="l" t="t" r="r" b="b"/>
              <a:pathLst>
                <a:path w="311784" h="1670685">
                  <a:moveTo>
                    <a:pt x="311162" y="1103757"/>
                  </a:moveTo>
                  <a:lnTo>
                    <a:pt x="307086" y="1083525"/>
                  </a:lnTo>
                  <a:lnTo>
                    <a:pt x="295973" y="1067003"/>
                  </a:lnTo>
                  <a:lnTo>
                    <a:pt x="279488" y="1055852"/>
                  </a:lnTo>
                  <a:lnTo>
                    <a:pt x="259295" y="1051763"/>
                  </a:lnTo>
                  <a:lnTo>
                    <a:pt x="51854" y="1051763"/>
                  </a:lnTo>
                  <a:lnTo>
                    <a:pt x="31673" y="1055852"/>
                  </a:lnTo>
                  <a:lnTo>
                    <a:pt x="15189" y="1067003"/>
                  </a:lnTo>
                  <a:lnTo>
                    <a:pt x="4076" y="1083525"/>
                  </a:lnTo>
                  <a:lnTo>
                    <a:pt x="0" y="1103757"/>
                  </a:lnTo>
                  <a:lnTo>
                    <a:pt x="0" y="1618462"/>
                  </a:lnTo>
                  <a:lnTo>
                    <a:pt x="4076" y="1638706"/>
                  </a:lnTo>
                  <a:lnTo>
                    <a:pt x="15189" y="1655229"/>
                  </a:lnTo>
                  <a:lnTo>
                    <a:pt x="31673" y="1666367"/>
                  </a:lnTo>
                  <a:lnTo>
                    <a:pt x="51854" y="1670456"/>
                  </a:lnTo>
                  <a:lnTo>
                    <a:pt x="259295" y="1670456"/>
                  </a:lnTo>
                  <a:lnTo>
                    <a:pt x="279488" y="1666367"/>
                  </a:lnTo>
                  <a:lnTo>
                    <a:pt x="295973" y="1655229"/>
                  </a:lnTo>
                  <a:lnTo>
                    <a:pt x="307086" y="1638706"/>
                  </a:lnTo>
                  <a:lnTo>
                    <a:pt x="311162" y="1618462"/>
                  </a:lnTo>
                  <a:lnTo>
                    <a:pt x="311162" y="1103757"/>
                  </a:lnTo>
                  <a:close/>
                </a:path>
                <a:path w="311784" h="1670685">
                  <a:moveTo>
                    <a:pt x="311162" y="51993"/>
                  </a:moveTo>
                  <a:lnTo>
                    <a:pt x="307086" y="31762"/>
                  </a:lnTo>
                  <a:lnTo>
                    <a:pt x="295973" y="15227"/>
                  </a:lnTo>
                  <a:lnTo>
                    <a:pt x="279488" y="4089"/>
                  </a:lnTo>
                  <a:lnTo>
                    <a:pt x="259295" y="0"/>
                  </a:lnTo>
                  <a:lnTo>
                    <a:pt x="51854" y="0"/>
                  </a:lnTo>
                  <a:lnTo>
                    <a:pt x="31673" y="4089"/>
                  </a:lnTo>
                  <a:lnTo>
                    <a:pt x="15189" y="15227"/>
                  </a:lnTo>
                  <a:lnTo>
                    <a:pt x="4076" y="31762"/>
                  </a:lnTo>
                  <a:lnTo>
                    <a:pt x="0" y="51993"/>
                  </a:lnTo>
                  <a:lnTo>
                    <a:pt x="0" y="566699"/>
                  </a:lnTo>
                  <a:lnTo>
                    <a:pt x="4076" y="586943"/>
                  </a:lnTo>
                  <a:lnTo>
                    <a:pt x="15189" y="603465"/>
                  </a:lnTo>
                  <a:lnTo>
                    <a:pt x="31673" y="614603"/>
                  </a:lnTo>
                  <a:lnTo>
                    <a:pt x="51854" y="618693"/>
                  </a:lnTo>
                  <a:lnTo>
                    <a:pt x="259295" y="618693"/>
                  </a:lnTo>
                  <a:lnTo>
                    <a:pt x="279488" y="614603"/>
                  </a:lnTo>
                  <a:lnTo>
                    <a:pt x="295973" y="603465"/>
                  </a:lnTo>
                  <a:lnTo>
                    <a:pt x="307086" y="586943"/>
                  </a:lnTo>
                  <a:lnTo>
                    <a:pt x="311162" y="566699"/>
                  </a:lnTo>
                  <a:lnTo>
                    <a:pt x="311162" y="51993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456679" y="3061708"/>
              <a:ext cx="563245" cy="439420"/>
            </a:xfrm>
            <a:custGeom>
              <a:avLst/>
              <a:gdLst/>
              <a:ahLst/>
              <a:cxnLst/>
              <a:rect l="l" t="t" r="r" b="b"/>
              <a:pathLst>
                <a:path w="563245" h="439420">
                  <a:moveTo>
                    <a:pt x="460431" y="69632"/>
                  </a:moveTo>
                  <a:lnTo>
                    <a:pt x="0" y="426963"/>
                  </a:lnTo>
                  <a:lnTo>
                    <a:pt x="9444" y="439192"/>
                  </a:lnTo>
                  <a:lnTo>
                    <a:pt x="469875" y="81861"/>
                  </a:lnTo>
                  <a:lnTo>
                    <a:pt x="460431" y="69632"/>
                  </a:lnTo>
                  <a:close/>
                </a:path>
                <a:path w="563245" h="439420">
                  <a:moveTo>
                    <a:pt x="535401" y="57007"/>
                  </a:moveTo>
                  <a:lnTo>
                    <a:pt x="476698" y="57007"/>
                  </a:lnTo>
                  <a:lnTo>
                    <a:pt x="486143" y="69236"/>
                  </a:lnTo>
                  <a:lnTo>
                    <a:pt x="469875" y="81861"/>
                  </a:lnTo>
                  <a:lnTo>
                    <a:pt x="502935" y="124669"/>
                  </a:lnTo>
                  <a:lnTo>
                    <a:pt x="535401" y="57007"/>
                  </a:lnTo>
                  <a:close/>
                </a:path>
                <a:path w="563245" h="439420">
                  <a:moveTo>
                    <a:pt x="476698" y="57007"/>
                  </a:moveTo>
                  <a:lnTo>
                    <a:pt x="460431" y="69632"/>
                  </a:lnTo>
                  <a:lnTo>
                    <a:pt x="469875" y="81861"/>
                  </a:lnTo>
                  <a:lnTo>
                    <a:pt x="486143" y="69236"/>
                  </a:lnTo>
                  <a:lnTo>
                    <a:pt x="476698" y="57007"/>
                  </a:lnTo>
                  <a:close/>
                </a:path>
                <a:path w="563245" h="439420">
                  <a:moveTo>
                    <a:pt x="562756" y="0"/>
                  </a:moveTo>
                  <a:lnTo>
                    <a:pt x="427374" y="26826"/>
                  </a:lnTo>
                  <a:lnTo>
                    <a:pt x="460431" y="69632"/>
                  </a:lnTo>
                  <a:lnTo>
                    <a:pt x="476698" y="57007"/>
                  </a:lnTo>
                  <a:lnTo>
                    <a:pt x="535401" y="57007"/>
                  </a:lnTo>
                  <a:lnTo>
                    <a:pt x="5627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378161" y="2443022"/>
              <a:ext cx="311785" cy="1670685"/>
            </a:xfrm>
            <a:custGeom>
              <a:avLst/>
              <a:gdLst/>
              <a:ahLst/>
              <a:cxnLst/>
              <a:rect l="l" t="t" r="r" b="b"/>
              <a:pathLst>
                <a:path w="311784" h="1670685">
                  <a:moveTo>
                    <a:pt x="311162" y="1103757"/>
                  </a:moveTo>
                  <a:lnTo>
                    <a:pt x="307086" y="1083525"/>
                  </a:lnTo>
                  <a:lnTo>
                    <a:pt x="295973" y="1067003"/>
                  </a:lnTo>
                  <a:lnTo>
                    <a:pt x="279488" y="1055852"/>
                  </a:lnTo>
                  <a:lnTo>
                    <a:pt x="259308" y="1051763"/>
                  </a:lnTo>
                  <a:lnTo>
                    <a:pt x="51866" y="1051763"/>
                  </a:lnTo>
                  <a:lnTo>
                    <a:pt x="31673" y="1055852"/>
                  </a:lnTo>
                  <a:lnTo>
                    <a:pt x="15189" y="1067003"/>
                  </a:lnTo>
                  <a:lnTo>
                    <a:pt x="4076" y="1083525"/>
                  </a:lnTo>
                  <a:lnTo>
                    <a:pt x="0" y="1103757"/>
                  </a:lnTo>
                  <a:lnTo>
                    <a:pt x="0" y="1618462"/>
                  </a:lnTo>
                  <a:lnTo>
                    <a:pt x="4076" y="1638706"/>
                  </a:lnTo>
                  <a:lnTo>
                    <a:pt x="15189" y="1655229"/>
                  </a:lnTo>
                  <a:lnTo>
                    <a:pt x="31673" y="1666367"/>
                  </a:lnTo>
                  <a:lnTo>
                    <a:pt x="51866" y="1670456"/>
                  </a:lnTo>
                  <a:lnTo>
                    <a:pt x="259308" y="1670456"/>
                  </a:lnTo>
                  <a:lnTo>
                    <a:pt x="279488" y="1666367"/>
                  </a:lnTo>
                  <a:lnTo>
                    <a:pt x="295973" y="1655229"/>
                  </a:lnTo>
                  <a:lnTo>
                    <a:pt x="307086" y="1638706"/>
                  </a:lnTo>
                  <a:lnTo>
                    <a:pt x="311162" y="1618462"/>
                  </a:lnTo>
                  <a:lnTo>
                    <a:pt x="311162" y="1103757"/>
                  </a:lnTo>
                  <a:close/>
                </a:path>
                <a:path w="311784" h="1670685">
                  <a:moveTo>
                    <a:pt x="311162" y="51993"/>
                  </a:moveTo>
                  <a:lnTo>
                    <a:pt x="307086" y="31762"/>
                  </a:lnTo>
                  <a:lnTo>
                    <a:pt x="295973" y="15227"/>
                  </a:lnTo>
                  <a:lnTo>
                    <a:pt x="279488" y="4089"/>
                  </a:lnTo>
                  <a:lnTo>
                    <a:pt x="259308" y="0"/>
                  </a:lnTo>
                  <a:lnTo>
                    <a:pt x="51866" y="0"/>
                  </a:lnTo>
                  <a:lnTo>
                    <a:pt x="31673" y="4089"/>
                  </a:lnTo>
                  <a:lnTo>
                    <a:pt x="15189" y="15227"/>
                  </a:lnTo>
                  <a:lnTo>
                    <a:pt x="4076" y="31762"/>
                  </a:lnTo>
                  <a:lnTo>
                    <a:pt x="0" y="51993"/>
                  </a:lnTo>
                  <a:lnTo>
                    <a:pt x="0" y="566699"/>
                  </a:lnTo>
                  <a:lnTo>
                    <a:pt x="4076" y="586943"/>
                  </a:lnTo>
                  <a:lnTo>
                    <a:pt x="15189" y="603465"/>
                  </a:lnTo>
                  <a:lnTo>
                    <a:pt x="31673" y="614603"/>
                  </a:lnTo>
                  <a:lnTo>
                    <a:pt x="51866" y="618693"/>
                  </a:lnTo>
                  <a:lnTo>
                    <a:pt x="259308" y="618693"/>
                  </a:lnTo>
                  <a:lnTo>
                    <a:pt x="279488" y="614603"/>
                  </a:lnTo>
                  <a:lnTo>
                    <a:pt x="295973" y="603465"/>
                  </a:lnTo>
                  <a:lnTo>
                    <a:pt x="307086" y="586943"/>
                  </a:lnTo>
                  <a:lnTo>
                    <a:pt x="311162" y="566699"/>
                  </a:lnTo>
                  <a:lnTo>
                    <a:pt x="311162" y="51993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458516" y="3050565"/>
              <a:ext cx="1137285" cy="451484"/>
            </a:xfrm>
            <a:custGeom>
              <a:avLst/>
              <a:gdLst/>
              <a:ahLst/>
              <a:cxnLst/>
              <a:rect l="l" t="t" r="r" b="b"/>
              <a:pathLst>
                <a:path w="1137284" h="451485">
                  <a:moveTo>
                    <a:pt x="1136942" y="134886"/>
                  </a:moveTo>
                  <a:lnTo>
                    <a:pt x="1126655" y="114261"/>
                  </a:lnTo>
                  <a:lnTo>
                    <a:pt x="1075232" y="11150"/>
                  </a:lnTo>
                  <a:lnTo>
                    <a:pt x="1067511" y="10528"/>
                  </a:lnTo>
                  <a:lnTo>
                    <a:pt x="1067511" y="134886"/>
                  </a:lnTo>
                  <a:lnTo>
                    <a:pt x="1067511" y="427634"/>
                  </a:lnTo>
                  <a:lnTo>
                    <a:pt x="1033157" y="398716"/>
                  </a:lnTo>
                  <a:lnTo>
                    <a:pt x="1033157" y="418909"/>
                  </a:lnTo>
                  <a:lnTo>
                    <a:pt x="742416" y="301498"/>
                  </a:lnTo>
                  <a:lnTo>
                    <a:pt x="818070" y="237794"/>
                  </a:lnTo>
                  <a:lnTo>
                    <a:pt x="1033157" y="418909"/>
                  </a:lnTo>
                  <a:lnTo>
                    <a:pt x="1033157" y="398716"/>
                  </a:lnTo>
                  <a:lnTo>
                    <a:pt x="830059" y="227698"/>
                  </a:lnTo>
                  <a:lnTo>
                    <a:pt x="978827" y="102425"/>
                  </a:lnTo>
                  <a:lnTo>
                    <a:pt x="983805" y="114769"/>
                  </a:lnTo>
                  <a:lnTo>
                    <a:pt x="992543" y="104863"/>
                  </a:lnTo>
                  <a:lnTo>
                    <a:pt x="1015072" y="131762"/>
                  </a:lnTo>
                  <a:lnTo>
                    <a:pt x="1013510" y="134886"/>
                  </a:lnTo>
                  <a:lnTo>
                    <a:pt x="1017701" y="134886"/>
                  </a:lnTo>
                  <a:lnTo>
                    <a:pt x="1020406" y="138112"/>
                  </a:lnTo>
                  <a:lnTo>
                    <a:pt x="1021791" y="134886"/>
                  </a:lnTo>
                  <a:lnTo>
                    <a:pt x="1067511" y="134886"/>
                  </a:lnTo>
                  <a:lnTo>
                    <a:pt x="1067511" y="10528"/>
                  </a:lnTo>
                  <a:lnTo>
                    <a:pt x="972769" y="2844"/>
                  </a:lnTo>
                  <a:lnTo>
                    <a:pt x="972769" y="87325"/>
                  </a:lnTo>
                  <a:lnTo>
                    <a:pt x="818070" y="217601"/>
                  </a:lnTo>
                  <a:lnTo>
                    <a:pt x="806069" y="207505"/>
                  </a:lnTo>
                  <a:lnTo>
                    <a:pt x="806069" y="227698"/>
                  </a:lnTo>
                  <a:lnTo>
                    <a:pt x="726211" y="294944"/>
                  </a:lnTo>
                  <a:lnTo>
                    <a:pt x="712825" y="289547"/>
                  </a:lnTo>
                  <a:lnTo>
                    <a:pt x="712825" y="306209"/>
                  </a:lnTo>
                  <a:lnTo>
                    <a:pt x="568629" y="427634"/>
                  </a:lnTo>
                  <a:lnTo>
                    <a:pt x="568629" y="247980"/>
                  </a:lnTo>
                  <a:lnTo>
                    <a:pt x="712825" y="306209"/>
                  </a:lnTo>
                  <a:lnTo>
                    <a:pt x="712825" y="289547"/>
                  </a:lnTo>
                  <a:lnTo>
                    <a:pt x="568629" y="231305"/>
                  </a:lnTo>
                  <a:lnTo>
                    <a:pt x="568629" y="224078"/>
                  </a:lnTo>
                  <a:lnTo>
                    <a:pt x="726211" y="160451"/>
                  </a:lnTo>
                  <a:lnTo>
                    <a:pt x="806069" y="227698"/>
                  </a:lnTo>
                  <a:lnTo>
                    <a:pt x="806069" y="207505"/>
                  </a:lnTo>
                  <a:lnTo>
                    <a:pt x="742416" y="153898"/>
                  </a:lnTo>
                  <a:lnTo>
                    <a:pt x="959993" y="66027"/>
                  </a:lnTo>
                  <a:lnTo>
                    <a:pt x="968082" y="75666"/>
                  </a:lnTo>
                  <a:lnTo>
                    <a:pt x="972769" y="87325"/>
                  </a:lnTo>
                  <a:lnTo>
                    <a:pt x="972769" y="2844"/>
                  </a:lnTo>
                  <a:lnTo>
                    <a:pt x="937679" y="0"/>
                  </a:lnTo>
                  <a:lnTo>
                    <a:pt x="953858" y="40284"/>
                  </a:lnTo>
                  <a:lnTo>
                    <a:pt x="941019" y="43357"/>
                  </a:lnTo>
                  <a:lnTo>
                    <a:pt x="949566" y="53568"/>
                  </a:lnTo>
                  <a:lnTo>
                    <a:pt x="729043" y="142633"/>
                  </a:lnTo>
                  <a:lnTo>
                    <a:pt x="712825" y="128981"/>
                  </a:lnTo>
                  <a:lnTo>
                    <a:pt x="712825" y="149186"/>
                  </a:lnTo>
                  <a:lnTo>
                    <a:pt x="568629" y="207416"/>
                  </a:lnTo>
                  <a:lnTo>
                    <a:pt x="568629" y="134886"/>
                  </a:lnTo>
                  <a:lnTo>
                    <a:pt x="614337" y="134886"/>
                  </a:lnTo>
                  <a:lnTo>
                    <a:pt x="615734" y="138112"/>
                  </a:lnTo>
                  <a:lnTo>
                    <a:pt x="618426" y="134886"/>
                  </a:lnTo>
                  <a:lnTo>
                    <a:pt x="622630" y="134886"/>
                  </a:lnTo>
                  <a:lnTo>
                    <a:pt x="621055" y="131749"/>
                  </a:lnTo>
                  <a:lnTo>
                    <a:pt x="650468" y="96659"/>
                  </a:lnTo>
                  <a:lnTo>
                    <a:pt x="712825" y="149186"/>
                  </a:lnTo>
                  <a:lnTo>
                    <a:pt x="712825" y="128981"/>
                  </a:lnTo>
                  <a:lnTo>
                    <a:pt x="660387" y="84810"/>
                  </a:lnTo>
                  <a:lnTo>
                    <a:pt x="671499" y="71551"/>
                  </a:lnTo>
                  <a:lnTo>
                    <a:pt x="695121" y="43357"/>
                  </a:lnTo>
                  <a:lnTo>
                    <a:pt x="560908" y="11150"/>
                  </a:lnTo>
                  <a:lnTo>
                    <a:pt x="499198" y="134886"/>
                  </a:lnTo>
                  <a:lnTo>
                    <a:pt x="553199" y="134886"/>
                  </a:lnTo>
                  <a:lnTo>
                    <a:pt x="553199" y="213652"/>
                  </a:lnTo>
                  <a:lnTo>
                    <a:pt x="553199" y="241744"/>
                  </a:lnTo>
                  <a:lnTo>
                    <a:pt x="553199" y="428472"/>
                  </a:lnTo>
                  <a:lnTo>
                    <a:pt x="385267" y="298145"/>
                  </a:lnTo>
                  <a:lnTo>
                    <a:pt x="539051" y="236029"/>
                  </a:lnTo>
                  <a:lnTo>
                    <a:pt x="553199" y="241744"/>
                  </a:lnTo>
                  <a:lnTo>
                    <a:pt x="553199" y="213652"/>
                  </a:lnTo>
                  <a:lnTo>
                    <a:pt x="539064" y="219367"/>
                  </a:lnTo>
                  <a:lnTo>
                    <a:pt x="518426" y="211035"/>
                  </a:lnTo>
                  <a:lnTo>
                    <a:pt x="518426" y="227698"/>
                  </a:lnTo>
                  <a:lnTo>
                    <a:pt x="371132" y="287185"/>
                  </a:lnTo>
                  <a:lnTo>
                    <a:pt x="107302" y="82423"/>
                  </a:lnTo>
                  <a:lnTo>
                    <a:pt x="110959" y="73329"/>
                  </a:lnTo>
                  <a:lnTo>
                    <a:pt x="114960" y="68160"/>
                  </a:lnTo>
                  <a:lnTo>
                    <a:pt x="116954" y="65570"/>
                  </a:lnTo>
                  <a:lnTo>
                    <a:pt x="518426" y="227698"/>
                  </a:lnTo>
                  <a:lnTo>
                    <a:pt x="518426" y="211035"/>
                  </a:lnTo>
                  <a:lnTo>
                    <a:pt x="126771" y="52857"/>
                  </a:lnTo>
                  <a:lnTo>
                    <a:pt x="138264" y="37973"/>
                  </a:lnTo>
                  <a:lnTo>
                    <a:pt x="126136" y="35572"/>
                  </a:lnTo>
                  <a:lnTo>
                    <a:pt x="140436" y="0"/>
                  </a:lnTo>
                  <a:lnTo>
                    <a:pt x="2882" y="11150"/>
                  </a:lnTo>
                  <a:lnTo>
                    <a:pt x="62699" y="135813"/>
                  </a:lnTo>
                  <a:lnTo>
                    <a:pt x="86118" y="105498"/>
                  </a:lnTo>
                  <a:lnTo>
                    <a:pt x="94310" y="114769"/>
                  </a:lnTo>
                  <a:lnTo>
                    <a:pt x="101307" y="97332"/>
                  </a:lnTo>
                  <a:lnTo>
                    <a:pt x="354558" y="293878"/>
                  </a:lnTo>
                  <a:lnTo>
                    <a:pt x="0" y="437057"/>
                  </a:lnTo>
                  <a:lnTo>
                    <a:pt x="5765" y="451396"/>
                  </a:lnTo>
                  <a:lnTo>
                    <a:pt x="368681" y="304838"/>
                  </a:lnTo>
                  <a:lnTo>
                    <a:pt x="556196" y="450342"/>
                  </a:lnTo>
                  <a:lnTo>
                    <a:pt x="560908" y="444233"/>
                  </a:lnTo>
                  <a:lnTo>
                    <a:pt x="565873" y="450151"/>
                  </a:lnTo>
                  <a:lnTo>
                    <a:pt x="729043" y="312762"/>
                  </a:lnTo>
                  <a:lnTo>
                    <a:pt x="1072349" y="451396"/>
                  </a:lnTo>
                  <a:lnTo>
                    <a:pt x="1075232" y="444220"/>
                  </a:lnTo>
                  <a:lnTo>
                    <a:pt x="1082941" y="444220"/>
                  </a:lnTo>
                  <a:lnTo>
                    <a:pt x="1082941" y="134886"/>
                  </a:lnTo>
                  <a:lnTo>
                    <a:pt x="1136942" y="1348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933205" y="1521312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4" y="0"/>
                  </a:moveTo>
                  <a:lnTo>
                    <a:pt x="51861" y="0"/>
                  </a:lnTo>
                  <a:lnTo>
                    <a:pt x="31674" y="4085"/>
                  </a:lnTo>
                  <a:lnTo>
                    <a:pt x="15189" y="15228"/>
                  </a:lnTo>
                  <a:lnTo>
                    <a:pt x="4075" y="31754"/>
                  </a:lnTo>
                  <a:lnTo>
                    <a:pt x="0" y="51991"/>
                  </a:lnTo>
                  <a:lnTo>
                    <a:pt x="0" y="566696"/>
                  </a:lnTo>
                  <a:lnTo>
                    <a:pt x="4075" y="586934"/>
                  </a:lnTo>
                  <a:lnTo>
                    <a:pt x="15189" y="603459"/>
                  </a:lnTo>
                  <a:lnTo>
                    <a:pt x="31674" y="614601"/>
                  </a:lnTo>
                  <a:lnTo>
                    <a:pt x="51861" y="618686"/>
                  </a:lnTo>
                  <a:lnTo>
                    <a:pt x="259304" y="618686"/>
                  </a:lnTo>
                  <a:lnTo>
                    <a:pt x="279491" y="614601"/>
                  </a:lnTo>
                  <a:lnTo>
                    <a:pt x="295976" y="603459"/>
                  </a:lnTo>
                  <a:lnTo>
                    <a:pt x="307090" y="586934"/>
                  </a:lnTo>
                  <a:lnTo>
                    <a:pt x="311166" y="566696"/>
                  </a:lnTo>
                  <a:lnTo>
                    <a:pt x="311166" y="51991"/>
                  </a:lnTo>
                  <a:lnTo>
                    <a:pt x="307090" y="31754"/>
                  </a:lnTo>
                  <a:lnTo>
                    <a:pt x="295976" y="15228"/>
                  </a:lnTo>
                  <a:lnTo>
                    <a:pt x="279491" y="4085"/>
                  </a:lnTo>
                  <a:lnTo>
                    <a:pt x="259304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933205" y="1521312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933205" y="2573079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4" y="0"/>
                  </a:moveTo>
                  <a:lnTo>
                    <a:pt x="51861" y="0"/>
                  </a:lnTo>
                  <a:lnTo>
                    <a:pt x="31674" y="4085"/>
                  </a:lnTo>
                  <a:lnTo>
                    <a:pt x="15189" y="15226"/>
                  </a:lnTo>
                  <a:lnTo>
                    <a:pt x="4075" y="31752"/>
                  </a:lnTo>
                  <a:lnTo>
                    <a:pt x="0" y="51989"/>
                  </a:lnTo>
                  <a:lnTo>
                    <a:pt x="0" y="566696"/>
                  </a:lnTo>
                  <a:lnTo>
                    <a:pt x="4075" y="586933"/>
                  </a:lnTo>
                  <a:lnTo>
                    <a:pt x="15189" y="603458"/>
                  </a:lnTo>
                  <a:lnTo>
                    <a:pt x="31674" y="614601"/>
                  </a:lnTo>
                  <a:lnTo>
                    <a:pt x="51861" y="618686"/>
                  </a:lnTo>
                  <a:lnTo>
                    <a:pt x="259304" y="618686"/>
                  </a:lnTo>
                  <a:lnTo>
                    <a:pt x="279491" y="614601"/>
                  </a:lnTo>
                  <a:lnTo>
                    <a:pt x="295976" y="603458"/>
                  </a:lnTo>
                  <a:lnTo>
                    <a:pt x="307090" y="586933"/>
                  </a:lnTo>
                  <a:lnTo>
                    <a:pt x="311166" y="566696"/>
                  </a:lnTo>
                  <a:lnTo>
                    <a:pt x="311166" y="51989"/>
                  </a:lnTo>
                  <a:lnTo>
                    <a:pt x="307090" y="31752"/>
                  </a:lnTo>
                  <a:lnTo>
                    <a:pt x="295976" y="15226"/>
                  </a:lnTo>
                  <a:lnTo>
                    <a:pt x="279491" y="4085"/>
                  </a:lnTo>
                  <a:lnTo>
                    <a:pt x="259304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933205" y="2573079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027076" y="2139999"/>
              <a:ext cx="123825" cy="433705"/>
            </a:xfrm>
            <a:custGeom>
              <a:avLst/>
              <a:gdLst/>
              <a:ahLst/>
              <a:cxnLst/>
              <a:rect l="l" t="t" r="r" b="b"/>
              <a:pathLst>
                <a:path w="123825" h="433705">
                  <a:moveTo>
                    <a:pt x="69429" y="103113"/>
                  </a:moveTo>
                  <a:lnTo>
                    <a:pt x="54001" y="103113"/>
                  </a:lnTo>
                  <a:lnTo>
                    <a:pt x="53999" y="433080"/>
                  </a:lnTo>
                  <a:lnTo>
                    <a:pt x="69428" y="433080"/>
                  </a:lnTo>
                  <a:lnTo>
                    <a:pt x="69429" y="103113"/>
                  </a:lnTo>
                  <a:close/>
                </a:path>
                <a:path w="123825" h="433705">
                  <a:moveTo>
                    <a:pt x="61715" y="0"/>
                  </a:moveTo>
                  <a:lnTo>
                    <a:pt x="0" y="123737"/>
                  </a:lnTo>
                  <a:lnTo>
                    <a:pt x="54001" y="123737"/>
                  </a:lnTo>
                  <a:lnTo>
                    <a:pt x="54001" y="103113"/>
                  </a:lnTo>
                  <a:lnTo>
                    <a:pt x="113145" y="103113"/>
                  </a:lnTo>
                  <a:lnTo>
                    <a:pt x="61715" y="0"/>
                  </a:lnTo>
                  <a:close/>
                </a:path>
                <a:path w="123825" h="433705">
                  <a:moveTo>
                    <a:pt x="113145" y="103113"/>
                  </a:moveTo>
                  <a:lnTo>
                    <a:pt x="69429" y="103113"/>
                  </a:lnTo>
                  <a:lnTo>
                    <a:pt x="69429" y="123737"/>
                  </a:lnTo>
                  <a:lnTo>
                    <a:pt x="123431" y="123737"/>
                  </a:lnTo>
                  <a:lnTo>
                    <a:pt x="113145" y="103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491237" y="1521312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6" y="0"/>
                  </a:moveTo>
                  <a:lnTo>
                    <a:pt x="51861" y="0"/>
                  </a:lnTo>
                  <a:lnTo>
                    <a:pt x="31674" y="4085"/>
                  </a:lnTo>
                  <a:lnTo>
                    <a:pt x="15189" y="15228"/>
                  </a:lnTo>
                  <a:lnTo>
                    <a:pt x="4075" y="31754"/>
                  </a:lnTo>
                  <a:lnTo>
                    <a:pt x="0" y="51991"/>
                  </a:lnTo>
                  <a:lnTo>
                    <a:pt x="0" y="566696"/>
                  </a:lnTo>
                  <a:lnTo>
                    <a:pt x="4075" y="586934"/>
                  </a:lnTo>
                  <a:lnTo>
                    <a:pt x="15189" y="603459"/>
                  </a:lnTo>
                  <a:lnTo>
                    <a:pt x="31674" y="614601"/>
                  </a:lnTo>
                  <a:lnTo>
                    <a:pt x="51861" y="618686"/>
                  </a:lnTo>
                  <a:lnTo>
                    <a:pt x="259306" y="618686"/>
                  </a:lnTo>
                  <a:lnTo>
                    <a:pt x="279493" y="614601"/>
                  </a:lnTo>
                  <a:lnTo>
                    <a:pt x="295978" y="603459"/>
                  </a:lnTo>
                  <a:lnTo>
                    <a:pt x="307093" y="586934"/>
                  </a:lnTo>
                  <a:lnTo>
                    <a:pt x="311169" y="566696"/>
                  </a:lnTo>
                  <a:lnTo>
                    <a:pt x="311169" y="51991"/>
                  </a:lnTo>
                  <a:lnTo>
                    <a:pt x="307093" y="31754"/>
                  </a:lnTo>
                  <a:lnTo>
                    <a:pt x="295978" y="15228"/>
                  </a:lnTo>
                  <a:lnTo>
                    <a:pt x="279493" y="4085"/>
                  </a:lnTo>
                  <a:lnTo>
                    <a:pt x="259306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491237" y="1521312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491237" y="2573079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6" y="0"/>
                  </a:moveTo>
                  <a:lnTo>
                    <a:pt x="51861" y="0"/>
                  </a:lnTo>
                  <a:lnTo>
                    <a:pt x="31674" y="4085"/>
                  </a:lnTo>
                  <a:lnTo>
                    <a:pt x="15189" y="15226"/>
                  </a:lnTo>
                  <a:lnTo>
                    <a:pt x="4075" y="31752"/>
                  </a:lnTo>
                  <a:lnTo>
                    <a:pt x="0" y="51989"/>
                  </a:lnTo>
                  <a:lnTo>
                    <a:pt x="0" y="566696"/>
                  </a:lnTo>
                  <a:lnTo>
                    <a:pt x="4075" y="586933"/>
                  </a:lnTo>
                  <a:lnTo>
                    <a:pt x="15189" y="603458"/>
                  </a:lnTo>
                  <a:lnTo>
                    <a:pt x="31674" y="614601"/>
                  </a:lnTo>
                  <a:lnTo>
                    <a:pt x="51861" y="618686"/>
                  </a:lnTo>
                  <a:lnTo>
                    <a:pt x="259306" y="618686"/>
                  </a:lnTo>
                  <a:lnTo>
                    <a:pt x="279493" y="614601"/>
                  </a:lnTo>
                  <a:lnTo>
                    <a:pt x="295978" y="603458"/>
                  </a:lnTo>
                  <a:lnTo>
                    <a:pt x="307093" y="586933"/>
                  </a:lnTo>
                  <a:lnTo>
                    <a:pt x="311169" y="566696"/>
                  </a:lnTo>
                  <a:lnTo>
                    <a:pt x="311169" y="51989"/>
                  </a:lnTo>
                  <a:lnTo>
                    <a:pt x="307093" y="31752"/>
                  </a:lnTo>
                  <a:lnTo>
                    <a:pt x="295978" y="15226"/>
                  </a:lnTo>
                  <a:lnTo>
                    <a:pt x="279493" y="4085"/>
                  </a:lnTo>
                  <a:lnTo>
                    <a:pt x="259306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491237" y="2573079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084066" y="2139999"/>
              <a:ext cx="563245" cy="439420"/>
            </a:xfrm>
            <a:custGeom>
              <a:avLst/>
              <a:gdLst/>
              <a:ahLst/>
              <a:cxnLst/>
              <a:rect l="l" t="t" r="r" b="b"/>
              <a:pathLst>
                <a:path w="563245" h="439419">
                  <a:moveTo>
                    <a:pt x="460431" y="69632"/>
                  </a:moveTo>
                  <a:lnTo>
                    <a:pt x="0" y="426963"/>
                  </a:lnTo>
                  <a:lnTo>
                    <a:pt x="9447" y="439195"/>
                  </a:lnTo>
                  <a:lnTo>
                    <a:pt x="469877" y="81863"/>
                  </a:lnTo>
                  <a:lnTo>
                    <a:pt x="460431" y="69632"/>
                  </a:lnTo>
                  <a:close/>
                </a:path>
                <a:path w="563245" h="439419">
                  <a:moveTo>
                    <a:pt x="535401" y="57007"/>
                  </a:moveTo>
                  <a:lnTo>
                    <a:pt x="476698" y="57007"/>
                  </a:lnTo>
                  <a:lnTo>
                    <a:pt x="486144" y="69239"/>
                  </a:lnTo>
                  <a:lnTo>
                    <a:pt x="469877" y="81863"/>
                  </a:lnTo>
                  <a:lnTo>
                    <a:pt x="502933" y="124669"/>
                  </a:lnTo>
                  <a:lnTo>
                    <a:pt x="535401" y="57007"/>
                  </a:lnTo>
                  <a:close/>
                </a:path>
                <a:path w="563245" h="439419">
                  <a:moveTo>
                    <a:pt x="476698" y="57007"/>
                  </a:moveTo>
                  <a:lnTo>
                    <a:pt x="460431" y="69632"/>
                  </a:lnTo>
                  <a:lnTo>
                    <a:pt x="469877" y="81863"/>
                  </a:lnTo>
                  <a:lnTo>
                    <a:pt x="486144" y="69239"/>
                  </a:lnTo>
                  <a:lnTo>
                    <a:pt x="476698" y="57007"/>
                  </a:lnTo>
                  <a:close/>
                </a:path>
                <a:path w="563245" h="439419">
                  <a:moveTo>
                    <a:pt x="562757" y="0"/>
                  </a:moveTo>
                  <a:lnTo>
                    <a:pt x="427374" y="26826"/>
                  </a:lnTo>
                  <a:lnTo>
                    <a:pt x="460431" y="69632"/>
                  </a:lnTo>
                  <a:lnTo>
                    <a:pt x="476698" y="57007"/>
                  </a:lnTo>
                  <a:lnTo>
                    <a:pt x="535401" y="57007"/>
                  </a:lnTo>
                  <a:lnTo>
                    <a:pt x="562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049269" y="1521312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4" y="0"/>
                  </a:moveTo>
                  <a:lnTo>
                    <a:pt x="51862" y="0"/>
                  </a:lnTo>
                  <a:lnTo>
                    <a:pt x="31675" y="4085"/>
                  </a:lnTo>
                  <a:lnTo>
                    <a:pt x="15190" y="15228"/>
                  </a:lnTo>
                  <a:lnTo>
                    <a:pt x="4075" y="31754"/>
                  </a:lnTo>
                  <a:lnTo>
                    <a:pt x="0" y="51991"/>
                  </a:lnTo>
                  <a:lnTo>
                    <a:pt x="0" y="566696"/>
                  </a:lnTo>
                  <a:lnTo>
                    <a:pt x="4075" y="586934"/>
                  </a:lnTo>
                  <a:lnTo>
                    <a:pt x="15190" y="603459"/>
                  </a:lnTo>
                  <a:lnTo>
                    <a:pt x="31675" y="614601"/>
                  </a:lnTo>
                  <a:lnTo>
                    <a:pt x="51862" y="618686"/>
                  </a:lnTo>
                  <a:lnTo>
                    <a:pt x="259304" y="618686"/>
                  </a:lnTo>
                  <a:lnTo>
                    <a:pt x="279492" y="614601"/>
                  </a:lnTo>
                  <a:lnTo>
                    <a:pt x="295977" y="603459"/>
                  </a:lnTo>
                  <a:lnTo>
                    <a:pt x="307092" y="586934"/>
                  </a:lnTo>
                  <a:lnTo>
                    <a:pt x="311167" y="566696"/>
                  </a:lnTo>
                  <a:lnTo>
                    <a:pt x="311167" y="51991"/>
                  </a:lnTo>
                  <a:lnTo>
                    <a:pt x="307092" y="31754"/>
                  </a:lnTo>
                  <a:lnTo>
                    <a:pt x="295977" y="15228"/>
                  </a:lnTo>
                  <a:lnTo>
                    <a:pt x="279492" y="4085"/>
                  </a:lnTo>
                  <a:lnTo>
                    <a:pt x="259304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2049269" y="1521312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049269" y="2573079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4" y="0"/>
                  </a:moveTo>
                  <a:lnTo>
                    <a:pt x="51862" y="0"/>
                  </a:lnTo>
                  <a:lnTo>
                    <a:pt x="31675" y="4085"/>
                  </a:lnTo>
                  <a:lnTo>
                    <a:pt x="15190" y="15226"/>
                  </a:lnTo>
                  <a:lnTo>
                    <a:pt x="4075" y="31752"/>
                  </a:lnTo>
                  <a:lnTo>
                    <a:pt x="0" y="51989"/>
                  </a:lnTo>
                  <a:lnTo>
                    <a:pt x="0" y="566696"/>
                  </a:lnTo>
                  <a:lnTo>
                    <a:pt x="4075" y="586933"/>
                  </a:lnTo>
                  <a:lnTo>
                    <a:pt x="15190" y="603458"/>
                  </a:lnTo>
                  <a:lnTo>
                    <a:pt x="31675" y="614601"/>
                  </a:lnTo>
                  <a:lnTo>
                    <a:pt x="51862" y="618686"/>
                  </a:lnTo>
                  <a:lnTo>
                    <a:pt x="259304" y="618686"/>
                  </a:lnTo>
                  <a:lnTo>
                    <a:pt x="279492" y="614601"/>
                  </a:lnTo>
                  <a:lnTo>
                    <a:pt x="295977" y="603458"/>
                  </a:lnTo>
                  <a:lnTo>
                    <a:pt x="307092" y="586933"/>
                  </a:lnTo>
                  <a:lnTo>
                    <a:pt x="311167" y="566696"/>
                  </a:lnTo>
                  <a:lnTo>
                    <a:pt x="311167" y="51989"/>
                  </a:lnTo>
                  <a:lnTo>
                    <a:pt x="307092" y="31752"/>
                  </a:lnTo>
                  <a:lnTo>
                    <a:pt x="295977" y="15226"/>
                  </a:lnTo>
                  <a:lnTo>
                    <a:pt x="279492" y="4085"/>
                  </a:lnTo>
                  <a:lnTo>
                    <a:pt x="259304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2049269" y="2573079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459989" y="2092058"/>
              <a:ext cx="2806700" cy="488315"/>
            </a:xfrm>
            <a:custGeom>
              <a:avLst/>
              <a:gdLst/>
              <a:ahLst/>
              <a:cxnLst/>
              <a:rect l="l" t="t" r="r" b="b"/>
              <a:pathLst>
                <a:path w="2806700" h="488314">
                  <a:moveTo>
                    <a:pt x="2806573" y="171678"/>
                  </a:moveTo>
                  <a:lnTo>
                    <a:pt x="2796286" y="151066"/>
                  </a:lnTo>
                  <a:lnTo>
                    <a:pt x="2744863" y="47942"/>
                  </a:lnTo>
                  <a:lnTo>
                    <a:pt x="2633281" y="6629"/>
                  </a:lnTo>
                  <a:lnTo>
                    <a:pt x="2633281" y="124764"/>
                  </a:lnTo>
                  <a:lnTo>
                    <a:pt x="2194547" y="465264"/>
                  </a:lnTo>
                  <a:lnTo>
                    <a:pt x="2194547" y="269786"/>
                  </a:lnTo>
                  <a:lnTo>
                    <a:pt x="2626626" y="102120"/>
                  </a:lnTo>
                  <a:lnTo>
                    <a:pt x="2628925" y="122999"/>
                  </a:lnTo>
                  <a:lnTo>
                    <a:pt x="2630462" y="122008"/>
                  </a:lnTo>
                  <a:lnTo>
                    <a:pt x="2631046" y="126187"/>
                  </a:lnTo>
                  <a:lnTo>
                    <a:pt x="2633268" y="124663"/>
                  </a:lnTo>
                  <a:lnTo>
                    <a:pt x="2633281" y="6629"/>
                  </a:lnTo>
                  <a:lnTo>
                    <a:pt x="2619819" y="1638"/>
                  </a:lnTo>
                  <a:lnTo>
                    <a:pt x="2619819" y="88188"/>
                  </a:lnTo>
                  <a:lnTo>
                    <a:pt x="2194547" y="253212"/>
                  </a:lnTo>
                  <a:lnTo>
                    <a:pt x="2194547" y="171678"/>
                  </a:lnTo>
                  <a:lnTo>
                    <a:pt x="2248547" y="171678"/>
                  </a:lnTo>
                  <a:lnTo>
                    <a:pt x="2238260" y="151066"/>
                  </a:lnTo>
                  <a:lnTo>
                    <a:pt x="2236698" y="147955"/>
                  </a:lnTo>
                  <a:lnTo>
                    <a:pt x="2613253" y="79679"/>
                  </a:lnTo>
                  <a:lnTo>
                    <a:pt x="2619819" y="88188"/>
                  </a:lnTo>
                  <a:lnTo>
                    <a:pt x="2619819" y="1638"/>
                  </a:lnTo>
                  <a:lnTo>
                    <a:pt x="2615412" y="0"/>
                  </a:lnTo>
                  <a:lnTo>
                    <a:pt x="2615869" y="4216"/>
                  </a:lnTo>
                  <a:lnTo>
                    <a:pt x="2614142" y="3619"/>
                  </a:lnTo>
                  <a:lnTo>
                    <a:pt x="2614993" y="9855"/>
                  </a:lnTo>
                  <a:lnTo>
                    <a:pt x="2612415" y="9093"/>
                  </a:lnTo>
                  <a:lnTo>
                    <a:pt x="2617241" y="35852"/>
                  </a:lnTo>
                  <a:lnTo>
                    <a:pt x="2607475" y="34912"/>
                  </a:lnTo>
                  <a:lnTo>
                    <a:pt x="2615031" y="54508"/>
                  </a:lnTo>
                  <a:lnTo>
                    <a:pt x="2377363" y="80772"/>
                  </a:lnTo>
                  <a:lnTo>
                    <a:pt x="2377363" y="106730"/>
                  </a:lnTo>
                  <a:lnTo>
                    <a:pt x="2229497" y="133540"/>
                  </a:lnTo>
                  <a:lnTo>
                    <a:pt x="2226551" y="127635"/>
                  </a:lnTo>
                  <a:lnTo>
                    <a:pt x="2377363" y="106730"/>
                  </a:lnTo>
                  <a:lnTo>
                    <a:pt x="2377363" y="80772"/>
                  </a:lnTo>
                  <a:lnTo>
                    <a:pt x="2212276" y="98996"/>
                  </a:lnTo>
                  <a:lnTo>
                    <a:pt x="2186825" y="47942"/>
                  </a:lnTo>
                  <a:lnTo>
                    <a:pt x="2158390" y="104952"/>
                  </a:lnTo>
                  <a:lnTo>
                    <a:pt x="2150173" y="105867"/>
                  </a:lnTo>
                  <a:lnTo>
                    <a:pt x="2150173" y="121424"/>
                  </a:lnTo>
                  <a:lnTo>
                    <a:pt x="2149538" y="122694"/>
                  </a:lnTo>
                  <a:lnTo>
                    <a:pt x="2141169" y="123863"/>
                  </a:lnTo>
                  <a:lnTo>
                    <a:pt x="2141169" y="139471"/>
                  </a:lnTo>
                  <a:lnTo>
                    <a:pt x="2135644" y="150558"/>
                  </a:lnTo>
                  <a:lnTo>
                    <a:pt x="1248410" y="311442"/>
                  </a:lnTo>
                  <a:lnTo>
                    <a:pt x="1609077" y="213258"/>
                  </a:lnTo>
                  <a:lnTo>
                    <a:pt x="2141169" y="139471"/>
                  </a:lnTo>
                  <a:lnTo>
                    <a:pt x="2141169" y="123863"/>
                  </a:lnTo>
                  <a:lnTo>
                    <a:pt x="2094826" y="130289"/>
                  </a:lnTo>
                  <a:lnTo>
                    <a:pt x="2098319" y="127152"/>
                  </a:lnTo>
                  <a:lnTo>
                    <a:pt x="2150173" y="121424"/>
                  </a:lnTo>
                  <a:lnTo>
                    <a:pt x="2150173" y="105867"/>
                  </a:lnTo>
                  <a:lnTo>
                    <a:pt x="2118169" y="109397"/>
                  </a:lnTo>
                  <a:lnTo>
                    <a:pt x="2164969" y="67513"/>
                  </a:lnTo>
                  <a:lnTo>
                    <a:pt x="2186825" y="47942"/>
                  </a:lnTo>
                  <a:lnTo>
                    <a:pt x="2081707" y="12306"/>
                  </a:lnTo>
                  <a:lnTo>
                    <a:pt x="2081707" y="132105"/>
                  </a:lnTo>
                  <a:lnTo>
                    <a:pt x="1725968" y="181432"/>
                  </a:lnTo>
                  <a:lnTo>
                    <a:pt x="1807222" y="159308"/>
                  </a:lnTo>
                  <a:lnTo>
                    <a:pt x="2076399" y="129578"/>
                  </a:lnTo>
                  <a:lnTo>
                    <a:pt x="2076742" y="131368"/>
                  </a:lnTo>
                  <a:lnTo>
                    <a:pt x="2079574" y="129222"/>
                  </a:lnTo>
                  <a:lnTo>
                    <a:pt x="2080895" y="129082"/>
                  </a:lnTo>
                  <a:lnTo>
                    <a:pt x="2081707" y="132105"/>
                  </a:lnTo>
                  <a:lnTo>
                    <a:pt x="2081707" y="12306"/>
                  </a:lnTo>
                  <a:lnTo>
                    <a:pt x="2071408" y="8813"/>
                  </a:lnTo>
                  <a:lnTo>
                    <a:pt x="2071408" y="114554"/>
                  </a:lnTo>
                  <a:lnTo>
                    <a:pt x="1903463" y="133108"/>
                  </a:lnTo>
                  <a:lnTo>
                    <a:pt x="2067788" y="88379"/>
                  </a:lnTo>
                  <a:lnTo>
                    <a:pt x="2071408" y="114554"/>
                  </a:lnTo>
                  <a:lnTo>
                    <a:pt x="2071408" y="8813"/>
                  </a:lnTo>
                  <a:lnTo>
                    <a:pt x="2056104" y="3619"/>
                  </a:lnTo>
                  <a:lnTo>
                    <a:pt x="2057057" y="10541"/>
                  </a:lnTo>
                  <a:lnTo>
                    <a:pt x="2054199" y="9715"/>
                  </a:lnTo>
                  <a:lnTo>
                    <a:pt x="2056409" y="21666"/>
                  </a:lnTo>
                  <a:lnTo>
                    <a:pt x="2051532" y="20675"/>
                  </a:lnTo>
                  <a:lnTo>
                    <a:pt x="2061502" y="57531"/>
                  </a:lnTo>
                  <a:lnTo>
                    <a:pt x="2002282" y="65747"/>
                  </a:lnTo>
                  <a:lnTo>
                    <a:pt x="2002282" y="90182"/>
                  </a:lnTo>
                  <a:lnTo>
                    <a:pt x="1804339" y="144068"/>
                  </a:lnTo>
                  <a:lnTo>
                    <a:pt x="1708124" y="154698"/>
                  </a:lnTo>
                  <a:lnTo>
                    <a:pt x="1708124" y="170256"/>
                  </a:lnTo>
                  <a:lnTo>
                    <a:pt x="1605953" y="198069"/>
                  </a:lnTo>
                  <a:lnTo>
                    <a:pt x="1489075" y="214287"/>
                  </a:lnTo>
                  <a:lnTo>
                    <a:pt x="1489075" y="229895"/>
                  </a:lnTo>
                  <a:lnTo>
                    <a:pt x="1135176" y="326237"/>
                  </a:lnTo>
                  <a:lnTo>
                    <a:pt x="1251267" y="262864"/>
                  </a:lnTo>
                  <a:lnTo>
                    <a:pt x="1489075" y="229895"/>
                  </a:lnTo>
                  <a:lnTo>
                    <a:pt x="1489075" y="214287"/>
                  </a:lnTo>
                  <a:lnTo>
                    <a:pt x="1289608" y="241935"/>
                  </a:lnTo>
                  <a:lnTo>
                    <a:pt x="1342567" y="213017"/>
                  </a:lnTo>
                  <a:lnTo>
                    <a:pt x="1374063" y="207149"/>
                  </a:lnTo>
                  <a:lnTo>
                    <a:pt x="1708124" y="170256"/>
                  </a:lnTo>
                  <a:lnTo>
                    <a:pt x="1708124" y="154698"/>
                  </a:lnTo>
                  <a:lnTo>
                    <a:pt x="1579524" y="168897"/>
                  </a:lnTo>
                  <a:lnTo>
                    <a:pt x="2002282" y="90182"/>
                  </a:lnTo>
                  <a:lnTo>
                    <a:pt x="2002282" y="65747"/>
                  </a:lnTo>
                  <a:lnTo>
                    <a:pt x="1857019" y="85890"/>
                  </a:lnTo>
                  <a:lnTo>
                    <a:pt x="1857019" y="101498"/>
                  </a:lnTo>
                  <a:lnTo>
                    <a:pt x="1552117" y="158280"/>
                  </a:lnTo>
                  <a:lnTo>
                    <a:pt x="1563268" y="142240"/>
                  </a:lnTo>
                  <a:lnTo>
                    <a:pt x="1857019" y="101498"/>
                  </a:lnTo>
                  <a:lnTo>
                    <a:pt x="1857019" y="85890"/>
                  </a:lnTo>
                  <a:lnTo>
                    <a:pt x="1575282" y="124955"/>
                  </a:lnTo>
                  <a:lnTo>
                    <a:pt x="1599247" y="90474"/>
                  </a:lnTo>
                  <a:lnTo>
                    <a:pt x="1628800" y="47942"/>
                  </a:lnTo>
                  <a:lnTo>
                    <a:pt x="1548536" y="24815"/>
                  </a:lnTo>
                  <a:lnTo>
                    <a:pt x="1548536" y="158940"/>
                  </a:lnTo>
                  <a:lnTo>
                    <a:pt x="1386293" y="189153"/>
                  </a:lnTo>
                  <a:lnTo>
                    <a:pt x="1441221" y="159156"/>
                  </a:lnTo>
                  <a:lnTo>
                    <a:pt x="1541132" y="145300"/>
                  </a:lnTo>
                  <a:lnTo>
                    <a:pt x="1548536" y="158940"/>
                  </a:lnTo>
                  <a:lnTo>
                    <a:pt x="1548536" y="24815"/>
                  </a:lnTo>
                  <a:lnTo>
                    <a:pt x="1524228" y="17805"/>
                  </a:lnTo>
                  <a:lnTo>
                    <a:pt x="1524228" y="132016"/>
                  </a:lnTo>
                  <a:lnTo>
                    <a:pt x="1479600" y="138214"/>
                  </a:lnTo>
                  <a:lnTo>
                    <a:pt x="1516253" y="118198"/>
                  </a:lnTo>
                  <a:lnTo>
                    <a:pt x="1518704" y="131368"/>
                  </a:lnTo>
                  <a:lnTo>
                    <a:pt x="1523098" y="128041"/>
                  </a:lnTo>
                  <a:lnTo>
                    <a:pt x="1524228" y="132016"/>
                  </a:lnTo>
                  <a:lnTo>
                    <a:pt x="1524228" y="17805"/>
                  </a:lnTo>
                  <a:lnTo>
                    <a:pt x="1513293" y="14655"/>
                  </a:lnTo>
                  <a:lnTo>
                    <a:pt x="1513293" y="102209"/>
                  </a:lnTo>
                  <a:lnTo>
                    <a:pt x="1436370" y="144208"/>
                  </a:lnTo>
                  <a:lnTo>
                    <a:pt x="1398003" y="149529"/>
                  </a:lnTo>
                  <a:lnTo>
                    <a:pt x="1398003" y="165150"/>
                  </a:lnTo>
                  <a:lnTo>
                    <a:pt x="1343367" y="194983"/>
                  </a:lnTo>
                  <a:lnTo>
                    <a:pt x="1293634" y="200482"/>
                  </a:lnTo>
                  <a:lnTo>
                    <a:pt x="1293634" y="222135"/>
                  </a:lnTo>
                  <a:lnTo>
                    <a:pt x="1246390" y="247929"/>
                  </a:lnTo>
                  <a:lnTo>
                    <a:pt x="889088" y="297459"/>
                  </a:lnTo>
                  <a:lnTo>
                    <a:pt x="1293634" y="222135"/>
                  </a:lnTo>
                  <a:lnTo>
                    <a:pt x="1293634" y="200482"/>
                  </a:lnTo>
                  <a:lnTo>
                    <a:pt x="1166495" y="214528"/>
                  </a:lnTo>
                  <a:lnTo>
                    <a:pt x="1166495" y="230073"/>
                  </a:lnTo>
                  <a:lnTo>
                    <a:pt x="723023" y="312648"/>
                  </a:lnTo>
                  <a:lnTo>
                    <a:pt x="917321" y="257594"/>
                  </a:lnTo>
                  <a:lnTo>
                    <a:pt x="1166495" y="230073"/>
                  </a:lnTo>
                  <a:lnTo>
                    <a:pt x="1166495" y="214528"/>
                  </a:lnTo>
                  <a:lnTo>
                    <a:pt x="1007351" y="232092"/>
                  </a:lnTo>
                  <a:lnTo>
                    <a:pt x="1095641" y="207073"/>
                  </a:lnTo>
                  <a:lnTo>
                    <a:pt x="1398003" y="165150"/>
                  </a:lnTo>
                  <a:lnTo>
                    <a:pt x="1398003" y="149529"/>
                  </a:lnTo>
                  <a:lnTo>
                    <a:pt x="1203591" y="176479"/>
                  </a:lnTo>
                  <a:lnTo>
                    <a:pt x="1510779" y="89446"/>
                  </a:lnTo>
                  <a:lnTo>
                    <a:pt x="1510995" y="89839"/>
                  </a:lnTo>
                  <a:lnTo>
                    <a:pt x="1513293" y="102209"/>
                  </a:lnTo>
                  <a:lnTo>
                    <a:pt x="1513293" y="14655"/>
                  </a:lnTo>
                  <a:lnTo>
                    <a:pt x="1496174" y="9715"/>
                  </a:lnTo>
                  <a:lnTo>
                    <a:pt x="1498650" y="23114"/>
                  </a:lnTo>
                  <a:lnTo>
                    <a:pt x="1493227" y="22072"/>
                  </a:lnTo>
                  <a:lnTo>
                    <a:pt x="1501775" y="52412"/>
                  </a:lnTo>
                  <a:lnTo>
                    <a:pt x="1490878" y="52793"/>
                  </a:lnTo>
                  <a:lnTo>
                    <a:pt x="1497266" y="64579"/>
                  </a:lnTo>
                  <a:lnTo>
                    <a:pt x="1465224" y="70548"/>
                  </a:lnTo>
                  <a:lnTo>
                    <a:pt x="1465224" y="86271"/>
                  </a:lnTo>
                  <a:lnTo>
                    <a:pt x="1092517" y="191884"/>
                  </a:lnTo>
                  <a:lnTo>
                    <a:pt x="984567" y="206857"/>
                  </a:lnTo>
                  <a:lnTo>
                    <a:pt x="984567" y="222465"/>
                  </a:lnTo>
                  <a:lnTo>
                    <a:pt x="914387" y="242354"/>
                  </a:lnTo>
                  <a:lnTo>
                    <a:pt x="554342" y="282117"/>
                  </a:lnTo>
                  <a:lnTo>
                    <a:pt x="984567" y="222465"/>
                  </a:lnTo>
                  <a:lnTo>
                    <a:pt x="984567" y="206857"/>
                  </a:lnTo>
                  <a:lnTo>
                    <a:pt x="331050" y="297459"/>
                  </a:lnTo>
                  <a:lnTo>
                    <a:pt x="1465224" y="86271"/>
                  </a:lnTo>
                  <a:lnTo>
                    <a:pt x="1465224" y="70548"/>
                  </a:lnTo>
                  <a:lnTo>
                    <a:pt x="558" y="343281"/>
                  </a:lnTo>
                  <a:lnTo>
                    <a:pt x="355" y="343306"/>
                  </a:lnTo>
                  <a:lnTo>
                    <a:pt x="0" y="343369"/>
                  </a:lnTo>
                  <a:lnTo>
                    <a:pt x="1384" y="350913"/>
                  </a:lnTo>
                  <a:lnTo>
                    <a:pt x="2247" y="358660"/>
                  </a:lnTo>
                  <a:lnTo>
                    <a:pt x="824357" y="267868"/>
                  </a:lnTo>
                  <a:lnTo>
                    <a:pt x="557339" y="343522"/>
                  </a:lnTo>
                  <a:lnTo>
                    <a:pt x="559435" y="350964"/>
                  </a:lnTo>
                  <a:lnTo>
                    <a:pt x="559447" y="351091"/>
                  </a:lnTo>
                  <a:lnTo>
                    <a:pt x="560501" y="358635"/>
                  </a:lnTo>
                  <a:lnTo>
                    <a:pt x="1208049" y="268859"/>
                  </a:lnTo>
                  <a:lnTo>
                    <a:pt x="1070063" y="344182"/>
                  </a:lnTo>
                  <a:lnTo>
                    <a:pt x="1073759" y="351002"/>
                  </a:lnTo>
                  <a:lnTo>
                    <a:pt x="1075131" y="358584"/>
                  </a:lnTo>
                  <a:lnTo>
                    <a:pt x="2127021" y="167843"/>
                  </a:lnTo>
                  <a:lnTo>
                    <a:pt x="2125116" y="171678"/>
                  </a:lnTo>
                  <a:lnTo>
                    <a:pt x="2179116" y="171678"/>
                  </a:lnTo>
                  <a:lnTo>
                    <a:pt x="2179116" y="259194"/>
                  </a:lnTo>
                  <a:lnTo>
                    <a:pt x="1626006" y="473811"/>
                  </a:lnTo>
                  <a:lnTo>
                    <a:pt x="1631581" y="488238"/>
                  </a:lnTo>
                  <a:lnTo>
                    <a:pt x="2179116" y="275780"/>
                  </a:lnTo>
                  <a:lnTo>
                    <a:pt x="2179116" y="481025"/>
                  </a:lnTo>
                  <a:lnTo>
                    <a:pt x="2186813" y="481025"/>
                  </a:lnTo>
                  <a:lnTo>
                    <a:pt x="2191550" y="487146"/>
                  </a:lnTo>
                  <a:lnTo>
                    <a:pt x="2645918" y="134505"/>
                  </a:lnTo>
                  <a:lnTo>
                    <a:pt x="2652026" y="150317"/>
                  </a:lnTo>
                  <a:lnTo>
                    <a:pt x="2660548" y="140919"/>
                  </a:lnTo>
                  <a:lnTo>
                    <a:pt x="2683599" y="170764"/>
                  </a:lnTo>
                  <a:lnTo>
                    <a:pt x="2683141" y="171678"/>
                  </a:lnTo>
                  <a:lnTo>
                    <a:pt x="2684297" y="171678"/>
                  </a:lnTo>
                  <a:lnTo>
                    <a:pt x="2685034" y="172618"/>
                  </a:lnTo>
                  <a:lnTo>
                    <a:pt x="2685478" y="171678"/>
                  </a:lnTo>
                  <a:lnTo>
                    <a:pt x="2737142" y="171678"/>
                  </a:lnTo>
                  <a:lnTo>
                    <a:pt x="2737142" y="481025"/>
                  </a:lnTo>
                  <a:lnTo>
                    <a:pt x="2752572" y="481025"/>
                  </a:lnTo>
                  <a:lnTo>
                    <a:pt x="2752572" y="171678"/>
                  </a:lnTo>
                  <a:lnTo>
                    <a:pt x="2806573" y="171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1473170" y="2410045"/>
            <a:ext cx="2520315" cy="1674495"/>
            <a:chOff x="1473170" y="2410045"/>
            <a:chExt cx="2520315" cy="1674495"/>
          </a:xfrm>
        </p:grpSpPr>
        <p:sp>
          <p:nvSpPr>
            <p:cNvPr id="38" name="object 38"/>
            <p:cNvSpPr/>
            <p:nvPr/>
          </p:nvSpPr>
          <p:spPr>
            <a:xfrm>
              <a:off x="1480889" y="2417765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80">
                  <a:moveTo>
                    <a:pt x="259806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3"/>
                  </a:lnTo>
                  <a:lnTo>
                    <a:pt x="4083" y="31535"/>
                  </a:lnTo>
                  <a:lnTo>
                    <a:pt x="0" y="51633"/>
                  </a:lnTo>
                  <a:lnTo>
                    <a:pt x="0" y="562808"/>
                  </a:lnTo>
                  <a:lnTo>
                    <a:pt x="4083" y="582905"/>
                  </a:lnTo>
                  <a:lnTo>
                    <a:pt x="15219" y="599317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6" y="614441"/>
                  </a:lnTo>
                  <a:lnTo>
                    <a:pt x="280032" y="610383"/>
                  </a:lnTo>
                  <a:lnTo>
                    <a:pt x="296549" y="599317"/>
                  </a:lnTo>
                  <a:lnTo>
                    <a:pt x="307685" y="582905"/>
                  </a:lnTo>
                  <a:lnTo>
                    <a:pt x="311768" y="562808"/>
                  </a:lnTo>
                  <a:lnTo>
                    <a:pt x="311768" y="51633"/>
                  </a:lnTo>
                  <a:lnTo>
                    <a:pt x="307685" y="31535"/>
                  </a:lnTo>
                  <a:lnTo>
                    <a:pt x="296549" y="15123"/>
                  </a:lnTo>
                  <a:lnTo>
                    <a:pt x="280032" y="4057"/>
                  </a:lnTo>
                  <a:lnTo>
                    <a:pt x="259806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480889" y="2417765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480889" y="3462313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79">
                  <a:moveTo>
                    <a:pt x="259806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3"/>
                  </a:lnTo>
                  <a:lnTo>
                    <a:pt x="4083" y="31536"/>
                  </a:lnTo>
                  <a:lnTo>
                    <a:pt x="0" y="51634"/>
                  </a:lnTo>
                  <a:lnTo>
                    <a:pt x="0" y="562808"/>
                  </a:lnTo>
                  <a:lnTo>
                    <a:pt x="4083" y="582906"/>
                  </a:lnTo>
                  <a:lnTo>
                    <a:pt x="15219" y="599318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6" y="614441"/>
                  </a:lnTo>
                  <a:lnTo>
                    <a:pt x="280032" y="610383"/>
                  </a:lnTo>
                  <a:lnTo>
                    <a:pt x="296549" y="599318"/>
                  </a:lnTo>
                  <a:lnTo>
                    <a:pt x="307685" y="582906"/>
                  </a:lnTo>
                  <a:lnTo>
                    <a:pt x="311768" y="562808"/>
                  </a:lnTo>
                  <a:lnTo>
                    <a:pt x="311768" y="51634"/>
                  </a:lnTo>
                  <a:lnTo>
                    <a:pt x="307685" y="31536"/>
                  </a:lnTo>
                  <a:lnTo>
                    <a:pt x="296549" y="15123"/>
                  </a:lnTo>
                  <a:lnTo>
                    <a:pt x="280032" y="4057"/>
                  </a:lnTo>
                  <a:lnTo>
                    <a:pt x="259806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480889" y="3462313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79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574940" y="3032206"/>
              <a:ext cx="123825" cy="430530"/>
            </a:xfrm>
            <a:custGeom>
              <a:avLst/>
              <a:gdLst/>
              <a:ahLst/>
              <a:cxnLst/>
              <a:rect l="l" t="t" r="r" b="b"/>
              <a:pathLst>
                <a:path w="123825" h="430529">
                  <a:moveTo>
                    <a:pt x="54105" y="122888"/>
                  </a:moveTo>
                  <a:lnTo>
                    <a:pt x="54104" y="430107"/>
                  </a:lnTo>
                  <a:lnTo>
                    <a:pt x="69564" y="430107"/>
                  </a:lnTo>
                  <a:lnTo>
                    <a:pt x="69565" y="122888"/>
                  </a:lnTo>
                  <a:lnTo>
                    <a:pt x="54105" y="122888"/>
                  </a:lnTo>
                  <a:close/>
                </a:path>
                <a:path w="123825" h="430529">
                  <a:moveTo>
                    <a:pt x="113365" y="102407"/>
                  </a:moveTo>
                  <a:lnTo>
                    <a:pt x="69565" y="102407"/>
                  </a:lnTo>
                  <a:lnTo>
                    <a:pt x="69565" y="122888"/>
                  </a:lnTo>
                  <a:lnTo>
                    <a:pt x="123671" y="122889"/>
                  </a:lnTo>
                  <a:lnTo>
                    <a:pt x="113365" y="102407"/>
                  </a:lnTo>
                  <a:close/>
                </a:path>
                <a:path w="123825" h="430529">
                  <a:moveTo>
                    <a:pt x="69565" y="102407"/>
                  </a:moveTo>
                  <a:lnTo>
                    <a:pt x="54105" y="102407"/>
                  </a:lnTo>
                  <a:lnTo>
                    <a:pt x="54105" y="122888"/>
                  </a:lnTo>
                  <a:lnTo>
                    <a:pt x="69565" y="122888"/>
                  </a:lnTo>
                  <a:lnTo>
                    <a:pt x="69565" y="102407"/>
                  </a:lnTo>
                  <a:close/>
                </a:path>
                <a:path w="123825" h="430529">
                  <a:moveTo>
                    <a:pt x="61836" y="0"/>
                  </a:moveTo>
                  <a:lnTo>
                    <a:pt x="0" y="122887"/>
                  </a:lnTo>
                  <a:lnTo>
                    <a:pt x="54105" y="122888"/>
                  </a:lnTo>
                  <a:lnTo>
                    <a:pt x="54105" y="102407"/>
                  </a:lnTo>
                  <a:lnTo>
                    <a:pt x="113365" y="102407"/>
                  </a:lnTo>
                  <a:lnTo>
                    <a:pt x="61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039999" y="2417765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80">
                  <a:moveTo>
                    <a:pt x="259805" y="0"/>
                  </a:moveTo>
                  <a:lnTo>
                    <a:pt x="51963" y="0"/>
                  </a:lnTo>
                  <a:lnTo>
                    <a:pt x="31737" y="4057"/>
                  </a:lnTo>
                  <a:lnTo>
                    <a:pt x="15219" y="15123"/>
                  </a:lnTo>
                  <a:lnTo>
                    <a:pt x="4083" y="31535"/>
                  </a:lnTo>
                  <a:lnTo>
                    <a:pt x="0" y="51633"/>
                  </a:lnTo>
                  <a:lnTo>
                    <a:pt x="0" y="562808"/>
                  </a:lnTo>
                  <a:lnTo>
                    <a:pt x="4083" y="582905"/>
                  </a:lnTo>
                  <a:lnTo>
                    <a:pt x="15219" y="599317"/>
                  </a:lnTo>
                  <a:lnTo>
                    <a:pt x="31737" y="610383"/>
                  </a:lnTo>
                  <a:lnTo>
                    <a:pt x="51963" y="614441"/>
                  </a:lnTo>
                  <a:lnTo>
                    <a:pt x="259805" y="614441"/>
                  </a:lnTo>
                  <a:lnTo>
                    <a:pt x="280031" y="610383"/>
                  </a:lnTo>
                  <a:lnTo>
                    <a:pt x="296548" y="599317"/>
                  </a:lnTo>
                  <a:lnTo>
                    <a:pt x="307684" y="582905"/>
                  </a:lnTo>
                  <a:lnTo>
                    <a:pt x="311768" y="562808"/>
                  </a:lnTo>
                  <a:lnTo>
                    <a:pt x="311768" y="51633"/>
                  </a:lnTo>
                  <a:lnTo>
                    <a:pt x="307684" y="31535"/>
                  </a:lnTo>
                  <a:lnTo>
                    <a:pt x="296548" y="15123"/>
                  </a:lnTo>
                  <a:lnTo>
                    <a:pt x="280031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9999" y="2417765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039999" y="3462313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79">
                  <a:moveTo>
                    <a:pt x="259805" y="0"/>
                  </a:moveTo>
                  <a:lnTo>
                    <a:pt x="51963" y="0"/>
                  </a:lnTo>
                  <a:lnTo>
                    <a:pt x="31737" y="4057"/>
                  </a:lnTo>
                  <a:lnTo>
                    <a:pt x="15219" y="15123"/>
                  </a:lnTo>
                  <a:lnTo>
                    <a:pt x="4083" y="31536"/>
                  </a:lnTo>
                  <a:lnTo>
                    <a:pt x="0" y="51634"/>
                  </a:lnTo>
                  <a:lnTo>
                    <a:pt x="0" y="562808"/>
                  </a:lnTo>
                  <a:lnTo>
                    <a:pt x="4083" y="582906"/>
                  </a:lnTo>
                  <a:lnTo>
                    <a:pt x="15219" y="599318"/>
                  </a:lnTo>
                  <a:lnTo>
                    <a:pt x="31737" y="610383"/>
                  </a:lnTo>
                  <a:lnTo>
                    <a:pt x="51963" y="614441"/>
                  </a:lnTo>
                  <a:lnTo>
                    <a:pt x="259805" y="614441"/>
                  </a:lnTo>
                  <a:lnTo>
                    <a:pt x="280031" y="610383"/>
                  </a:lnTo>
                  <a:lnTo>
                    <a:pt x="296548" y="599318"/>
                  </a:lnTo>
                  <a:lnTo>
                    <a:pt x="307684" y="582906"/>
                  </a:lnTo>
                  <a:lnTo>
                    <a:pt x="311768" y="562808"/>
                  </a:lnTo>
                  <a:lnTo>
                    <a:pt x="311768" y="51634"/>
                  </a:lnTo>
                  <a:lnTo>
                    <a:pt x="307684" y="31536"/>
                  </a:lnTo>
                  <a:lnTo>
                    <a:pt x="296548" y="15123"/>
                  </a:lnTo>
                  <a:lnTo>
                    <a:pt x="280031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039999" y="3462313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79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632043" y="3032206"/>
              <a:ext cx="563880" cy="436245"/>
            </a:xfrm>
            <a:custGeom>
              <a:avLst/>
              <a:gdLst/>
              <a:ahLst/>
              <a:cxnLst/>
              <a:rect l="l" t="t" r="r" b="b"/>
              <a:pathLst>
                <a:path w="563880" h="436245">
                  <a:moveTo>
                    <a:pt x="461319" y="69154"/>
                  </a:moveTo>
                  <a:lnTo>
                    <a:pt x="0" y="424033"/>
                  </a:lnTo>
                  <a:lnTo>
                    <a:pt x="9462" y="436180"/>
                  </a:lnTo>
                  <a:lnTo>
                    <a:pt x="470782" y="81300"/>
                  </a:lnTo>
                  <a:lnTo>
                    <a:pt x="461319" y="69154"/>
                  </a:lnTo>
                  <a:close/>
                </a:path>
                <a:path w="563880" h="436245">
                  <a:moveTo>
                    <a:pt x="536433" y="56616"/>
                  </a:moveTo>
                  <a:lnTo>
                    <a:pt x="477617" y="56616"/>
                  </a:lnTo>
                  <a:lnTo>
                    <a:pt x="487080" y="68762"/>
                  </a:lnTo>
                  <a:lnTo>
                    <a:pt x="470782" y="81300"/>
                  </a:lnTo>
                  <a:lnTo>
                    <a:pt x="503904" y="123813"/>
                  </a:lnTo>
                  <a:lnTo>
                    <a:pt x="536433" y="56616"/>
                  </a:lnTo>
                  <a:close/>
                </a:path>
                <a:path w="563880" h="436245">
                  <a:moveTo>
                    <a:pt x="477617" y="56616"/>
                  </a:moveTo>
                  <a:lnTo>
                    <a:pt x="461319" y="69154"/>
                  </a:lnTo>
                  <a:lnTo>
                    <a:pt x="470782" y="81300"/>
                  </a:lnTo>
                  <a:lnTo>
                    <a:pt x="487080" y="68762"/>
                  </a:lnTo>
                  <a:lnTo>
                    <a:pt x="477617" y="56616"/>
                  </a:lnTo>
                  <a:close/>
                </a:path>
                <a:path w="563880" h="436245">
                  <a:moveTo>
                    <a:pt x="563840" y="0"/>
                  </a:moveTo>
                  <a:lnTo>
                    <a:pt x="428197" y="26642"/>
                  </a:lnTo>
                  <a:lnTo>
                    <a:pt x="461319" y="69154"/>
                  </a:lnTo>
                  <a:lnTo>
                    <a:pt x="477617" y="56616"/>
                  </a:lnTo>
                  <a:lnTo>
                    <a:pt x="536433" y="56616"/>
                  </a:lnTo>
                  <a:lnTo>
                    <a:pt x="563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599109" y="2417765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80">
                  <a:moveTo>
                    <a:pt x="259806" y="0"/>
                  </a:moveTo>
                  <a:lnTo>
                    <a:pt x="51962" y="0"/>
                  </a:lnTo>
                  <a:lnTo>
                    <a:pt x="31735" y="4057"/>
                  </a:lnTo>
                  <a:lnTo>
                    <a:pt x="15219" y="15123"/>
                  </a:lnTo>
                  <a:lnTo>
                    <a:pt x="4083" y="31535"/>
                  </a:lnTo>
                  <a:lnTo>
                    <a:pt x="0" y="51633"/>
                  </a:lnTo>
                  <a:lnTo>
                    <a:pt x="0" y="562808"/>
                  </a:lnTo>
                  <a:lnTo>
                    <a:pt x="4083" y="582905"/>
                  </a:lnTo>
                  <a:lnTo>
                    <a:pt x="15219" y="599317"/>
                  </a:lnTo>
                  <a:lnTo>
                    <a:pt x="31735" y="610383"/>
                  </a:lnTo>
                  <a:lnTo>
                    <a:pt x="51962" y="614441"/>
                  </a:lnTo>
                  <a:lnTo>
                    <a:pt x="259806" y="614441"/>
                  </a:lnTo>
                  <a:lnTo>
                    <a:pt x="280032" y="610383"/>
                  </a:lnTo>
                  <a:lnTo>
                    <a:pt x="296549" y="599317"/>
                  </a:lnTo>
                  <a:lnTo>
                    <a:pt x="307685" y="582905"/>
                  </a:lnTo>
                  <a:lnTo>
                    <a:pt x="311768" y="562808"/>
                  </a:lnTo>
                  <a:lnTo>
                    <a:pt x="311768" y="51633"/>
                  </a:lnTo>
                  <a:lnTo>
                    <a:pt x="307685" y="31535"/>
                  </a:lnTo>
                  <a:lnTo>
                    <a:pt x="296549" y="15123"/>
                  </a:lnTo>
                  <a:lnTo>
                    <a:pt x="280032" y="4057"/>
                  </a:lnTo>
                  <a:lnTo>
                    <a:pt x="259806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599109" y="2417765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599109" y="3462313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79">
                  <a:moveTo>
                    <a:pt x="259806" y="0"/>
                  </a:moveTo>
                  <a:lnTo>
                    <a:pt x="51962" y="0"/>
                  </a:lnTo>
                  <a:lnTo>
                    <a:pt x="31735" y="4057"/>
                  </a:lnTo>
                  <a:lnTo>
                    <a:pt x="15219" y="15123"/>
                  </a:lnTo>
                  <a:lnTo>
                    <a:pt x="4083" y="31536"/>
                  </a:lnTo>
                  <a:lnTo>
                    <a:pt x="0" y="51634"/>
                  </a:lnTo>
                  <a:lnTo>
                    <a:pt x="0" y="562808"/>
                  </a:lnTo>
                  <a:lnTo>
                    <a:pt x="4083" y="582906"/>
                  </a:lnTo>
                  <a:lnTo>
                    <a:pt x="15219" y="599318"/>
                  </a:lnTo>
                  <a:lnTo>
                    <a:pt x="31735" y="610383"/>
                  </a:lnTo>
                  <a:lnTo>
                    <a:pt x="51962" y="614441"/>
                  </a:lnTo>
                  <a:lnTo>
                    <a:pt x="259806" y="614441"/>
                  </a:lnTo>
                  <a:lnTo>
                    <a:pt x="280032" y="610383"/>
                  </a:lnTo>
                  <a:lnTo>
                    <a:pt x="296549" y="599318"/>
                  </a:lnTo>
                  <a:lnTo>
                    <a:pt x="307685" y="582906"/>
                  </a:lnTo>
                  <a:lnTo>
                    <a:pt x="311768" y="562808"/>
                  </a:lnTo>
                  <a:lnTo>
                    <a:pt x="311768" y="51634"/>
                  </a:lnTo>
                  <a:lnTo>
                    <a:pt x="307685" y="31536"/>
                  </a:lnTo>
                  <a:lnTo>
                    <a:pt x="296549" y="15123"/>
                  </a:lnTo>
                  <a:lnTo>
                    <a:pt x="280032" y="4057"/>
                  </a:lnTo>
                  <a:lnTo>
                    <a:pt x="259806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599109" y="3462313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79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633985" y="3019266"/>
              <a:ext cx="1121410" cy="450215"/>
            </a:xfrm>
            <a:custGeom>
              <a:avLst/>
              <a:gdLst/>
              <a:ahLst/>
              <a:cxnLst/>
              <a:rect l="l" t="t" r="r" b="b"/>
              <a:pathLst>
                <a:path w="1121410" h="450214">
                  <a:moveTo>
                    <a:pt x="1002887" y="50138"/>
                  </a:moveTo>
                  <a:lnTo>
                    <a:pt x="0" y="435885"/>
                  </a:lnTo>
                  <a:lnTo>
                    <a:pt x="5580" y="450209"/>
                  </a:lnTo>
                  <a:lnTo>
                    <a:pt x="1008467" y="64463"/>
                  </a:lnTo>
                  <a:lnTo>
                    <a:pt x="1002887" y="50138"/>
                  </a:lnTo>
                  <a:close/>
                </a:path>
                <a:path w="1121410" h="450214">
                  <a:moveTo>
                    <a:pt x="1093740" y="42745"/>
                  </a:moveTo>
                  <a:lnTo>
                    <a:pt x="1022108" y="42745"/>
                  </a:lnTo>
                  <a:lnTo>
                    <a:pt x="1027690" y="57069"/>
                  </a:lnTo>
                  <a:lnTo>
                    <a:pt x="1008467" y="64463"/>
                  </a:lnTo>
                  <a:lnTo>
                    <a:pt x="1027998" y="114602"/>
                  </a:lnTo>
                  <a:lnTo>
                    <a:pt x="1093740" y="42745"/>
                  </a:lnTo>
                  <a:close/>
                </a:path>
                <a:path w="1121410" h="450214">
                  <a:moveTo>
                    <a:pt x="1022108" y="42745"/>
                  </a:moveTo>
                  <a:lnTo>
                    <a:pt x="1002887" y="50138"/>
                  </a:lnTo>
                  <a:lnTo>
                    <a:pt x="1008467" y="64463"/>
                  </a:lnTo>
                  <a:lnTo>
                    <a:pt x="1027690" y="57069"/>
                  </a:lnTo>
                  <a:lnTo>
                    <a:pt x="1022108" y="42745"/>
                  </a:lnTo>
                  <a:close/>
                </a:path>
                <a:path w="1121410" h="450214">
                  <a:moveTo>
                    <a:pt x="983355" y="0"/>
                  </a:moveTo>
                  <a:lnTo>
                    <a:pt x="1002887" y="50138"/>
                  </a:lnTo>
                  <a:lnTo>
                    <a:pt x="1022108" y="42745"/>
                  </a:lnTo>
                  <a:lnTo>
                    <a:pt x="1093740" y="42745"/>
                  </a:lnTo>
                  <a:lnTo>
                    <a:pt x="1121009" y="12940"/>
                  </a:lnTo>
                  <a:lnTo>
                    <a:pt x="9833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158219" y="2417765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80">
                  <a:moveTo>
                    <a:pt x="259805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3"/>
                  </a:lnTo>
                  <a:lnTo>
                    <a:pt x="4083" y="31535"/>
                  </a:lnTo>
                  <a:lnTo>
                    <a:pt x="0" y="51633"/>
                  </a:lnTo>
                  <a:lnTo>
                    <a:pt x="0" y="562808"/>
                  </a:lnTo>
                  <a:lnTo>
                    <a:pt x="4083" y="582905"/>
                  </a:lnTo>
                  <a:lnTo>
                    <a:pt x="15219" y="599317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5" y="614441"/>
                  </a:lnTo>
                  <a:lnTo>
                    <a:pt x="280031" y="610383"/>
                  </a:lnTo>
                  <a:lnTo>
                    <a:pt x="296548" y="599317"/>
                  </a:lnTo>
                  <a:lnTo>
                    <a:pt x="307684" y="582905"/>
                  </a:lnTo>
                  <a:lnTo>
                    <a:pt x="311768" y="562808"/>
                  </a:lnTo>
                  <a:lnTo>
                    <a:pt x="311768" y="51633"/>
                  </a:lnTo>
                  <a:lnTo>
                    <a:pt x="307684" y="31535"/>
                  </a:lnTo>
                  <a:lnTo>
                    <a:pt x="296548" y="15123"/>
                  </a:lnTo>
                  <a:lnTo>
                    <a:pt x="280031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158219" y="2417765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158219" y="3462313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79">
                  <a:moveTo>
                    <a:pt x="259805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3"/>
                  </a:lnTo>
                  <a:lnTo>
                    <a:pt x="4083" y="31536"/>
                  </a:lnTo>
                  <a:lnTo>
                    <a:pt x="0" y="51634"/>
                  </a:lnTo>
                  <a:lnTo>
                    <a:pt x="0" y="562808"/>
                  </a:lnTo>
                  <a:lnTo>
                    <a:pt x="4083" y="582906"/>
                  </a:lnTo>
                  <a:lnTo>
                    <a:pt x="15219" y="599318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5" y="614441"/>
                  </a:lnTo>
                  <a:lnTo>
                    <a:pt x="280031" y="610383"/>
                  </a:lnTo>
                  <a:lnTo>
                    <a:pt x="296548" y="599318"/>
                  </a:lnTo>
                  <a:lnTo>
                    <a:pt x="307684" y="582906"/>
                  </a:lnTo>
                  <a:lnTo>
                    <a:pt x="311768" y="562808"/>
                  </a:lnTo>
                  <a:lnTo>
                    <a:pt x="311768" y="51634"/>
                  </a:lnTo>
                  <a:lnTo>
                    <a:pt x="307684" y="31536"/>
                  </a:lnTo>
                  <a:lnTo>
                    <a:pt x="296548" y="15123"/>
                  </a:lnTo>
                  <a:lnTo>
                    <a:pt x="280031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158219" y="3462313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79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93094" y="3019266"/>
              <a:ext cx="1121410" cy="450215"/>
            </a:xfrm>
            <a:custGeom>
              <a:avLst/>
              <a:gdLst/>
              <a:ahLst/>
              <a:cxnLst/>
              <a:rect l="l" t="t" r="r" b="b"/>
              <a:pathLst>
                <a:path w="1121410" h="450214">
                  <a:moveTo>
                    <a:pt x="1002887" y="50139"/>
                  </a:moveTo>
                  <a:lnTo>
                    <a:pt x="0" y="435885"/>
                  </a:lnTo>
                  <a:lnTo>
                    <a:pt x="5581" y="450209"/>
                  </a:lnTo>
                  <a:lnTo>
                    <a:pt x="1008467" y="64463"/>
                  </a:lnTo>
                  <a:lnTo>
                    <a:pt x="1002887" y="50139"/>
                  </a:lnTo>
                  <a:close/>
                </a:path>
                <a:path w="1121410" h="450214">
                  <a:moveTo>
                    <a:pt x="1093740" y="42745"/>
                  </a:moveTo>
                  <a:lnTo>
                    <a:pt x="1022111" y="42745"/>
                  </a:lnTo>
                  <a:lnTo>
                    <a:pt x="1027690" y="57069"/>
                  </a:lnTo>
                  <a:lnTo>
                    <a:pt x="1008467" y="64463"/>
                  </a:lnTo>
                  <a:lnTo>
                    <a:pt x="1027998" y="114602"/>
                  </a:lnTo>
                  <a:lnTo>
                    <a:pt x="1093740" y="42745"/>
                  </a:lnTo>
                  <a:close/>
                </a:path>
                <a:path w="1121410" h="450214">
                  <a:moveTo>
                    <a:pt x="1022111" y="42745"/>
                  </a:moveTo>
                  <a:lnTo>
                    <a:pt x="1002887" y="50139"/>
                  </a:lnTo>
                  <a:lnTo>
                    <a:pt x="1008467" y="64463"/>
                  </a:lnTo>
                  <a:lnTo>
                    <a:pt x="1027690" y="57069"/>
                  </a:lnTo>
                  <a:lnTo>
                    <a:pt x="1022111" y="42745"/>
                  </a:lnTo>
                  <a:close/>
                </a:path>
                <a:path w="1121410" h="450214">
                  <a:moveTo>
                    <a:pt x="983355" y="0"/>
                  </a:moveTo>
                  <a:lnTo>
                    <a:pt x="1002887" y="50139"/>
                  </a:lnTo>
                  <a:lnTo>
                    <a:pt x="1022111" y="42745"/>
                  </a:lnTo>
                  <a:lnTo>
                    <a:pt x="1093740" y="42745"/>
                  </a:lnTo>
                  <a:lnTo>
                    <a:pt x="1121009" y="12940"/>
                  </a:lnTo>
                  <a:lnTo>
                    <a:pt x="9833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673528" y="2417765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80">
                  <a:moveTo>
                    <a:pt x="259805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3"/>
                  </a:lnTo>
                  <a:lnTo>
                    <a:pt x="4083" y="31535"/>
                  </a:lnTo>
                  <a:lnTo>
                    <a:pt x="0" y="51633"/>
                  </a:lnTo>
                  <a:lnTo>
                    <a:pt x="0" y="562808"/>
                  </a:lnTo>
                  <a:lnTo>
                    <a:pt x="4083" y="582905"/>
                  </a:lnTo>
                  <a:lnTo>
                    <a:pt x="15219" y="599317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5" y="614441"/>
                  </a:lnTo>
                  <a:lnTo>
                    <a:pt x="280032" y="610383"/>
                  </a:lnTo>
                  <a:lnTo>
                    <a:pt x="296548" y="599317"/>
                  </a:lnTo>
                  <a:lnTo>
                    <a:pt x="307684" y="582905"/>
                  </a:lnTo>
                  <a:lnTo>
                    <a:pt x="311767" y="562808"/>
                  </a:lnTo>
                  <a:lnTo>
                    <a:pt x="311767" y="51633"/>
                  </a:lnTo>
                  <a:lnTo>
                    <a:pt x="307684" y="31535"/>
                  </a:lnTo>
                  <a:lnTo>
                    <a:pt x="296548" y="15123"/>
                  </a:lnTo>
                  <a:lnTo>
                    <a:pt x="280032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673528" y="2417765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80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673528" y="3462313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79">
                  <a:moveTo>
                    <a:pt x="259805" y="0"/>
                  </a:moveTo>
                  <a:lnTo>
                    <a:pt x="51962" y="0"/>
                  </a:lnTo>
                  <a:lnTo>
                    <a:pt x="31736" y="4057"/>
                  </a:lnTo>
                  <a:lnTo>
                    <a:pt x="15219" y="15123"/>
                  </a:lnTo>
                  <a:lnTo>
                    <a:pt x="4083" y="31536"/>
                  </a:lnTo>
                  <a:lnTo>
                    <a:pt x="0" y="51634"/>
                  </a:lnTo>
                  <a:lnTo>
                    <a:pt x="0" y="562808"/>
                  </a:lnTo>
                  <a:lnTo>
                    <a:pt x="4083" y="582906"/>
                  </a:lnTo>
                  <a:lnTo>
                    <a:pt x="15219" y="599318"/>
                  </a:lnTo>
                  <a:lnTo>
                    <a:pt x="31736" y="610383"/>
                  </a:lnTo>
                  <a:lnTo>
                    <a:pt x="51962" y="614441"/>
                  </a:lnTo>
                  <a:lnTo>
                    <a:pt x="259805" y="614441"/>
                  </a:lnTo>
                  <a:lnTo>
                    <a:pt x="280032" y="610383"/>
                  </a:lnTo>
                  <a:lnTo>
                    <a:pt x="296548" y="599318"/>
                  </a:lnTo>
                  <a:lnTo>
                    <a:pt x="307684" y="582906"/>
                  </a:lnTo>
                  <a:lnTo>
                    <a:pt x="311767" y="562808"/>
                  </a:lnTo>
                  <a:lnTo>
                    <a:pt x="311767" y="51634"/>
                  </a:lnTo>
                  <a:lnTo>
                    <a:pt x="307684" y="31536"/>
                  </a:lnTo>
                  <a:lnTo>
                    <a:pt x="296548" y="15123"/>
                  </a:lnTo>
                  <a:lnTo>
                    <a:pt x="280032" y="4057"/>
                  </a:lnTo>
                  <a:lnTo>
                    <a:pt x="259805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673528" y="3462313"/>
              <a:ext cx="311785" cy="614680"/>
            </a:xfrm>
            <a:custGeom>
              <a:avLst/>
              <a:gdLst/>
              <a:ahLst/>
              <a:cxnLst/>
              <a:rect l="l" t="t" r="r" b="b"/>
              <a:pathLst>
                <a:path w="311785" h="614679">
                  <a:moveTo>
                    <a:pt x="0" y="51633"/>
                  </a:moveTo>
                  <a:lnTo>
                    <a:pt x="4083" y="31535"/>
                  </a:lnTo>
                  <a:lnTo>
                    <a:pt x="15219" y="15123"/>
                  </a:lnTo>
                  <a:lnTo>
                    <a:pt x="31736" y="4057"/>
                  </a:lnTo>
                  <a:lnTo>
                    <a:pt x="51962" y="0"/>
                  </a:lnTo>
                  <a:lnTo>
                    <a:pt x="259806" y="0"/>
                  </a:lnTo>
                  <a:lnTo>
                    <a:pt x="280032" y="4057"/>
                  </a:lnTo>
                  <a:lnTo>
                    <a:pt x="296549" y="15123"/>
                  </a:lnTo>
                  <a:lnTo>
                    <a:pt x="307685" y="31535"/>
                  </a:lnTo>
                  <a:lnTo>
                    <a:pt x="311768" y="51633"/>
                  </a:lnTo>
                  <a:lnTo>
                    <a:pt x="311768" y="562807"/>
                  </a:lnTo>
                  <a:lnTo>
                    <a:pt x="307685" y="582905"/>
                  </a:lnTo>
                  <a:lnTo>
                    <a:pt x="296549" y="599318"/>
                  </a:lnTo>
                  <a:lnTo>
                    <a:pt x="280032" y="610383"/>
                  </a:lnTo>
                  <a:lnTo>
                    <a:pt x="259806" y="614441"/>
                  </a:lnTo>
                  <a:lnTo>
                    <a:pt x="51962" y="614441"/>
                  </a:lnTo>
                  <a:lnTo>
                    <a:pt x="31736" y="610383"/>
                  </a:lnTo>
                  <a:lnTo>
                    <a:pt x="15219" y="599318"/>
                  </a:lnTo>
                  <a:lnTo>
                    <a:pt x="4083" y="582905"/>
                  </a:lnTo>
                  <a:lnTo>
                    <a:pt x="0" y="562807"/>
                  </a:lnTo>
                  <a:lnTo>
                    <a:pt x="0" y="51633"/>
                  </a:lnTo>
                  <a:close/>
                </a:path>
              </a:pathLst>
            </a:custGeom>
            <a:ln w="15438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635277" y="2995726"/>
              <a:ext cx="2256155" cy="474345"/>
            </a:xfrm>
            <a:custGeom>
              <a:avLst/>
              <a:gdLst/>
              <a:ahLst/>
              <a:cxnLst/>
              <a:rect l="l" t="t" r="r" b="b"/>
              <a:pathLst>
                <a:path w="2256154" h="474345">
                  <a:moveTo>
                    <a:pt x="2255964" y="159372"/>
                  </a:moveTo>
                  <a:lnTo>
                    <a:pt x="2245664" y="138887"/>
                  </a:lnTo>
                  <a:lnTo>
                    <a:pt x="2194128" y="36487"/>
                  </a:lnTo>
                  <a:lnTo>
                    <a:pt x="2084285" y="6426"/>
                  </a:lnTo>
                  <a:lnTo>
                    <a:pt x="2084285" y="118122"/>
                  </a:lnTo>
                  <a:lnTo>
                    <a:pt x="1686547" y="450126"/>
                  </a:lnTo>
                  <a:lnTo>
                    <a:pt x="1686547" y="247967"/>
                  </a:lnTo>
                  <a:lnTo>
                    <a:pt x="2078685" y="90982"/>
                  </a:lnTo>
                  <a:lnTo>
                    <a:pt x="2078951" y="91300"/>
                  </a:lnTo>
                  <a:lnTo>
                    <a:pt x="2084285" y="118122"/>
                  </a:lnTo>
                  <a:lnTo>
                    <a:pt x="2084285" y="6426"/>
                  </a:lnTo>
                  <a:lnTo>
                    <a:pt x="2068220" y="2032"/>
                  </a:lnTo>
                  <a:lnTo>
                    <a:pt x="2068220" y="78613"/>
                  </a:lnTo>
                  <a:lnTo>
                    <a:pt x="1686547" y="231406"/>
                  </a:lnTo>
                  <a:lnTo>
                    <a:pt x="1686547" y="178092"/>
                  </a:lnTo>
                  <a:lnTo>
                    <a:pt x="2067509" y="77774"/>
                  </a:lnTo>
                  <a:lnTo>
                    <a:pt x="2068220" y="78613"/>
                  </a:lnTo>
                  <a:lnTo>
                    <a:pt x="2068220" y="2032"/>
                  </a:lnTo>
                  <a:lnTo>
                    <a:pt x="2060829" y="0"/>
                  </a:lnTo>
                  <a:lnTo>
                    <a:pt x="2062683" y="9398"/>
                  </a:lnTo>
                  <a:lnTo>
                    <a:pt x="2058746" y="8572"/>
                  </a:lnTo>
                  <a:lnTo>
                    <a:pt x="2063381" y="25984"/>
                  </a:lnTo>
                  <a:lnTo>
                    <a:pt x="2056307" y="25412"/>
                  </a:lnTo>
                  <a:lnTo>
                    <a:pt x="2067674" y="53479"/>
                  </a:lnTo>
                  <a:lnTo>
                    <a:pt x="1959216" y="74764"/>
                  </a:lnTo>
                  <a:lnTo>
                    <a:pt x="1959216" y="90398"/>
                  </a:lnTo>
                  <a:lnTo>
                    <a:pt x="1735582" y="149288"/>
                  </a:lnTo>
                  <a:lnTo>
                    <a:pt x="1730349" y="138887"/>
                  </a:lnTo>
                  <a:lnTo>
                    <a:pt x="1728698" y="135623"/>
                  </a:lnTo>
                  <a:lnTo>
                    <a:pt x="1959216" y="90398"/>
                  </a:lnTo>
                  <a:lnTo>
                    <a:pt x="1959216" y="74764"/>
                  </a:lnTo>
                  <a:lnTo>
                    <a:pt x="1721535" y="121386"/>
                  </a:lnTo>
                  <a:lnTo>
                    <a:pt x="1697266" y="73152"/>
                  </a:lnTo>
                  <a:lnTo>
                    <a:pt x="1697266" y="159372"/>
                  </a:lnTo>
                  <a:lnTo>
                    <a:pt x="1686547" y="162204"/>
                  </a:lnTo>
                  <a:lnTo>
                    <a:pt x="1686547" y="159372"/>
                  </a:lnTo>
                  <a:lnTo>
                    <a:pt x="1697266" y="159372"/>
                  </a:lnTo>
                  <a:lnTo>
                    <a:pt x="1697266" y="73152"/>
                  </a:lnTo>
                  <a:lnTo>
                    <a:pt x="1678825" y="36487"/>
                  </a:lnTo>
                  <a:lnTo>
                    <a:pt x="1671091" y="35763"/>
                  </a:lnTo>
                  <a:lnTo>
                    <a:pt x="1671091" y="159372"/>
                  </a:lnTo>
                  <a:lnTo>
                    <a:pt x="1671091" y="166268"/>
                  </a:lnTo>
                  <a:lnTo>
                    <a:pt x="1671091" y="182156"/>
                  </a:lnTo>
                  <a:lnTo>
                    <a:pt x="1671091" y="237591"/>
                  </a:lnTo>
                  <a:lnTo>
                    <a:pt x="1168476" y="438797"/>
                  </a:lnTo>
                  <a:lnTo>
                    <a:pt x="1414145" y="249809"/>
                  </a:lnTo>
                  <a:lnTo>
                    <a:pt x="1671091" y="182156"/>
                  </a:lnTo>
                  <a:lnTo>
                    <a:pt x="1671091" y="166268"/>
                  </a:lnTo>
                  <a:lnTo>
                    <a:pt x="1445552" y="225653"/>
                  </a:lnTo>
                  <a:lnTo>
                    <a:pt x="1505724" y="179362"/>
                  </a:lnTo>
                  <a:lnTo>
                    <a:pt x="1616748" y="157581"/>
                  </a:lnTo>
                  <a:lnTo>
                    <a:pt x="1617433" y="158470"/>
                  </a:lnTo>
                  <a:lnTo>
                    <a:pt x="1616989" y="159372"/>
                  </a:lnTo>
                  <a:lnTo>
                    <a:pt x="1618145" y="159372"/>
                  </a:lnTo>
                  <a:lnTo>
                    <a:pt x="1618881" y="160299"/>
                  </a:lnTo>
                  <a:lnTo>
                    <a:pt x="1619326" y="159372"/>
                  </a:lnTo>
                  <a:lnTo>
                    <a:pt x="1671091" y="159372"/>
                  </a:lnTo>
                  <a:lnTo>
                    <a:pt x="1671091" y="35763"/>
                  </a:lnTo>
                  <a:lnTo>
                    <a:pt x="1606169" y="29667"/>
                  </a:lnTo>
                  <a:lnTo>
                    <a:pt x="1606169" y="144005"/>
                  </a:lnTo>
                  <a:lnTo>
                    <a:pt x="1533042" y="158356"/>
                  </a:lnTo>
                  <a:lnTo>
                    <a:pt x="1579689" y="122466"/>
                  </a:lnTo>
                  <a:lnTo>
                    <a:pt x="1585810" y="138150"/>
                  </a:lnTo>
                  <a:lnTo>
                    <a:pt x="1594345" y="128828"/>
                  </a:lnTo>
                  <a:lnTo>
                    <a:pt x="1606169" y="144005"/>
                  </a:lnTo>
                  <a:lnTo>
                    <a:pt x="1606169" y="29667"/>
                  </a:lnTo>
                  <a:lnTo>
                    <a:pt x="1573860" y="26619"/>
                  </a:lnTo>
                  <a:lnTo>
                    <a:pt x="1573860" y="107505"/>
                  </a:lnTo>
                  <a:lnTo>
                    <a:pt x="1499133" y="164998"/>
                  </a:lnTo>
                  <a:lnTo>
                    <a:pt x="1471815" y="170357"/>
                  </a:lnTo>
                  <a:lnTo>
                    <a:pt x="1471815" y="186016"/>
                  </a:lnTo>
                  <a:lnTo>
                    <a:pt x="1407134" y="235762"/>
                  </a:lnTo>
                  <a:lnTo>
                    <a:pt x="1375740" y="244030"/>
                  </a:lnTo>
                  <a:lnTo>
                    <a:pt x="1375740" y="259918"/>
                  </a:lnTo>
                  <a:lnTo>
                    <a:pt x="1127442" y="450938"/>
                  </a:lnTo>
                  <a:lnTo>
                    <a:pt x="1127442" y="325297"/>
                  </a:lnTo>
                  <a:lnTo>
                    <a:pt x="1375740" y="259918"/>
                  </a:lnTo>
                  <a:lnTo>
                    <a:pt x="1375740" y="244030"/>
                  </a:lnTo>
                  <a:lnTo>
                    <a:pt x="1127442" y="309410"/>
                  </a:lnTo>
                  <a:lnTo>
                    <a:pt x="1127442" y="256819"/>
                  </a:lnTo>
                  <a:lnTo>
                    <a:pt x="1144651" y="250190"/>
                  </a:lnTo>
                  <a:lnTo>
                    <a:pt x="1471815" y="186016"/>
                  </a:lnTo>
                  <a:lnTo>
                    <a:pt x="1471815" y="170357"/>
                  </a:lnTo>
                  <a:lnTo>
                    <a:pt x="1227721" y="218236"/>
                  </a:lnTo>
                  <a:lnTo>
                    <a:pt x="1563408" y="89115"/>
                  </a:lnTo>
                  <a:lnTo>
                    <a:pt x="1569986" y="97548"/>
                  </a:lnTo>
                  <a:lnTo>
                    <a:pt x="1573860" y="107505"/>
                  </a:lnTo>
                  <a:lnTo>
                    <a:pt x="1573860" y="26619"/>
                  </a:lnTo>
                  <a:lnTo>
                    <a:pt x="1541170" y="23545"/>
                  </a:lnTo>
                  <a:lnTo>
                    <a:pt x="1555635" y="60693"/>
                  </a:lnTo>
                  <a:lnTo>
                    <a:pt x="1543177" y="63131"/>
                  </a:lnTo>
                  <a:lnTo>
                    <a:pt x="1553540" y="76441"/>
                  </a:lnTo>
                  <a:lnTo>
                    <a:pt x="1140333" y="235381"/>
                  </a:lnTo>
                  <a:lnTo>
                    <a:pt x="1127442" y="237921"/>
                  </a:lnTo>
                  <a:lnTo>
                    <a:pt x="1127442" y="159372"/>
                  </a:lnTo>
                  <a:lnTo>
                    <a:pt x="1181544" y="159372"/>
                  </a:lnTo>
                  <a:lnTo>
                    <a:pt x="1171244" y="138887"/>
                  </a:lnTo>
                  <a:lnTo>
                    <a:pt x="1119708" y="36487"/>
                  </a:lnTo>
                  <a:lnTo>
                    <a:pt x="1111986" y="38011"/>
                  </a:lnTo>
                  <a:lnTo>
                    <a:pt x="1111986" y="159372"/>
                  </a:lnTo>
                  <a:lnTo>
                    <a:pt x="1111986" y="240944"/>
                  </a:lnTo>
                  <a:lnTo>
                    <a:pt x="1111986" y="262763"/>
                  </a:lnTo>
                  <a:lnTo>
                    <a:pt x="1111986" y="313474"/>
                  </a:lnTo>
                  <a:lnTo>
                    <a:pt x="694016" y="423519"/>
                  </a:lnTo>
                  <a:lnTo>
                    <a:pt x="1111986" y="262763"/>
                  </a:lnTo>
                  <a:lnTo>
                    <a:pt x="1111986" y="240944"/>
                  </a:lnTo>
                  <a:lnTo>
                    <a:pt x="1057262" y="251688"/>
                  </a:lnTo>
                  <a:lnTo>
                    <a:pt x="1057262" y="267335"/>
                  </a:lnTo>
                  <a:lnTo>
                    <a:pt x="607275" y="440410"/>
                  </a:lnTo>
                  <a:lnTo>
                    <a:pt x="755269" y="326567"/>
                  </a:lnTo>
                  <a:lnTo>
                    <a:pt x="1057262" y="267335"/>
                  </a:lnTo>
                  <a:lnTo>
                    <a:pt x="1057262" y="251688"/>
                  </a:lnTo>
                  <a:lnTo>
                    <a:pt x="782586" y="305549"/>
                  </a:lnTo>
                  <a:lnTo>
                    <a:pt x="1026655" y="117792"/>
                  </a:lnTo>
                  <a:lnTo>
                    <a:pt x="1058329" y="158457"/>
                  </a:lnTo>
                  <a:lnTo>
                    <a:pt x="1057871" y="159372"/>
                  </a:lnTo>
                  <a:lnTo>
                    <a:pt x="1059053" y="159372"/>
                  </a:lnTo>
                  <a:lnTo>
                    <a:pt x="1059776" y="160299"/>
                  </a:lnTo>
                  <a:lnTo>
                    <a:pt x="1060221" y="159372"/>
                  </a:lnTo>
                  <a:lnTo>
                    <a:pt x="1111986" y="159372"/>
                  </a:lnTo>
                  <a:lnTo>
                    <a:pt x="1111986" y="38011"/>
                  </a:lnTo>
                  <a:lnTo>
                    <a:pt x="984072" y="63131"/>
                  </a:lnTo>
                  <a:lnTo>
                    <a:pt x="1017193" y="105638"/>
                  </a:lnTo>
                  <a:lnTo>
                    <a:pt x="748665" y="312204"/>
                  </a:lnTo>
                  <a:lnTo>
                    <a:pt x="721347" y="317563"/>
                  </a:lnTo>
                  <a:lnTo>
                    <a:pt x="721347" y="333222"/>
                  </a:lnTo>
                  <a:lnTo>
                    <a:pt x="568325" y="450938"/>
                  </a:lnTo>
                  <a:lnTo>
                    <a:pt x="568325" y="363232"/>
                  </a:lnTo>
                  <a:lnTo>
                    <a:pt x="721347" y="333222"/>
                  </a:lnTo>
                  <a:lnTo>
                    <a:pt x="721347" y="317563"/>
                  </a:lnTo>
                  <a:lnTo>
                    <a:pt x="568325" y="347573"/>
                  </a:lnTo>
                  <a:lnTo>
                    <a:pt x="568337" y="159372"/>
                  </a:lnTo>
                  <a:lnTo>
                    <a:pt x="622439" y="159372"/>
                  </a:lnTo>
                  <a:lnTo>
                    <a:pt x="612127" y="138887"/>
                  </a:lnTo>
                  <a:lnTo>
                    <a:pt x="560603" y="36487"/>
                  </a:lnTo>
                  <a:lnTo>
                    <a:pt x="498767" y="159372"/>
                  </a:lnTo>
                  <a:lnTo>
                    <a:pt x="552869" y="159372"/>
                  </a:lnTo>
                  <a:lnTo>
                    <a:pt x="552869" y="350608"/>
                  </a:lnTo>
                  <a:lnTo>
                    <a:pt x="0" y="459054"/>
                  </a:lnTo>
                  <a:lnTo>
                    <a:pt x="2984" y="474129"/>
                  </a:lnTo>
                  <a:lnTo>
                    <a:pt x="552869" y="366268"/>
                  </a:lnTo>
                  <a:lnTo>
                    <a:pt x="552869" y="466598"/>
                  </a:lnTo>
                  <a:lnTo>
                    <a:pt x="560603" y="466598"/>
                  </a:lnTo>
                  <a:lnTo>
                    <a:pt x="562584" y="474014"/>
                  </a:lnTo>
                  <a:lnTo>
                    <a:pt x="1111986" y="329361"/>
                  </a:lnTo>
                  <a:lnTo>
                    <a:pt x="1111986" y="466598"/>
                  </a:lnTo>
                  <a:lnTo>
                    <a:pt x="1119708" y="466598"/>
                  </a:lnTo>
                  <a:lnTo>
                    <a:pt x="1122603" y="473722"/>
                  </a:lnTo>
                  <a:lnTo>
                    <a:pt x="1671091" y="254152"/>
                  </a:lnTo>
                  <a:lnTo>
                    <a:pt x="1671091" y="466598"/>
                  </a:lnTo>
                  <a:lnTo>
                    <a:pt x="1678813" y="466598"/>
                  </a:lnTo>
                  <a:lnTo>
                    <a:pt x="1683791" y="472478"/>
                  </a:lnTo>
                  <a:lnTo>
                    <a:pt x="2097544" y="127139"/>
                  </a:lnTo>
                  <a:lnTo>
                    <a:pt x="2102523" y="139395"/>
                  </a:lnTo>
                  <a:lnTo>
                    <a:pt x="2111273" y="129552"/>
                  </a:lnTo>
                  <a:lnTo>
                    <a:pt x="2133854" y="156260"/>
                  </a:lnTo>
                  <a:lnTo>
                    <a:pt x="2132292" y="159372"/>
                  </a:lnTo>
                  <a:lnTo>
                    <a:pt x="2136483" y="159372"/>
                  </a:lnTo>
                  <a:lnTo>
                    <a:pt x="2139200" y="162572"/>
                  </a:lnTo>
                  <a:lnTo>
                    <a:pt x="2140585" y="159372"/>
                  </a:lnTo>
                  <a:lnTo>
                    <a:pt x="2186406" y="159372"/>
                  </a:lnTo>
                  <a:lnTo>
                    <a:pt x="2186406" y="466598"/>
                  </a:lnTo>
                  <a:lnTo>
                    <a:pt x="2201862" y="466598"/>
                  </a:lnTo>
                  <a:lnTo>
                    <a:pt x="2201862" y="159372"/>
                  </a:lnTo>
                  <a:lnTo>
                    <a:pt x="2255964" y="159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090422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What</a:t>
            </a:r>
            <a:r>
              <a:rPr dirty="0" sz="5000" spc="-8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does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model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learn</a:t>
            </a:r>
            <a:r>
              <a:rPr dirty="0" sz="5000" spc="-6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50">
                <a:solidFill>
                  <a:srgbClr val="404040"/>
                </a:solidFill>
                <a:latin typeface="Calibri Light"/>
                <a:cs typeface="Calibri Light"/>
              </a:rPr>
              <a:t>from </a:t>
            </a: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pretraining?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49628"/>
            <a:ext cx="12649200" cy="535686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698500" marR="516255" indent="-685800">
              <a:lnSpc>
                <a:spcPts val="5210"/>
              </a:lnSpc>
              <a:spcBef>
                <a:spcPts val="730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canines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everywhere!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One dog in the </a:t>
            </a:r>
            <a:r>
              <a:rPr dirty="0" sz="4800" spc="-10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front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room,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dirty="0" sz="48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u="heavy" sz="480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dogs</a:t>
            </a:r>
            <a:endParaRPr sz="48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565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wasn't just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big it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dirty="0" sz="4800" spc="-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u="heavy" sz="4800" spc="-5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enormous</a:t>
            </a:r>
            <a:endParaRPr sz="4800">
              <a:latin typeface="Calibri"/>
              <a:cs typeface="Calibri"/>
            </a:endParaRPr>
          </a:p>
          <a:p>
            <a:pPr marL="698500" marR="5080" indent="-685800">
              <a:lnSpc>
                <a:spcPts val="5180"/>
              </a:lnSpc>
              <a:spcBef>
                <a:spcPts val="1400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The author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"A </a:t>
            </a: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Room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One's Own" is 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Virginia </a:t>
            </a:r>
            <a:r>
              <a:rPr dirty="0" sz="4800" spc="-107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u="heavy" sz="4800" spc="-4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Woolf</a:t>
            </a:r>
            <a:endParaRPr sz="48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575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  <a:tab pos="6719570" algn="l"/>
              </a:tabLst>
            </a:pP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doctor</a:t>
            </a:r>
            <a:r>
              <a:rPr dirty="0" sz="4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told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me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that	</a:t>
            </a:r>
            <a:r>
              <a:rPr dirty="0" u="heavy" sz="4800" spc="-5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</a:t>
            </a:r>
            <a:endParaRPr sz="48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745"/>
              </a:spcBef>
              <a:buClr>
                <a:srgbClr val="E4831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4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square</a:t>
            </a: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root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4800" spc="-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u="heavy" sz="480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200533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Big</a:t>
            </a:r>
            <a:r>
              <a:rPr dirty="0" sz="5000" spc="-13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idea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755140"/>
            <a:ext cx="11703050" cy="298513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4800" spc="-125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enormous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amounts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knowledge</a:t>
            </a:r>
            <a:endParaRPr sz="4800">
              <a:latin typeface="Calibri"/>
              <a:cs typeface="Calibri"/>
            </a:endParaRPr>
          </a:p>
          <a:p>
            <a:pPr marL="22225" marR="67945" indent="-10160">
              <a:lnSpc>
                <a:spcPct val="89400"/>
              </a:lnSpc>
              <a:spcBef>
                <a:spcPts val="1355"/>
              </a:spcBef>
            </a:pP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Pretraining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lots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3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knowledge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gives language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models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dirty="0" sz="4800" spc="-10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ability </a:t>
            </a: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 do so much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79043"/>
            <a:ext cx="11645900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45">
                <a:solidFill>
                  <a:srgbClr val="404040"/>
                </a:solidFill>
                <a:latin typeface="Calibri Light"/>
                <a:cs typeface="Calibri Light"/>
              </a:rPr>
              <a:t>But</a:t>
            </a:r>
            <a:r>
              <a:rPr dirty="0" sz="4600" spc="-114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65">
                <a:solidFill>
                  <a:srgbClr val="404040"/>
                </a:solidFill>
                <a:latin typeface="Calibri Light"/>
                <a:cs typeface="Calibri Light"/>
              </a:rPr>
              <a:t>there</a:t>
            </a:r>
            <a:r>
              <a:rPr dirty="0" sz="4600" spc="-12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65">
                <a:solidFill>
                  <a:srgbClr val="404040"/>
                </a:solidFill>
                <a:latin typeface="Calibri Light"/>
                <a:cs typeface="Calibri Light"/>
              </a:rPr>
              <a:t>are</a:t>
            </a:r>
            <a:r>
              <a:rPr dirty="0" sz="4600" spc="-12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70">
                <a:solidFill>
                  <a:srgbClr val="404040"/>
                </a:solidFill>
                <a:latin typeface="Calibri Light"/>
                <a:cs typeface="Calibri Light"/>
              </a:rPr>
              <a:t>problems</a:t>
            </a:r>
            <a:r>
              <a:rPr dirty="0" sz="4600" spc="-11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50">
                <a:solidFill>
                  <a:srgbClr val="404040"/>
                </a:solidFill>
                <a:latin typeface="Calibri Light"/>
                <a:cs typeface="Calibri Light"/>
              </a:rPr>
              <a:t>with</a:t>
            </a:r>
            <a:r>
              <a:rPr dirty="0" sz="4600" spc="-114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70">
                <a:solidFill>
                  <a:srgbClr val="404040"/>
                </a:solidFill>
                <a:latin typeface="Calibri Light"/>
                <a:cs typeface="Calibri Light"/>
              </a:rPr>
              <a:t>scraping</a:t>
            </a:r>
            <a:r>
              <a:rPr dirty="0" sz="4600" spc="-114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70">
                <a:solidFill>
                  <a:srgbClr val="404040"/>
                </a:solidFill>
                <a:latin typeface="Calibri Light"/>
                <a:cs typeface="Calibri Light"/>
              </a:rPr>
              <a:t>from</a:t>
            </a:r>
            <a:r>
              <a:rPr dirty="0" sz="4600" spc="-13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4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4600" spc="-12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65">
                <a:solidFill>
                  <a:srgbClr val="404040"/>
                </a:solidFill>
                <a:latin typeface="Calibri Light"/>
                <a:cs typeface="Calibri Light"/>
              </a:rPr>
              <a:t>web</a:t>
            </a:r>
            <a:endParaRPr sz="4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756156"/>
            <a:ext cx="11458575" cy="442404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3400" spc="-25" b="1">
                <a:solidFill>
                  <a:srgbClr val="404040"/>
                </a:solidFill>
                <a:latin typeface="Calibri"/>
                <a:cs typeface="Calibri"/>
              </a:rPr>
              <a:t>Copyright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much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datasets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copyrighted</a:t>
            </a:r>
            <a:endParaRPr sz="34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93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clear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fair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doctrine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endParaRPr sz="34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81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remains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open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legal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question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3400" spc="-35" b="1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340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Calibri"/>
                <a:cs typeface="Calibri"/>
              </a:rPr>
              <a:t>consent</a:t>
            </a:r>
            <a:endParaRPr sz="34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82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owners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indicate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they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don't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their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site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crawled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3400" spc="-25" b="1">
                <a:solidFill>
                  <a:srgbClr val="404040"/>
                </a:solidFill>
                <a:latin typeface="Calibri"/>
                <a:cs typeface="Calibri"/>
              </a:rPr>
              <a:t>Privacy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34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84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Websites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can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private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addresses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phone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3686" y="807211"/>
            <a:ext cx="62357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Pretraining</a:t>
            </a:r>
            <a:r>
              <a:rPr dirty="0" spc="-15"/>
              <a:t> </a:t>
            </a:r>
            <a:r>
              <a:rPr dirty="0" spc="-35"/>
              <a:t>data</a:t>
            </a:r>
            <a:r>
              <a:rPr dirty="0" spc="-15"/>
              <a:t> </a:t>
            </a:r>
            <a:r>
              <a:rPr dirty="0" spc="-35"/>
              <a:t>for</a:t>
            </a:r>
            <a:r>
              <a:rPr dirty="0" spc="-5"/>
              <a:t> </a:t>
            </a:r>
            <a:r>
              <a:rPr dirty="0"/>
              <a:t>LLMs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3686" y="807211"/>
            <a:ext cx="26536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</a:t>
            </a:r>
            <a:r>
              <a:rPr dirty="0" spc="-10"/>
              <a:t>i</a:t>
            </a:r>
            <a:r>
              <a:rPr dirty="0" spc="-5"/>
              <a:t>n</a:t>
            </a:r>
            <a:r>
              <a:rPr dirty="0" spc="-35"/>
              <a:t>e</a:t>
            </a:r>
            <a:r>
              <a:rPr dirty="0" spc="-5"/>
              <a:t>tun</a:t>
            </a:r>
            <a:r>
              <a:rPr dirty="0" spc="-10"/>
              <a:t>i</a:t>
            </a:r>
            <a:r>
              <a:rPr dirty="0" spc="-5"/>
              <a:t>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03028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Finetuning</a:t>
            </a:r>
            <a:r>
              <a:rPr dirty="0" sz="5000" spc="-6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for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daptation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new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domains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76044"/>
            <a:ext cx="12084685" cy="304292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2225" marR="128270" indent="-10160">
              <a:lnSpc>
                <a:spcPts val="4100"/>
              </a:lnSpc>
              <a:spcBef>
                <a:spcPts val="620"/>
              </a:spcBef>
            </a:pP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happens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LLM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well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domain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didn't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pretraining?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Perhaps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medical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legal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domain?</a:t>
            </a:r>
            <a:endParaRPr sz="3800">
              <a:latin typeface="Calibri"/>
              <a:cs typeface="Calibri"/>
            </a:endParaRPr>
          </a:p>
          <a:p>
            <a:pPr marL="22225" marR="5080" indent="-10160">
              <a:lnSpc>
                <a:spcPts val="4200"/>
              </a:lnSpc>
              <a:spcBef>
                <a:spcPts val="1280"/>
              </a:spcBef>
            </a:pP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maybe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multilingual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LM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some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language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5">
                <a:solidFill>
                  <a:srgbClr val="404040"/>
                </a:solidFill>
                <a:latin typeface="Calibri"/>
                <a:cs typeface="Calibri"/>
              </a:rPr>
              <a:t>rare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pretraining?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270383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F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dirty="0" sz="5000" spc="-5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un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ng</a:t>
            </a:r>
            <a:endParaRPr sz="5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30119" y="2468136"/>
            <a:ext cx="1707514" cy="1757045"/>
            <a:chOff x="8730119" y="2468136"/>
            <a:chExt cx="1707514" cy="1757045"/>
          </a:xfrm>
        </p:grpSpPr>
        <p:sp>
          <p:nvSpPr>
            <p:cNvPr id="4" name="object 4"/>
            <p:cNvSpPr/>
            <p:nvPr/>
          </p:nvSpPr>
          <p:spPr>
            <a:xfrm>
              <a:off x="8748853" y="2486868"/>
              <a:ext cx="1670050" cy="1719580"/>
            </a:xfrm>
            <a:custGeom>
              <a:avLst/>
              <a:gdLst/>
              <a:ahLst/>
              <a:cxnLst/>
              <a:rect l="l" t="t" r="r" b="b"/>
              <a:pathLst>
                <a:path w="1670050" h="1719579">
                  <a:moveTo>
                    <a:pt x="834764" y="0"/>
                  </a:moveTo>
                  <a:lnTo>
                    <a:pt x="758819" y="702"/>
                  </a:lnTo>
                  <a:lnTo>
                    <a:pt x="684777" y="2771"/>
                  </a:lnTo>
                  <a:lnTo>
                    <a:pt x="612933" y="6143"/>
                  </a:lnTo>
                  <a:lnTo>
                    <a:pt x="543584" y="10760"/>
                  </a:lnTo>
                  <a:lnTo>
                    <a:pt x="477023" y="16559"/>
                  </a:lnTo>
                  <a:lnTo>
                    <a:pt x="413548" y="23480"/>
                  </a:lnTo>
                  <a:lnTo>
                    <a:pt x="353453" y="31462"/>
                  </a:lnTo>
                  <a:lnTo>
                    <a:pt x="297034" y="40444"/>
                  </a:lnTo>
                  <a:lnTo>
                    <a:pt x="244585" y="50366"/>
                  </a:lnTo>
                  <a:lnTo>
                    <a:pt x="196404" y="61167"/>
                  </a:lnTo>
                  <a:lnTo>
                    <a:pt x="152784" y="72785"/>
                  </a:lnTo>
                  <a:lnTo>
                    <a:pt x="114022" y="85160"/>
                  </a:lnTo>
                  <a:lnTo>
                    <a:pt x="52252" y="111938"/>
                  </a:lnTo>
                  <a:lnTo>
                    <a:pt x="13456" y="141013"/>
                  </a:lnTo>
                  <a:lnTo>
                    <a:pt x="0" y="171899"/>
                  </a:lnTo>
                  <a:lnTo>
                    <a:pt x="0" y="1547097"/>
                  </a:lnTo>
                  <a:lnTo>
                    <a:pt x="29835" y="1592778"/>
                  </a:lnTo>
                  <a:lnTo>
                    <a:pt x="80413" y="1620765"/>
                  </a:lnTo>
                  <a:lnTo>
                    <a:pt x="152784" y="1646211"/>
                  </a:lnTo>
                  <a:lnTo>
                    <a:pt x="196404" y="1657829"/>
                  </a:lnTo>
                  <a:lnTo>
                    <a:pt x="244585" y="1668630"/>
                  </a:lnTo>
                  <a:lnTo>
                    <a:pt x="297034" y="1678552"/>
                  </a:lnTo>
                  <a:lnTo>
                    <a:pt x="353453" y="1687534"/>
                  </a:lnTo>
                  <a:lnTo>
                    <a:pt x="413548" y="1695516"/>
                  </a:lnTo>
                  <a:lnTo>
                    <a:pt x="477023" y="1702437"/>
                  </a:lnTo>
                  <a:lnTo>
                    <a:pt x="543584" y="1708236"/>
                  </a:lnTo>
                  <a:lnTo>
                    <a:pt x="612933" y="1712853"/>
                  </a:lnTo>
                  <a:lnTo>
                    <a:pt x="684777" y="1716225"/>
                  </a:lnTo>
                  <a:lnTo>
                    <a:pt x="758819" y="1718294"/>
                  </a:lnTo>
                  <a:lnTo>
                    <a:pt x="834764" y="1718997"/>
                  </a:lnTo>
                  <a:lnTo>
                    <a:pt x="910709" y="1718294"/>
                  </a:lnTo>
                  <a:lnTo>
                    <a:pt x="984752" y="1716225"/>
                  </a:lnTo>
                  <a:lnTo>
                    <a:pt x="1056595" y="1712853"/>
                  </a:lnTo>
                  <a:lnTo>
                    <a:pt x="1125945" y="1708236"/>
                  </a:lnTo>
                  <a:lnTo>
                    <a:pt x="1192505" y="1702437"/>
                  </a:lnTo>
                  <a:lnTo>
                    <a:pt x="1255980" y="1695516"/>
                  </a:lnTo>
                  <a:lnTo>
                    <a:pt x="1316075" y="1687534"/>
                  </a:lnTo>
                  <a:lnTo>
                    <a:pt x="1372495" y="1678552"/>
                  </a:lnTo>
                  <a:lnTo>
                    <a:pt x="1424943" y="1668630"/>
                  </a:lnTo>
                  <a:lnTo>
                    <a:pt x="1473124" y="1657829"/>
                  </a:lnTo>
                  <a:lnTo>
                    <a:pt x="1516744" y="1646211"/>
                  </a:lnTo>
                  <a:lnTo>
                    <a:pt x="1555506" y="1633836"/>
                  </a:lnTo>
                  <a:lnTo>
                    <a:pt x="1617276" y="1607058"/>
                  </a:lnTo>
                  <a:lnTo>
                    <a:pt x="1656072" y="1577983"/>
                  </a:lnTo>
                  <a:lnTo>
                    <a:pt x="1669529" y="1547097"/>
                  </a:lnTo>
                  <a:lnTo>
                    <a:pt x="1669529" y="171899"/>
                  </a:lnTo>
                  <a:lnTo>
                    <a:pt x="1639694" y="126219"/>
                  </a:lnTo>
                  <a:lnTo>
                    <a:pt x="1589115" y="98231"/>
                  </a:lnTo>
                  <a:lnTo>
                    <a:pt x="1516744" y="72785"/>
                  </a:lnTo>
                  <a:lnTo>
                    <a:pt x="1473124" y="61167"/>
                  </a:lnTo>
                  <a:lnTo>
                    <a:pt x="1424943" y="50366"/>
                  </a:lnTo>
                  <a:lnTo>
                    <a:pt x="1372495" y="40444"/>
                  </a:lnTo>
                  <a:lnTo>
                    <a:pt x="1316075" y="31462"/>
                  </a:lnTo>
                  <a:lnTo>
                    <a:pt x="1255980" y="23480"/>
                  </a:lnTo>
                  <a:lnTo>
                    <a:pt x="1192505" y="16559"/>
                  </a:lnTo>
                  <a:lnTo>
                    <a:pt x="1125945" y="10760"/>
                  </a:lnTo>
                  <a:lnTo>
                    <a:pt x="1056595" y="6143"/>
                  </a:lnTo>
                  <a:lnTo>
                    <a:pt x="984752" y="2771"/>
                  </a:lnTo>
                  <a:lnTo>
                    <a:pt x="910709" y="702"/>
                  </a:lnTo>
                  <a:lnTo>
                    <a:pt x="834764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48852" y="2486869"/>
              <a:ext cx="1670050" cy="1719580"/>
            </a:xfrm>
            <a:custGeom>
              <a:avLst/>
              <a:gdLst/>
              <a:ahLst/>
              <a:cxnLst/>
              <a:rect l="l" t="t" r="r" b="b"/>
              <a:pathLst>
                <a:path w="1670050" h="1719579">
                  <a:moveTo>
                    <a:pt x="0" y="1547097"/>
                  </a:moveTo>
                  <a:lnTo>
                    <a:pt x="0" y="171899"/>
                  </a:lnTo>
                  <a:lnTo>
                    <a:pt x="3413" y="156260"/>
                  </a:lnTo>
                  <a:lnTo>
                    <a:pt x="29835" y="126218"/>
                  </a:lnTo>
                  <a:lnTo>
                    <a:pt x="80413" y="98231"/>
                  </a:lnTo>
                  <a:lnTo>
                    <a:pt x="152784" y="72785"/>
                  </a:lnTo>
                  <a:lnTo>
                    <a:pt x="196404" y="61167"/>
                  </a:lnTo>
                  <a:lnTo>
                    <a:pt x="244586" y="50366"/>
                  </a:lnTo>
                  <a:lnTo>
                    <a:pt x="297034" y="40444"/>
                  </a:lnTo>
                  <a:lnTo>
                    <a:pt x="353453" y="31462"/>
                  </a:lnTo>
                  <a:lnTo>
                    <a:pt x="413548" y="23480"/>
                  </a:lnTo>
                  <a:lnTo>
                    <a:pt x="477023" y="16559"/>
                  </a:lnTo>
                  <a:lnTo>
                    <a:pt x="543584" y="10760"/>
                  </a:lnTo>
                  <a:lnTo>
                    <a:pt x="612933" y="6143"/>
                  </a:lnTo>
                  <a:lnTo>
                    <a:pt x="684777" y="2771"/>
                  </a:lnTo>
                  <a:lnTo>
                    <a:pt x="758819" y="702"/>
                  </a:lnTo>
                  <a:lnTo>
                    <a:pt x="834764" y="0"/>
                  </a:lnTo>
                  <a:lnTo>
                    <a:pt x="910709" y="702"/>
                  </a:lnTo>
                  <a:lnTo>
                    <a:pt x="984752" y="2771"/>
                  </a:lnTo>
                  <a:lnTo>
                    <a:pt x="1056595" y="6143"/>
                  </a:lnTo>
                  <a:lnTo>
                    <a:pt x="1125945" y="10760"/>
                  </a:lnTo>
                  <a:lnTo>
                    <a:pt x="1192505" y="16559"/>
                  </a:lnTo>
                  <a:lnTo>
                    <a:pt x="1255980" y="23480"/>
                  </a:lnTo>
                  <a:lnTo>
                    <a:pt x="1316075" y="31462"/>
                  </a:lnTo>
                  <a:lnTo>
                    <a:pt x="1372495" y="40444"/>
                  </a:lnTo>
                  <a:lnTo>
                    <a:pt x="1424943" y="50366"/>
                  </a:lnTo>
                  <a:lnTo>
                    <a:pt x="1473124" y="61167"/>
                  </a:lnTo>
                  <a:lnTo>
                    <a:pt x="1516744" y="72785"/>
                  </a:lnTo>
                  <a:lnTo>
                    <a:pt x="1555506" y="85160"/>
                  </a:lnTo>
                  <a:lnTo>
                    <a:pt x="1617276" y="111938"/>
                  </a:lnTo>
                  <a:lnTo>
                    <a:pt x="1656072" y="141013"/>
                  </a:lnTo>
                  <a:lnTo>
                    <a:pt x="1669529" y="171899"/>
                  </a:lnTo>
                  <a:lnTo>
                    <a:pt x="1669529" y="1547097"/>
                  </a:lnTo>
                  <a:lnTo>
                    <a:pt x="1639694" y="1592777"/>
                  </a:lnTo>
                  <a:lnTo>
                    <a:pt x="1589115" y="1620765"/>
                  </a:lnTo>
                  <a:lnTo>
                    <a:pt x="1516744" y="1646211"/>
                  </a:lnTo>
                  <a:lnTo>
                    <a:pt x="1473124" y="1657829"/>
                  </a:lnTo>
                  <a:lnTo>
                    <a:pt x="1424943" y="1668630"/>
                  </a:lnTo>
                  <a:lnTo>
                    <a:pt x="1372495" y="1678551"/>
                  </a:lnTo>
                  <a:lnTo>
                    <a:pt x="1316075" y="1687534"/>
                  </a:lnTo>
                  <a:lnTo>
                    <a:pt x="1255980" y="1695516"/>
                  </a:lnTo>
                  <a:lnTo>
                    <a:pt x="1192505" y="1702437"/>
                  </a:lnTo>
                  <a:lnTo>
                    <a:pt x="1125945" y="1708236"/>
                  </a:lnTo>
                  <a:lnTo>
                    <a:pt x="1056595" y="1712852"/>
                  </a:lnTo>
                  <a:lnTo>
                    <a:pt x="984752" y="1716225"/>
                  </a:lnTo>
                  <a:lnTo>
                    <a:pt x="910709" y="1718293"/>
                  </a:lnTo>
                  <a:lnTo>
                    <a:pt x="834764" y="1718996"/>
                  </a:lnTo>
                  <a:lnTo>
                    <a:pt x="758819" y="1718293"/>
                  </a:lnTo>
                  <a:lnTo>
                    <a:pt x="684777" y="1716225"/>
                  </a:lnTo>
                  <a:lnTo>
                    <a:pt x="612933" y="1712852"/>
                  </a:lnTo>
                  <a:lnTo>
                    <a:pt x="543584" y="1708236"/>
                  </a:lnTo>
                  <a:lnTo>
                    <a:pt x="477023" y="1702437"/>
                  </a:lnTo>
                  <a:lnTo>
                    <a:pt x="413548" y="1695516"/>
                  </a:lnTo>
                  <a:lnTo>
                    <a:pt x="353453" y="1687534"/>
                  </a:lnTo>
                  <a:lnTo>
                    <a:pt x="297034" y="1678551"/>
                  </a:lnTo>
                  <a:lnTo>
                    <a:pt x="244586" y="1668630"/>
                  </a:lnTo>
                  <a:lnTo>
                    <a:pt x="196404" y="1657829"/>
                  </a:lnTo>
                  <a:lnTo>
                    <a:pt x="152784" y="1646211"/>
                  </a:lnTo>
                  <a:lnTo>
                    <a:pt x="114022" y="1633836"/>
                  </a:lnTo>
                  <a:lnTo>
                    <a:pt x="52252" y="1607058"/>
                  </a:lnTo>
                  <a:lnTo>
                    <a:pt x="13457" y="1577983"/>
                  </a:lnTo>
                  <a:lnTo>
                    <a:pt x="0" y="1547097"/>
                  </a:lnTo>
                </a:path>
                <a:path w="1670050" h="1719579">
                  <a:moveTo>
                    <a:pt x="0" y="171899"/>
                  </a:moveTo>
                  <a:lnTo>
                    <a:pt x="29835" y="217580"/>
                  </a:lnTo>
                  <a:lnTo>
                    <a:pt x="80413" y="245567"/>
                  </a:lnTo>
                  <a:lnTo>
                    <a:pt x="152784" y="271014"/>
                  </a:lnTo>
                  <a:lnTo>
                    <a:pt x="196404" y="282632"/>
                  </a:lnTo>
                  <a:lnTo>
                    <a:pt x="244586" y="293432"/>
                  </a:lnTo>
                  <a:lnTo>
                    <a:pt x="297034" y="303354"/>
                  </a:lnTo>
                  <a:lnTo>
                    <a:pt x="353453" y="312336"/>
                  </a:lnTo>
                  <a:lnTo>
                    <a:pt x="413548" y="320319"/>
                  </a:lnTo>
                  <a:lnTo>
                    <a:pt x="477023" y="327240"/>
                  </a:lnTo>
                  <a:lnTo>
                    <a:pt x="543584" y="333039"/>
                  </a:lnTo>
                  <a:lnTo>
                    <a:pt x="612933" y="337655"/>
                  </a:lnTo>
                  <a:lnTo>
                    <a:pt x="684777" y="341028"/>
                  </a:lnTo>
                  <a:lnTo>
                    <a:pt x="758819" y="343096"/>
                  </a:lnTo>
                  <a:lnTo>
                    <a:pt x="834764" y="343799"/>
                  </a:lnTo>
                  <a:lnTo>
                    <a:pt x="910709" y="343096"/>
                  </a:lnTo>
                  <a:lnTo>
                    <a:pt x="984752" y="341028"/>
                  </a:lnTo>
                  <a:lnTo>
                    <a:pt x="1056595" y="337655"/>
                  </a:lnTo>
                  <a:lnTo>
                    <a:pt x="1125945" y="333039"/>
                  </a:lnTo>
                  <a:lnTo>
                    <a:pt x="1192505" y="327240"/>
                  </a:lnTo>
                  <a:lnTo>
                    <a:pt x="1255980" y="320319"/>
                  </a:lnTo>
                  <a:lnTo>
                    <a:pt x="1316075" y="312336"/>
                  </a:lnTo>
                  <a:lnTo>
                    <a:pt x="1372495" y="303354"/>
                  </a:lnTo>
                  <a:lnTo>
                    <a:pt x="1424943" y="293432"/>
                  </a:lnTo>
                  <a:lnTo>
                    <a:pt x="1473124" y="282632"/>
                  </a:lnTo>
                  <a:lnTo>
                    <a:pt x="1516744" y="271014"/>
                  </a:lnTo>
                  <a:lnTo>
                    <a:pt x="1555506" y="258638"/>
                  </a:lnTo>
                  <a:lnTo>
                    <a:pt x="1617276" y="231861"/>
                  </a:lnTo>
                  <a:lnTo>
                    <a:pt x="1656072" y="202785"/>
                  </a:lnTo>
                  <a:lnTo>
                    <a:pt x="1666115" y="187538"/>
                  </a:lnTo>
                  <a:lnTo>
                    <a:pt x="1669529" y="171899"/>
                  </a:lnTo>
                </a:path>
              </a:pathLst>
            </a:custGeom>
            <a:ln w="37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124139" y="2818685"/>
            <a:ext cx="919480" cy="119634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 indent="80010">
              <a:lnSpc>
                <a:spcPct val="103000"/>
              </a:lnSpc>
              <a:spcBef>
                <a:spcPts val="40"/>
              </a:spcBef>
            </a:pPr>
            <a:r>
              <a:rPr dirty="0" sz="2500" spc="10">
                <a:latin typeface="Arial MT"/>
                <a:cs typeface="Arial MT"/>
              </a:rPr>
              <a:t>Fine- </a:t>
            </a:r>
            <a:r>
              <a:rPr dirty="0" sz="2500" spc="-685">
                <a:latin typeface="Arial MT"/>
                <a:cs typeface="Arial MT"/>
              </a:rPr>
              <a:t> </a:t>
            </a:r>
            <a:r>
              <a:rPr dirty="0" sz="2500" spc="30">
                <a:latin typeface="Arial MT"/>
                <a:cs typeface="Arial MT"/>
              </a:rPr>
              <a:t>tuning  </a:t>
            </a:r>
            <a:r>
              <a:rPr dirty="0" sz="2500">
                <a:latin typeface="Arial MT"/>
                <a:cs typeface="Arial MT"/>
              </a:rPr>
              <a:t>Data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563" y="3890509"/>
            <a:ext cx="1884713" cy="29680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66355" y="3234732"/>
            <a:ext cx="2691765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>
                <a:latin typeface="Arial MT"/>
                <a:cs typeface="Arial MT"/>
              </a:rPr>
              <a:t>Pretraining</a:t>
            </a:r>
            <a:r>
              <a:rPr dirty="0" sz="2900" spc="-45">
                <a:latin typeface="Arial MT"/>
                <a:cs typeface="Arial MT"/>
              </a:rPr>
              <a:t> </a:t>
            </a:r>
            <a:r>
              <a:rPr dirty="0" sz="2900" spc="-5">
                <a:latin typeface="Arial MT"/>
                <a:cs typeface="Arial MT"/>
              </a:rPr>
              <a:t>Data</a:t>
            </a:r>
            <a:endParaRPr sz="29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82151" y="5005564"/>
            <a:ext cx="1978025" cy="287020"/>
            <a:chOff x="3982151" y="5005564"/>
            <a:chExt cx="1978025" cy="287020"/>
          </a:xfrm>
        </p:grpSpPr>
        <p:sp>
          <p:nvSpPr>
            <p:cNvPr id="10" name="object 10"/>
            <p:cNvSpPr/>
            <p:nvPr/>
          </p:nvSpPr>
          <p:spPr>
            <a:xfrm>
              <a:off x="3982151" y="5149020"/>
              <a:ext cx="1755139" cy="0"/>
            </a:xfrm>
            <a:custGeom>
              <a:avLst/>
              <a:gdLst/>
              <a:ahLst/>
              <a:cxnLst/>
              <a:rect l="l" t="t" r="r" b="b"/>
              <a:pathLst>
                <a:path w="1755139" h="0">
                  <a:moveTo>
                    <a:pt x="0" y="0"/>
                  </a:moveTo>
                  <a:lnTo>
                    <a:pt x="1754860" y="0"/>
                  </a:lnTo>
                </a:path>
              </a:pathLst>
            </a:custGeom>
            <a:ln w="4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18289" y="5030297"/>
              <a:ext cx="316865" cy="237490"/>
            </a:xfrm>
            <a:custGeom>
              <a:avLst/>
              <a:gdLst/>
              <a:ahLst/>
              <a:cxnLst/>
              <a:rect l="l" t="t" r="r" b="b"/>
              <a:pathLst>
                <a:path w="316864" h="237489">
                  <a:moveTo>
                    <a:pt x="0" y="0"/>
                  </a:moveTo>
                  <a:lnTo>
                    <a:pt x="118722" y="118722"/>
                  </a:lnTo>
                  <a:lnTo>
                    <a:pt x="0" y="237444"/>
                  </a:lnTo>
                  <a:lnTo>
                    <a:pt x="316593" y="11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18289" y="5030297"/>
              <a:ext cx="316865" cy="237490"/>
            </a:xfrm>
            <a:custGeom>
              <a:avLst/>
              <a:gdLst/>
              <a:ahLst/>
              <a:cxnLst/>
              <a:rect l="l" t="t" r="r" b="b"/>
              <a:pathLst>
                <a:path w="316864" h="237489">
                  <a:moveTo>
                    <a:pt x="316592" y="118722"/>
                  </a:moveTo>
                  <a:lnTo>
                    <a:pt x="0" y="0"/>
                  </a:lnTo>
                  <a:lnTo>
                    <a:pt x="118722" y="118722"/>
                  </a:lnTo>
                  <a:lnTo>
                    <a:pt x="0" y="237444"/>
                  </a:lnTo>
                  <a:lnTo>
                    <a:pt x="316592" y="118722"/>
                  </a:lnTo>
                  <a:close/>
                </a:path>
              </a:pathLst>
            </a:custGeom>
            <a:ln w="4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184366" y="5381046"/>
            <a:ext cx="1514475" cy="396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 spc="-10">
                <a:latin typeface="Arial MT"/>
                <a:cs typeface="Arial MT"/>
              </a:rPr>
              <a:t>P</a:t>
            </a:r>
            <a:r>
              <a:rPr dirty="0" sz="2400" spc="-50">
                <a:latin typeface="Arial MT"/>
                <a:cs typeface="Arial MT"/>
              </a:rPr>
              <a:t>r</a:t>
            </a:r>
            <a:r>
              <a:rPr dirty="0" sz="2400" spc="15">
                <a:latin typeface="Arial MT"/>
                <a:cs typeface="Arial MT"/>
              </a:rPr>
              <a:t>etraining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37310" y="4292433"/>
            <a:ext cx="2077720" cy="2214245"/>
            <a:chOff x="6337310" y="4292433"/>
            <a:chExt cx="2077720" cy="221424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7310" y="4539771"/>
              <a:ext cx="704912" cy="14840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92961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2" y="0"/>
                  </a:moveTo>
                  <a:lnTo>
                    <a:pt x="160769" y="0"/>
                  </a:lnTo>
                  <a:lnTo>
                    <a:pt x="109953" y="8196"/>
                  </a:lnTo>
                  <a:lnTo>
                    <a:pt x="65820" y="31019"/>
                  </a:lnTo>
                  <a:lnTo>
                    <a:pt x="31019" y="65820"/>
                  </a:lnTo>
                  <a:lnTo>
                    <a:pt x="8196" y="109953"/>
                  </a:lnTo>
                  <a:lnTo>
                    <a:pt x="0" y="160769"/>
                  </a:lnTo>
                  <a:lnTo>
                    <a:pt x="0" y="1219373"/>
                  </a:lnTo>
                  <a:lnTo>
                    <a:pt x="8196" y="1270189"/>
                  </a:lnTo>
                  <a:lnTo>
                    <a:pt x="31019" y="1314322"/>
                  </a:lnTo>
                  <a:lnTo>
                    <a:pt x="65820" y="1349124"/>
                  </a:lnTo>
                  <a:lnTo>
                    <a:pt x="109953" y="1371947"/>
                  </a:lnTo>
                  <a:lnTo>
                    <a:pt x="160769" y="1380143"/>
                  </a:lnTo>
                  <a:lnTo>
                    <a:pt x="445152" y="1380143"/>
                  </a:lnTo>
                  <a:lnTo>
                    <a:pt x="495967" y="1371947"/>
                  </a:lnTo>
                  <a:lnTo>
                    <a:pt x="540100" y="1349124"/>
                  </a:lnTo>
                  <a:lnTo>
                    <a:pt x="574902" y="1314322"/>
                  </a:lnTo>
                  <a:lnTo>
                    <a:pt x="597725" y="1270189"/>
                  </a:lnTo>
                  <a:lnTo>
                    <a:pt x="605922" y="1219373"/>
                  </a:lnTo>
                  <a:lnTo>
                    <a:pt x="605922" y="160769"/>
                  </a:lnTo>
                  <a:lnTo>
                    <a:pt x="597725" y="109953"/>
                  </a:lnTo>
                  <a:lnTo>
                    <a:pt x="574902" y="65820"/>
                  </a:lnTo>
                  <a:lnTo>
                    <a:pt x="540100" y="31019"/>
                  </a:lnTo>
                  <a:lnTo>
                    <a:pt x="495967" y="8196"/>
                  </a:lnTo>
                  <a:lnTo>
                    <a:pt x="445152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92961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2" y="1380144"/>
                  </a:moveTo>
                  <a:lnTo>
                    <a:pt x="160769" y="1380144"/>
                  </a:lnTo>
                  <a:lnTo>
                    <a:pt x="109953" y="1371948"/>
                  </a:lnTo>
                  <a:lnTo>
                    <a:pt x="65821" y="1349124"/>
                  </a:lnTo>
                  <a:lnTo>
                    <a:pt x="31019" y="1314323"/>
                  </a:lnTo>
                  <a:lnTo>
                    <a:pt x="8196" y="1270190"/>
                  </a:lnTo>
                  <a:lnTo>
                    <a:pt x="0" y="1219374"/>
                  </a:lnTo>
                  <a:lnTo>
                    <a:pt x="0" y="160769"/>
                  </a:lnTo>
                  <a:lnTo>
                    <a:pt x="8196" y="109953"/>
                  </a:lnTo>
                  <a:lnTo>
                    <a:pt x="31019" y="65821"/>
                  </a:lnTo>
                  <a:lnTo>
                    <a:pt x="65821" y="31019"/>
                  </a:lnTo>
                  <a:lnTo>
                    <a:pt x="109953" y="8196"/>
                  </a:lnTo>
                  <a:lnTo>
                    <a:pt x="160769" y="0"/>
                  </a:lnTo>
                  <a:lnTo>
                    <a:pt x="445152" y="0"/>
                  </a:lnTo>
                  <a:lnTo>
                    <a:pt x="495967" y="8196"/>
                  </a:lnTo>
                  <a:lnTo>
                    <a:pt x="540100" y="31019"/>
                  </a:lnTo>
                  <a:lnTo>
                    <a:pt x="574902" y="65821"/>
                  </a:lnTo>
                  <a:lnTo>
                    <a:pt x="597725" y="109953"/>
                  </a:lnTo>
                  <a:lnTo>
                    <a:pt x="605921" y="160769"/>
                  </a:lnTo>
                  <a:lnTo>
                    <a:pt x="605921" y="1219374"/>
                  </a:lnTo>
                  <a:lnTo>
                    <a:pt x="597725" y="1270190"/>
                  </a:lnTo>
                  <a:lnTo>
                    <a:pt x="574902" y="1314323"/>
                  </a:lnTo>
                  <a:lnTo>
                    <a:pt x="540100" y="1349124"/>
                  </a:lnTo>
                  <a:lnTo>
                    <a:pt x="495967" y="1371948"/>
                  </a:lnTo>
                  <a:lnTo>
                    <a:pt x="445152" y="1380144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95922" y="5856285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w="0" h="151129">
                  <a:moveTo>
                    <a:pt x="0" y="150858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84792" y="5837734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684792" y="583773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78" y="4292433"/>
              <a:ext cx="544142" cy="23497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75672" y="4319795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374901" y="0"/>
                  </a:moveTo>
                  <a:lnTo>
                    <a:pt x="65596" y="0"/>
                  </a:lnTo>
                  <a:lnTo>
                    <a:pt x="40063" y="5155"/>
                  </a:lnTo>
                  <a:lnTo>
                    <a:pt x="19212" y="19213"/>
                  </a:lnTo>
                  <a:lnTo>
                    <a:pt x="5154" y="40064"/>
                  </a:lnTo>
                  <a:lnTo>
                    <a:pt x="0" y="65598"/>
                  </a:lnTo>
                  <a:lnTo>
                    <a:pt x="5154" y="91131"/>
                  </a:lnTo>
                  <a:lnTo>
                    <a:pt x="19212" y="111983"/>
                  </a:lnTo>
                  <a:lnTo>
                    <a:pt x="40063" y="126041"/>
                  </a:lnTo>
                  <a:lnTo>
                    <a:pt x="65596" y="131196"/>
                  </a:lnTo>
                  <a:lnTo>
                    <a:pt x="374901" y="131196"/>
                  </a:lnTo>
                  <a:lnTo>
                    <a:pt x="400435" y="126041"/>
                  </a:lnTo>
                  <a:lnTo>
                    <a:pt x="421286" y="111983"/>
                  </a:lnTo>
                  <a:lnTo>
                    <a:pt x="435344" y="91131"/>
                  </a:lnTo>
                  <a:lnTo>
                    <a:pt x="440499" y="65598"/>
                  </a:lnTo>
                  <a:lnTo>
                    <a:pt x="435344" y="40064"/>
                  </a:lnTo>
                  <a:lnTo>
                    <a:pt x="421286" y="19213"/>
                  </a:lnTo>
                  <a:lnTo>
                    <a:pt x="400435" y="5155"/>
                  </a:lnTo>
                  <a:lnTo>
                    <a:pt x="374901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75672" y="4319797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65597" y="0"/>
                  </a:moveTo>
                  <a:lnTo>
                    <a:pt x="374902" y="0"/>
                  </a:lnTo>
                  <a:lnTo>
                    <a:pt x="400435" y="5154"/>
                  </a:lnTo>
                  <a:lnTo>
                    <a:pt x="421286" y="19213"/>
                  </a:lnTo>
                  <a:lnTo>
                    <a:pt x="435344" y="40064"/>
                  </a:lnTo>
                  <a:lnTo>
                    <a:pt x="440499" y="65597"/>
                  </a:lnTo>
                  <a:lnTo>
                    <a:pt x="435344" y="91131"/>
                  </a:lnTo>
                  <a:lnTo>
                    <a:pt x="421286" y="111982"/>
                  </a:lnTo>
                  <a:lnTo>
                    <a:pt x="400435" y="126040"/>
                  </a:lnTo>
                  <a:lnTo>
                    <a:pt x="374902" y="131195"/>
                  </a:lnTo>
                  <a:lnTo>
                    <a:pt x="65597" y="131195"/>
                  </a:lnTo>
                  <a:lnTo>
                    <a:pt x="40064" y="126040"/>
                  </a:lnTo>
                  <a:lnTo>
                    <a:pt x="19213" y="111982"/>
                  </a:lnTo>
                  <a:lnTo>
                    <a:pt x="5154" y="91131"/>
                  </a:lnTo>
                  <a:lnTo>
                    <a:pt x="0" y="65597"/>
                  </a:lnTo>
                  <a:lnTo>
                    <a:pt x="5154" y="40064"/>
                  </a:lnTo>
                  <a:lnTo>
                    <a:pt x="19213" y="19213"/>
                  </a:lnTo>
                  <a:lnTo>
                    <a:pt x="40064" y="5154"/>
                  </a:lnTo>
                  <a:lnTo>
                    <a:pt x="65597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44093" y="6007144"/>
              <a:ext cx="504190" cy="121285"/>
            </a:xfrm>
            <a:custGeom>
              <a:avLst/>
              <a:gdLst/>
              <a:ahLst/>
              <a:cxnLst/>
              <a:rect l="l" t="t" r="r" b="b"/>
              <a:pathLst>
                <a:path w="504190" h="121285">
                  <a:moveTo>
                    <a:pt x="60474" y="0"/>
                  </a:moveTo>
                  <a:lnTo>
                    <a:pt x="443183" y="0"/>
                  </a:lnTo>
                  <a:lnTo>
                    <a:pt x="466722" y="4752"/>
                  </a:lnTo>
                  <a:lnTo>
                    <a:pt x="485945" y="17712"/>
                  </a:lnTo>
                  <a:lnTo>
                    <a:pt x="498905" y="36934"/>
                  </a:lnTo>
                  <a:lnTo>
                    <a:pt x="503657" y="60474"/>
                  </a:lnTo>
                  <a:lnTo>
                    <a:pt x="498905" y="84012"/>
                  </a:lnTo>
                  <a:lnTo>
                    <a:pt x="485945" y="103235"/>
                  </a:lnTo>
                  <a:lnTo>
                    <a:pt x="466722" y="116195"/>
                  </a:lnTo>
                  <a:lnTo>
                    <a:pt x="443183" y="120948"/>
                  </a:lnTo>
                  <a:lnTo>
                    <a:pt x="60474" y="120948"/>
                  </a:lnTo>
                  <a:lnTo>
                    <a:pt x="36935" y="116195"/>
                  </a:lnTo>
                  <a:lnTo>
                    <a:pt x="17712" y="103235"/>
                  </a:lnTo>
                  <a:lnTo>
                    <a:pt x="4752" y="84012"/>
                  </a:lnTo>
                  <a:lnTo>
                    <a:pt x="0" y="60474"/>
                  </a:lnTo>
                  <a:lnTo>
                    <a:pt x="4752" y="36934"/>
                  </a:lnTo>
                  <a:lnTo>
                    <a:pt x="17712" y="17712"/>
                  </a:lnTo>
                  <a:lnTo>
                    <a:pt x="36935" y="4752"/>
                  </a:lnTo>
                  <a:lnTo>
                    <a:pt x="60474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044" y="6221666"/>
              <a:ext cx="655444" cy="28443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423583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456044" y="0"/>
                  </a:moveTo>
                  <a:lnTo>
                    <a:pt x="88633" y="0"/>
                  </a:lnTo>
                  <a:lnTo>
                    <a:pt x="54133" y="6965"/>
                  </a:lnTo>
                  <a:lnTo>
                    <a:pt x="25960" y="25960"/>
                  </a:lnTo>
                  <a:lnTo>
                    <a:pt x="6965" y="54133"/>
                  </a:lnTo>
                  <a:lnTo>
                    <a:pt x="0" y="88633"/>
                  </a:lnTo>
                  <a:lnTo>
                    <a:pt x="6965" y="123133"/>
                  </a:lnTo>
                  <a:lnTo>
                    <a:pt x="25960" y="151306"/>
                  </a:lnTo>
                  <a:lnTo>
                    <a:pt x="54133" y="170301"/>
                  </a:lnTo>
                  <a:lnTo>
                    <a:pt x="88633" y="177266"/>
                  </a:lnTo>
                  <a:lnTo>
                    <a:pt x="456044" y="177266"/>
                  </a:lnTo>
                  <a:lnTo>
                    <a:pt x="490544" y="170301"/>
                  </a:lnTo>
                  <a:lnTo>
                    <a:pt x="518717" y="151306"/>
                  </a:lnTo>
                  <a:lnTo>
                    <a:pt x="537712" y="123133"/>
                  </a:lnTo>
                  <a:lnTo>
                    <a:pt x="544677" y="88633"/>
                  </a:lnTo>
                  <a:lnTo>
                    <a:pt x="537712" y="54133"/>
                  </a:lnTo>
                  <a:lnTo>
                    <a:pt x="518717" y="25960"/>
                  </a:lnTo>
                  <a:lnTo>
                    <a:pt x="490544" y="6965"/>
                  </a:lnTo>
                  <a:lnTo>
                    <a:pt x="456044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423582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88633" y="0"/>
                  </a:moveTo>
                  <a:lnTo>
                    <a:pt x="456044" y="0"/>
                  </a:lnTo>
                  <a:lnTo>
                    <a:pt x="490544" y="6965"/>
                  </a:lnTo>
                  <a:lnTo>
                    <a:pt x="518718" y="25959"/>
                  </a:lnTo>
                  <a:lnTo>
                    <a:pt x="537713" y="54132"/>
                  </a:lnTo>
                  <a:lnTo>
                    <a:pt x="544678" y="88633"/>
                  </a:lnTo>
                  <a:lnTo>
                    <a:pt x="537713" y="123133"/>
                  </a:lnTo>
                  <a:lnTo>
                    <a:pt x="518718" y="151306"/>
                  </a:lnTo>
                  <a:lnTo>
                    <a:pt x="490544" y="170301"/>
                  </a:lnTo>
                  <a:lnTo>
                    <a:pt x="456044" y="177266"/>
                  </a:lnTo>
                  <a:lnTo>
                    <a:pt x="88633" y="177266"/>
                  </a:lnTo>
                  <a:lnTo>
                    <a:pt x="54133" y="170301"/>
                  </a:lnTo>
                  <a:lnTo>
                    <a:pt x="25960" y="151306"/>
                  </a:lnTo>
                  <a:lnTo>
                    <a:pt x="6965" y="123133"/>
                  </a:lnTo>
                  <a:lnTo>
                    <a:pt x="0" y="88633"/>
                  </a:lnTo>
                  <a:lnTo>
                    <a:pt x="6965" y="54132"/>
                  </a:lnTo>
                  <a:lnTo>
                    <a:pt x="25960" y="25959"/>
                  </a:lnTo>
                  <a:lnTo>
                    <a:pt x="54133" y="6965"/>
                  </a:lnTo>
                  <a:lnTo>
                    <a:pt x="88633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695922" y="6170140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69501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684792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79"/>
                  </a:lnTo>
                  <a:lnTo>
                    <a:pt x="11130" y="18549"/>
                  </a:lnTo>
                  <a:lnTo>
                    <a:pt x="18086" y="18549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49"/>
                  </a:moveTo>
                  <a:lnTo>
                    <a:pt x="11130" y="18549"/>
                  </a:lnTo>
                  <a:lnTo>
                    <a:pt x="22260" y="29679"/>
                  </a:lnTo>
                  <a:lnTo>
                    <a:pt x="18086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684792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444675" y="561387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444675" y="561387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444675" y="566972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44675" y="56697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444675" y="5725565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444675" y="57255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444675" y="578140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8"/>
                  </a:lnTo>
                  <a:lnTo>
                    <a:pt x="502493" y="32828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444675" y="57814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444675" y="534427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444675" y="534427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444675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444675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44675" y="545596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444675" y="545596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444675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444675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444675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444675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444675" y="4724464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44675" y="47244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444675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444675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444675" y="483615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444675" y="4836155"/>
              <a:ext cx="502920" cy="490220"/>
            </a:xfrm>
            <a:custGeom>
              <a:avLst/>
              <a:gdLst/>
              <a:ahLst/>
              <a:cxnLst/>
              <a:rect l="l" t="t" r="r" b="b"/>
              <a:pathLst>
                <a:path w="502920" h="4902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  <a:path w="502920" h="490220">
                  <a:moveTo>
                    <a:pt x="251246" y="490131"/>
                  </a:moveTo>
                  <a:lnTo>
                    <a:pt x="251246" y="354912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684792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79"/>
                  </a:lnTo>
                  <a:lnTo>
                    <a:pt x="11130" y="18549"/>
                  </a:lnTo>
                  <a:lnTo>
                    <a:pt x="18086" y="18549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49"/>
                  </a:moveTo>
                  <a:lnTo>
                    <a:pt x="11130" y="18549"/>
                  </a:lnTo>
                  <a:lnTo>
                    <a:pt x="22260" y="29679"/>
                  </a:lnTo>
                  <a:lnTo>
                    <a:pt x="18086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684792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695922" y="4924073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135219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684792" y="4905522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684792" y="4905523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695922" y="4505406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w="0" h="163829">
                  <a:moveTo>
                    <a:pt x="0" y="163214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684792" y="448685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684792" y="4486856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7489" y="4539771"/>
              <a:ext cx="704912" cy="148402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078564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1" y="0"/>
                  </a:moveTo>
                  <a:lnTo>
                    <a:pt x="160769" y="0"/>
                  </a:lnTo>
                  <a:lnTo>
                    <a:pt x="109953" y="8196"/>
                  </a:lnTo>
                  <a:lnTo>
                    <a:pt x="65820" y="31019"/>
                  </a:lnTo>
                  <a:lnTo>
                    <a:pt x="31019" y="65820"/>
                  </a:lnTo>
                  <a:lnTo>
                    <a:pt x="8196" y="109953"/>
                  </a:lnTo>
                  <a:lnTo>
                    <a:pt x="0" y="160769"/>
                  </a:lnTo>
                  <a:lnTo>
                    <a:pt x="0" y="1219373"/>
                  </a:lnTo>
                  <a:lnTo>
                    <a:pt x="8196" y="1270189"/>
                  </a:lnTo>
                  <a:lnTo>
                    <a:pt x="31019" y="1314322"/>
                  </a:lnTo>
                  <a:lnTo>
                    <a:pt x="65820" y="1349124"/>
                  </a:lnTo>
                  <a:lnTo>
                    <a:pt x="109953" y="1371947"/>
                  </a:lnTo>
                  <a:lnTo>
                    <a:pt x="160769" y="1380143"/>
                  </a:lnTo>
                  <a:lnTo>
                    <a:pt x="445151" y="1380143"/>
                  </a:lnTo>
                  <a:lnTo>
                    <a:pt x="495967" y="1371947"/>
                  </a:lnTo>
                  <a:lnTo>
                    <a:pt x="540099" y="1349124"/>
                  </a:lnTo>
                  <a:lnTo>
                    <a:pt x="574901" y="1314322"/>
                  </a:lnTo>
                  <a:lnTo>
                    <a:pt x="597724" y="1270189"/>
                  </a:lnTo>
                  <a:lnTo>
                    <a:pt x="605920" y="1219373"/>
                  </a:lnTo>
                  <a:lnTo>
                    <a:pt x="605920" y="160769"/>
                  </a:lnTo>
                  <a:lnTo>
                    <a:pt x="597724" y="109953"/>
                  </a:lnTo>
                  <a:lnTo>
                    <a:pt x="574901" y="65820"/>
                  </a:lnTo>
                  <a:lnTo>
                    <a:pt x="540099" y="31019"/>
                  </a:lnTo>
                  <a:lnTo>
                    <a:pt x="495967" y="8196"/>
                  </a:lnTo>
                  <a:lnTo>
                    <a:pt x="445151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078564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2" y="1380144"/>
                  </a:moveTo>
                  <a:lnTo>
                    <a:pt x="160769" y="1380144"/>
                  </a:lnTo>
                  <a:lnTo>
                    <a:pt x="109953" y="1371948"/>
                  </a:lnTo>
                  <a:lnTo>
                    <a:pt x="65821" y="1349124"/>
                  </a:lnTo>
                  <a:lnTo>
                    <a:pt x="31019" y="1314323"/>
                  </a:lnTo>
                  <a:lnTo>
                    <a:pt x="8196" y="1270190"/>
                  </a:lnTo>
                  <a:lnTo>
                    <a:pt x="0" y="1219374"/>
                  </a:lnTo>
                  <a:lnTo>
                    <a:pt x="0" y="160769"/>
                  </a:lnTo>
                  <a:lnTo>
                    <a:pt x="8196" y="109953"/>
                  </a:lnTo>
                  <a:lnTo>
                    <a:pt x="31019" y="65821"/>
                  </a:lnTo>
                  <a:lnTo>
                    <a:pt x="65821" y="31019"/>
                  </a:lnTo>
                  <a:lnTo>
                    <a:pt x="109953" y="8196"/>
                  </a:lnTo>
                  <a:lnTo>
                    <a:pt x="160769" y="0"/>
                  </a:lnTo>
                  <a:lnTo>
                    <a:pt x="445152" y="0"/>
                  </a:lnTo>
                  <a:lnTo>
                    <a:pt x="495967" y="8196"/>
                  </a:lnTo>
                  <a:lnTo>
                    <a:pt x="540100" y="31019"/>
                  </a:lnTo>
                  <a:lnTo>
                    <a:pt x="574902" y="65821"/>
                  </a:lnTo>
                  <a:lnTo>
                    <a:pt x="597725" y="109953"/>
                  </a:lnTo>
                  <a:lnTo>
                    <a:pt x="605921" y="160769"/>
                  </a:lnTo>
                  <a:lnTo>
                    <a:pt x="605921" y="1219374"/>
                  </a:lnTo>
                  <a:lnTo>
                    <a:pt x="597725" y="1270190"/>
                  </a:lnTo>
                  <a:lnTo>
                    <a:pt x="574902" y="1314323"/>
                  </a:lnTo>
                  <a:lnTo>
                    <a:pt x="540100" y="1349124"/>
                  </a:lnTo>
                  <a:lnTo>
                    <a:pt x="495967" y="1371948"/>
                  </a:lnTo>
                  <a:lnTo>
                    <a:pt x="445152" y="1380144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381524" y="5856285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w="0" h="151129">
                  <a:moveTo>
                    <a:pt x="0" y="150858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370394" y="5837734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370394" y="583773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4057" y="4292433"/>
              <a:ext cx="544142" cy="23497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161274" y="4319795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374902" y="0"/>
                  </a:moveTo>
                  <a:lnTo>
                    <a:pt x="65598" y="0"/>
                  </a:lnTo>
                  <a:lnTo>
                    <a:pt x="40064" y="5155"/>
                  </a:lnTo>
                  <a:lnTo>
                    <a:pt x="19213" y="19213"/>
                  </a:lnTo>
                  <a:lnTo>
                    <a:pt x="5155" y="40064"/>
                  </a:lnTo>
                  <a:lnTo>
                    <a:pt x="0" y="65598"/>
                  </a:lnTo>
                  <a:lnTo>
                    <a:pt x="5155" y="91131"/>
                  </a:lnTo>
                  <a:lnTo>
                    <a:pt x="19213" y="111983"/>
                  </a:lnTo>
                  <a:lnTo>
                    <a:pt x="40064" y="126041"/>
                  </a:lnTo>
                  <a:lnTo>
                    <a:pt x="65598" y="131196"/>
                  </a:lnTo>
                  <a:lnTo>
                    <a:pt x="374902" y="131196"/>
                  </a:lnTo>
                  <a:lnTo>
                    <a:pt x="400436" y="126041"/>
                  </a:lnTo>
                  <a:lnTo>
                    <a:pt x="421287" y="111983"/>
                  </a:lnTo>
                  <a:lnTo>
                    <a:pt x="435345" y="91131"/>
                  </a:lnTo>
                  <a:lnTo>
                    <a:pt x="440500" y="65598"/>
                  </a:lnTo>
                  <a:lnTo>
                    <a:pt x="435345" y="40064"/>
                  </a:lnTo>
                  <a:lnTo>
                    <a:pt x="421287" y="19213"/>
                  </a:lnTo>
                  <a:lnTo>
                    <a:pt x="400436" y="5155"/>
                  </a:lnTo>
                  <a:lnTo>
                    <a:pt x="374902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161274" y="4319797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65597" y="0"/>
                  </a:moveTo>
                  <a:lnTo>
                    <a:pt x="374902" y="0"/>
                  </a:lnTo>
                  <a:lnTo>
                    <a:pt x="400435" y="5154"/>
                  </a:lnTo>
                  <a:lnTo>
                    <a:pt x="421286" y="19213"/>
                  </a:lnTo>
                  <a:lnTo>
                    <a:pt x="435344" y="40064"/>
                  </a:lnTo>
                  <a:lnTo>
                    <a:pt x="440499" y="65597"/>
                  </a:lnTo>
                  <a:lnTo>
                    <a:pt x="435344" y="91131"/>
                  </a:lnTo>
                  <a:lnTo>
                    <a:pt x="421286" y="111982"/>
                  </a:lnTo>
                  <a:lnTo>
                    <a:pt x="400435" y="126040"/>
                  </a:lnTo>
                  <a:lnTo>
                    <a:pt x="374902" y="131195"/>
                  </a:lnTo>
                  <a:lnTo>
                    <a:pt x="65597" y="131195"/>
                  </a:lnTo>
                  <a:lnTo>
                    <a:pt x="40064" y="126040"/>
                  </a:lnTo>
                  <a:lnTo>
                    <a:pt x="19213" y="111982"/>
                  </a:lnTo>
                  <a:lnTo>
                    <a:pt x="5154" y="91131"/>
                  </a:lnTo>
                  <a:lnTo>
                    <a:pt x="0" y="65597"/>
                  </a:lnTo>
                  <a:lnTo>
                    <a:pt x="5154" y="40064"/>
                  </a:lnTo>
                  <a:lnTo>
                    <a:pt x="19213" y="19213"/>
                  </a:lnTo>
                  <a:lnTo>
                    <a:pt x="40064" y="5154"/>
                  </a:lnTo>
                  <a:lnTo>
                    <a:pt x="65597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129696" y="6007144"/>
              <a:ext cx="504190" cy="121285"/>
            </a:xfrm>
            <a:custGeom>
              <a:avLst/>
              <a:gdLst/>
              <a:ahLst/>
              <a:cxnLst/>
              <a:rect l="l" t="t" r="r" b="b"/>
              <a:pathLst>
                <a:path w="504190" h="121285">
                  <a:moveTo>
                    <a:pt x="60474" y="0"/>
                  </a:moveTo>
                  <a:lnTo>
                    <a:pt x="443183" y="0"/>
                  </a:lnTo>
                  <a:lnTo>
                    <a:pt x="466722" y="4752"/>
                  </a:lnTo>
                  <a:lnTo>
                    <a:pt x="485944" y="17712"/>
                  </a:lnTo>
                  <a:lnTo>
                    <a:pt x="498904" y="36934"/>
                  </a:lnTo>
                  <a:lnTo>
                    <a:pt x="503657" y="60474"/>
                  </a:lnTo>
                  <a:lnTo>
                    <a:pt x="498904" y="84012"/>
                  </a:lnTo>
                  <a:lnTo>
                    <a:pt x="485944" y="103235"/>
                  </a:lnTo>
                  <a:lnTo>
                    <a:pt x="466722" y="116195"/>
                  </a:lnTo>
                  <a:lnTo>
                    <a:pt x="443183" y="120948"/>
                  </a:lnTo>
                  <a:lnTo>
                    <a:pt x="60474" y="120948"/>
                  </a:lnTo>
                  <a:lnTo>
                    <a:pt x="36934" y="116195"/>
                  </a:lnTo>
                  <a:lnTo>
                    <a:pt x="17712" y="103235"/>
                  </a:lnTo>
                  <a:lnTo>
                    <a:pt x="4752" y="84012"/>
                  </a:lnTo>
                  <a:lnTo>
                    <a:pt x="0" y="60474"/>
                  </a:lnTo>
                  <a:lnTo>
                    <a:pt x="4752" y="36934"/>
                  </a:lnTo>
                  <a:lnTo>
                    <a:pt x="17712" y="17712"/>
                  </a:lnTo>
                  <a:lnTo>
                    <a:pt x="36934" y="4752"/>
                  </a:lnTo>
                  <a:lnTo>
                    <a:pt x="60474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4589" y="6221666"/>
              <a:ext cx="655444" cy="28443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109185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456045" y="0"/>
                  </a:moveTo>
                  <a:lnTo>
                    <a:pt x="88633" y="0"/>
                  </a:lnTo>
                  <a:lnTo>
                    <a:pt x="54133" y="6965"/>
                  </a:lnTo>
                  <a:lnTo>
                    <a:pt x="25960" y="25960"/>
                  </a:lnTo>
                  <a:lnTo>
                    <a:pt x="6965" y="54133"/>
                  </a:lnTo>
                  <a:lnTo>
                    <a:pt x="0" y="88633"/>
                  </a:lnTo>
                  <a:lnTo>
                    <a:pt x="6965" y="123133"/>
                  </a:lnTo>
                  <a:lnTo>
                    <a:pt x="25960" y="151306"/>
                  </a:lnTo>
                  <a:lnTo>
                    <a:pt x="54133" y="170301"/>
                  </a:lnTo>
                  <a:lnTo>
                    <a:pt x="88633" y="177266"/>
                  </a:lnTo>
                  <a:lnTo>
                    <a:pt x="456045" y="177266"/>
                  </a:lnTo>
                  <a:lnTo>
                    <a:pt x="490545" y="170301"/>
                  </a:lnTo>
                  <a:lnTo>
                    <a:pt x="518718" y="151306"/>
                  </a:lnTo>
                  <a:lnTo>
                    <a:pt x="537713" y="123133"/>
                  </a:lnTo>
                  <a:lnTo>
                    <a:pt x="544678" y="88633"/>
                  </a:lnTo>
                  <a:lnTo>
                    <a:pt x="537713" y="54133"/>
                  </a:lnTo>
                  <a:lnTo>
                    <a:pt x="518718" y="25960"/>
                  </a:lnTo>
                  <a:lnTo>
                    <a:pt x="490545" y="6965"/>
                  </a:lnTo>
                  <a:lnTo>
                    <a:pt x="456045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109185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88633" y="0"/>
                  </a:moveTo>
                  <a:lnTo>
                    <a:pt x="456044" y="0"/>
                  </a:lnTo>
                  <a:lnTo>
                    <a:pt x="490544" y="6965"/>
                  </a:lnTo>
                  <a:lnTo>
                    <a:pt x="518718" y="25959"/>
                  </a:lnTo>
                  <a:lnTo>
                    <a:pt x="537713" y="54132"/>
                  </a:lnTo>
                  <a:lnTo>
                    <a:pt x="544678" y="88633"/>
                  </a:lnTo>
                  <a:lnTo>
                    <a:pt x="537713" y="123133"/>
                  </a:lnTo>
                  <a:lnTo>
                    <a:pt x="518718" y="151306"/>
                  </a:lnTo>
                  <a:lnTo>
                    <a:pt x="490544" y="170301"/>
                  </a:lnTo>
                  <a:lnTo>
                    <a:pt x="456044" y="177266"/>
                  </a:lnTo>
                  <a:lnTo>
                    <a:pt x="88633" y="177266"/>
                  </a:lnTo>
                  <a:lnTo>
                    <a:pt x="54133" y="170301"/>
                  </a:lnTo>
                  <a:lnTo>
                    <a:pt x="25960" y="151306"/>
                  </a:lnTo>
                  <a:lnTo>
                    <a:pt x="6965" y="123133"/>
                  </a:lnTo>
                  <a:lnTo>
                    <a:pt x="0" y="88633"/>
                  </a:lnTo>
                  <a:lnTo>
                    <a:pt x="6965" y="54132"/>
                  </a:lnTo>
                  <a:lnTo>
                    <a:pt x="25960" y="25959"/>
                  </a:lnTo>
                  <a:lnTo>
                    <a:pt x="54133" y="6965"/>
                  </a:lnTo>
                  <a:lnTo>
                    <a:pt x="88633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381524" y="6170140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69501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370394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79"/>
                  </a:lnTo>
                  <a:lnTo>
                    <a:pt x="11130" y="18549"/>
                  </a:lnTo>
                  <a:lnTo>
                    <a:pt x="18086" y="18549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49"/>
                  </a:moveTo>
                  <a:lnTo>
                    <a:pt x="11130" y="18549"/>
                  </a:lnTo>
                  <a:lnTo>
                    <a:pt x="22260" y="29679"/>
                  </a:lnTo>
                  <a:lnTo>
                    <a:pt x="18086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370394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130277" y="561387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130277" y="561387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130277" y="566972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130277" y="56697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130277" y="5725565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130277" y="57255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130277" y="578140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8"/>
                  </a:lnTo>
                  <a:lnTo>
                    <a:pt x="502493" y="32828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130277" y="57814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130277" y="534427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130277" y="534427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130277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130277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130277" y="545596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130277" y="545596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130277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130277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130277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130277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130277" y="4724464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130277" y="47244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130277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130277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130277" y="483615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130277" y="4836155"/>
              <a:ext cx="502920" cy="490220"/>
            </a:xfrm>
            <a:custGeom>
              <a:avLst/>
              <a:gdLst/>
              <a:ahLst/>
              <a:cxnLst/>
              <a:rect l="l" t="t" r="r" b="b"/>
              <a:pathLst>
                <a:path w="502920" h="4902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  <a:path w="502920" h="490220">
                  <a:moveTo>
                    <a:pt x="251246" y="490131"/>
                  </a:moveTo>
                  <a:lnTo>
                    <a:pt x="251246" y="354912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370394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79"/>
                  </a:lnTo>
                  <a:lnTo>
                    <a:pt x="11130" y="18549"/>
                  </a:lnTo>
                  <a:lnTo>
                    <a:pt x="18086" y="18549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49"/>
                  </a:moveTo>
                  <a:lnTo>
                    <a:pt x="11130" y="18549"/>
                  </a:lnTo>
                  <a:lnTo>
                    <a:pt x="22260" y="29679"/>
                  </a:lnTo>
                  <a:lnTo>
                    <a:pt x="18086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370394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381524" y="4924073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135219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370394" y="4905522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7370394" y="4905523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381524" y="4505406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w="0" h="163829">
                  <a:moveTo>
                    <a:pt x="0" y="163214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370394" y="448685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370394" y="4486856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0035" y="4539771"/>
              <a:ext cx="704912" cy="1484025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764165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4" y="0"/>
                  </a:moveTo>
                  <a:lnTo>
                    <a:pt x="160770" y="0"/>
                  </a:lnTo>
                  <a:lnTo>
                    <a:pt x="109954" y="8196"/>
                  </a:lnTo>
                  <a:lnTo>
                    <a:pt x="65821" y="31019"/>
                  </a:lnTo>
                  <a:lnTo>
                    <a:pt x="31019" y="65820"/>
                  </a:lnTo>
                  <a:lnTo>
                    <a:pt x="8196" y="109953"/>
                  </a:lnTo>
                  <a:lnTo>
                    <a:pt x="0" y="160769"/>
                  </a:lnTo>
                  <a:lnTo>
                    <a:pt x="0" y="1219373"/>
                  </a:lnTo>
                  <a:lnTo>
                    <a:pt x="8196" y="1270189"/>
                  </a:lnTo>
                  <a:lnTo>
                    <a:pt x="31019" y="1314322"/>
                  </a:lnTo>
                  <a:lnTo>
                    <a:pt x="65821" y="1349124"/>
                  </a:lnTo>
                  <a:lnTo>
                    <a:pt x="109954" y="1371947"/>
                  </a:lnTo>
                  <a:lnTo>
                    <a:pt x="160770" y="1380143"/>
                  </a:lnTo>
                  <a:lnTo>
                    <a:pt x="445154" y="1380143"/>
                  </a:lnTo>
                  <a:lnTo>
                    <a:pt x="495969" y="1371947"/>
                  </a:lnTo>
                  <a:lnTo>
                    <a:pt x="540102" y="1349124"/>
                  </a:lnTo>
                  <a:lnTo>
                    <a:pt x="574904" y="1314322"/>
                  </a:lnTo>
                  <a:lnTo>
                    <a:pt x="597727" y="1270189"/>
                  </a:lnTo>
                  <a:lnTo>
                    <a:pt x="605923" y="1219373"/>
                  </a:lnTo>
                  <a:lnTo>
                    <a:pt x="605923" y="160769"/>
                  </a:lnTo>
                  <a:lnTo>
                    <a:pt x="597727" y="109953"/>
                  </a:lnTo>
                  <a:lnTo>
                    <a:pt x="574904" y="65820"/>
                  </a:lnTo>
                  <a:lnTo>
                    <a:pt x="540102" y="31019"/>
                  </a:lnTo>
                  <a:lnTo>
                    <a:pt x="495969" y="8196"/>
                  </a:lnTo>
                  <a:lnTo>
                    <a:pt x="445154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764165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3" y="1380144"/>
                  </a:moveTo>
                  <a:lnTo>
                    <a:pt x="160769" y="1380144"/>
                  </a:lnTo>
                  <a:lnTo>
                    <a:pt x="109953" y="1371948"/>
                  </a:lnTo>
                  <a:lnTo>
                    <a:pt x="65821" y="1349124"/>
                  </a:lnTo>
                  <a:lnTo>
                    <a:pt x="31019" y="1314323"/>
                  </a:lnTo>
                  <a:lnTo>
                    <a:pt x="8196" y="1270190"/>
                  </a:lnTo>
                  <a:lnTo>
                    <a:pt x="0" y="1219374"/>
                  </a:lnTo>
                  <a:lnTo>
                    <a:pt x="0" y="160769"/>
                  </a:lnTo>
                  <a:lnTo>
                    <a:pt x="8196" y="109953"/>
                  </a:lnTo>
                  <a:lnTo>
                    <a:pt x="31019" y="65821"/>
                  </a:lnTo>
                  <a:lnTo>
                    <a:pt x="65821" y="31019"/>
                  </a:lnTo>
                  <a:lnTo>
                    <a:pt x="109953" y="8196"/>
                  </a:lnTo>
                  <a:lnTo>
                    <a:pt x="160769" y="0"/>
                  </a:lnTo>
                  <a:lnTo>
                    <a:pt x="445153" y="0"/>
                  </a:lnTo>
                  <a:lnTo>
                    <a:pt x="495968" y="8196"/>
                  </a:lnTo>
                  <a:lnTo>
                    <a:pt x="540101" y="31019"/>
                  </a:lnTo>
                  <a:lnTo>
                    <a:pt x="574903" y="65821"/>
                  </a:lnTo>
                  <a:lnTo>
                    <a:pt x="597726" y="109953"/>
                  </a:lnTo>
                  <a:lnTo>
                    <a:pt x="605922" y="160769"/>
                  </a:lnTo>
                  <a:lnTo>
                    <a:pt x="605922" y="1219374"/>
                  </a:lnTo>
                  <a:lnTo>
                    <a:pt x="597726" y="1270190"/>
                  </a:lnTo>
                  <a:lnTo>
                    <a:pt x="574903" y="1314323"/>
                  </a:lnTo>
                  <a:lnTo>
                    <a:pt x="540101" y="1349124"/>
                  </a:lnTo>
                  <a:lnTo>
                    <a:pt x="495968" y="1371948"/>
                  </a:lnTo>
                  <a:lnTo>
                    <a:pt x="445153" y="1380144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8067126" y="5856285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w="0" h="151129">
                  <a:moveTo>
                    <a:pt x="0" y="150858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8055997" y="5837734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8055996" y="583773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6602" y="4292433"/>
              <a:ext cx="544142" cy="234970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7846877" y="4319795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374902" y="0"/>
                  </a:moveTo>
                  <a:lnTo>
                    <a:pt x="65596" y="0"/>
                  </a:lnTo>
                  <a:lnTo>
                    <a:pt x="40063" y="5155"/>
                  </a:lnTo>
                  <a:lnTo>
                    <a:pt x="19212" y="19213"/>
                  </a:lnTo>
                  <a:lnTo>
                    <a:pt x="5154" y="40064"/>
                  </a:lnTo>
                  <a:lnTo>
                    <a:pt x="0" y="65598"/>
                  </a:lnTo>
                  <a:lnTo>
                    <a:pt x="5154" y="91131"/>
                  </a:lnTo>
                  <a:lnTo>
                    <a:pt x="19212" y="111983"/>
                  </a:lnTo>
                  <a:lnTo>
                    <a:pt x="40063" y="126041"/>
                  </a:lnTo>
                  <a:lnTo>
                    <a:pt x="65596" y="131196"/>
                  </a:lnTo>
                  <a:lnTo>
                    <a:pt x="374902" y="131196"/>
                  </a:lnTo>
                  <a:lnTo>
                    <a:pt x="400435" y="126041"/>
                  </a:lnTo>
                  <a:lnTo>
                    <a:pt x="421286" y="111983"/>
                  </a:lnTo>
                  <a:lnTo>
                    <a:pt x="435344" y="91131"/>
                  </a:lnTo>
                  <a:lnTo>
                    <a:pt x="440499" y="65598"/>
                  </a:lnTo>
                  <a:lnTo>
                    <a:pt x="435344" y="40064"/>
                  </a:lnTo>
                  <a:lnTo>
                    <a:pt x="421286" y="19213"/>
                  </a:lnTo>
                  <a:lnTo>
                    <a:pt x="400435" y="5155"/>
                  </a:lnTo>
                  <a:lnTo>
                    <a:pt x="374902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7846877" y="4319797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65596" y="0"/>
                  </a:moveTo>
                  <a:lnTo>
                    <a:pt x="374902" y="0"/>
                  </a:lnTo>
                  <a:lnTo>
                    <a:pt x="400435" y="5154"/>
                  </a:lnTo>
                  <a:lnTo>
                    <a:pt x="421286" y="19213"/>
                  </a:lnTo>
                  <a:lnTo>
                    <a:pt x="435344" y="40064"/>
                  </a:lnTo>
                  <a:lnTo>
                    <a:pt x="440499" y="65597"/>
                  </a:lnTo>
                  <a:lnTo>
                    <a:pt x="435344" y="91131"/>
                  </a:lnTo>
                  <a:lnTo>
                    <a:pt x="421286" y="111982"/>
                  </a:lnTo>
                  <a:lnTo>
                    <a:pt x="400435" y="126040"/>
                  </a:lnTo>
                  <a:lnTo>
                    <a:pt x="374902" y="131195"/>
                  </a:lnTo>
                  <a:lnTo>
                    <a:pt x="65596" y="131195"/>
                  </a:lnTo>
                  <a:lnTo>
                    <a:pt x="40063" y="126040"/>
                  </a:lnTo>
                  <a:lnTo>
                    <a:pt x="19212" y="111982"/>
                  </a:lnTo>
                  <a:lnTo>
                    <a:pt x="5154" y="91131"/>
                  </a:lnTo>
                  <a:lnTo>
                    <a:pt x="0" y="65597"/>
                  </a:lnTo>
                  <a:lnTo>
                    <a:pt x="5154" y="40064"/>
                  </a:lnTo>
                  <a:lnTo>
                    <a:pt x="19212" y="19213"/>
                  </a:lnTo>
                  <a:lnTo>
                    <a:pt x="40063" y="5154"/>
                  </a:lnTo>
                  <a:lnTo>
                    <a:pt x="65596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7815298" y="6007144"/>
              <a:ext cx="504190" cy="121285"/>
            </a:xfrm>
            <a:custGeom>
              <a:avLst/>
              <a:gdLst/>
              <a:ahLst/>
              <a:cxnLst/>
              <a:rect l="l" t="t" r="r" b="b"/>
              <a:pathLst>
                <a:path w="504190" h="121285">
                  <a:moveTo>
                    <a:pt x="60474" y="0"/>
                  </a:moveTo>
                  <a:lnTo>
                    <a:pt x="443182" y="0"/>
                  </a:lnTo>
                  <a:lnTo>
                    <a:pt x="466721" y="4752"/>
                  </a:lnTo>
                  <a:lnTo>
                    <a:pt x="485943" y="17712"/>
                  </a:lnTo>
                  <a:lnTo>
                    <a:pt x="498903" y="36934"/>
                  </a:lnTo>
                  <a:lnTo>
                    <a:pt x="503656" y="60474"/>
                  </a:lnTo>
                  <a:lnTo>
                    <a:pt x="498903" y="84012"/>
                  </a:lnTo>
                  <a:lnTo>
                    <a:pt x="485943" y="103235"/>
                  </a:lnTo>
                  <a:lnTo>
                    <a:pt x="466721" y="116195"/>
                  </a:lnTo>
                  <a:lnTo>
                    <a:pt x="443182" y="120948"/>
                  </a:lnTo>
                  <a:lnTo>
                    <a:pt x="60474" y="120948"/>
                  </a:lnTo>
                  <a:lnTo>
                    <a:pt x="36934" y="116195"/>
                  </a:lnTo>
                  <a:lnTo>
                    <a:pt x="17712" y="103235"/>
                  </a:lnTo>
                  <a:lnTo>
                    <a:pt x="4752" y="84012"/>
                  </a:lnTo>
                  <a:lnTo>
                    <a:pt x="0" y="60474"/>
                  </a:lnTo>
                  <a:lnTo>
                    <a:pt x="4752" y="36934"/>
                  </a:lnTo>
                  <a:lnTo>
                    <a:pt x="17712" y="17712"/>
                  </a:lnTo>
                  <a:lnTo>
                    <a:pt x="36934" y="4752"/>
                  </a:lnTo>
                  <a:lnTo>
                    <a:pt x="60474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34768" y="6221666"/>
              <a:ext cx="655444" cy="28443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7794788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456043" y="0"/>
                  </a:moveTo>
                  <a:lnTo>
                    <a:pt x="88633" y="0"/>
                  </a:lnTo>
                  <a:lnTo>
                    <a:pt x="54133" y="6965"/>
                  </a:lnTo>
                  <a:lnTo>
                    <a:pt x="25960" y="25960"/>
                  </a:lnTo>
                  <a:lnTo>
                    <a:pt x="6965" y="54133"/>
                  </a:lnTo>
                  <a:lnTo>
                    <a:pt x="0" y="88633"/>
                  </a:lnTo>
                  <a:lnTo>
                    <a:pt x="6965" y="123133"/>
                  </a:lnTo>
                  <a:lnTo>
                    <a:pt x="25960" y="151306"/>
                  </a:lnTo>
                  <a:lnTo>
                    <a:pt x="54133" y="170301"/>
                  </a:lnTo>
                  <a:lnTo>
                    <a:pt x="88633" y="177266"/>
                  </a:lnTo>
                  <a:lnTo>
                    <a:pt x="456043" y="177266"/>
                  </a:lnTo>
                  <a:lnTo>
                    <a:pt x="490543" y="170301"/>
                  </a:lnTo>
                  <a:lnTo>
                    <a:pt x="518717" y="151306"/>
                  </a:lnTo>
                  <a:lnTo>
                    <a:pt x="537712" y="123133"/>
                  </a:lnTo>
                  <a:lnTo>
                    <a:pt x="544677" y="88633"/>
                  </a:lnTo>
                  <a:lnTo>
                    <a:pt x="537712" y="54133"/>
                  </a:lnTo>
                  <a:lnTo>
                    <a:pt x="518717" y="25960"/>
                  </a:lnTo>
                  <a:lnTo>
                    <a:pt x="490543" y="6965"/>
                  </a:lnTo>
                  <a:lnTo>
                    <a:pt x="456043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7794788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88633" y="0"/>
                  </a:moveTo>
                  <a:lnTo>
                    <a:pt x="456043" y="0"/>
                  </a:lnTo>
                  <a:lnTo>
                    <a:pt x="490544" y="6965"/>
                  </a:lnTo>
                  <a:lnTo>
                    <a:pt x="518717" y="25959"/>
                  </a:lnTo>
                  <a:lnTo>
                    <a:pt x="537712" y="54132"/>
                  </a:lnTo>
                  <a:lnTo>
                    <a:pt x="544677" y="88633"/>
                  </a:lnTo>
                  <a:lnTo>
                    <a:pt x="537712" y="123133"/>
                  </a:lnTo>
                  <a:lnTo>
                    <a:pt x="518717" y="151306"/>
                  </a:lnTo>
                  <a:lnTo>
                    <a:pt x="490544" y="170301"/>
                  </a:lnTo>
                  <a:lnTo>
                    <a:pt x="456043" y="177266"/>
                  </a:lnTo>
                  <a:lnTo>
                    <a:pt x="88633" y="177266"/>
                  </a:lnTo>
                  <a:lnTo>
                    <a:pt x="54133" y="170301"/>
                  </a:lnTo>
                  <a:lnTo>
                    <a:pt x="25960" y="151306"/>
                  </a:lnTo>
                  <a:lnTo>
                    <a:pt x="6965" y="123133"/>
                  </a:lnTo>
                  <a:lnTo>
                    <a:pt x="0" y="88633"/>
                  </a:lnTo>
                  <a:lnTo>
                    <a:pt x="6965" y="54132"/>
                  </a:lnTo>
                  <a:lnTo>
                    <a:pt x="25960" y="25959"/>
                  </a:lnTo>
                  <a:lnTo>
                    <a:pt x="54133" y="6965"/>
                  </a:lnTo>
                  <a:lnTo>
                    <a:pt x="88633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8067126" y="6170140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69501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8055997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79"/>
                  </a:lnTo>
                  <a:lnTo>
                    <a:pt x="11130" y="18549"/>
                  </a:lnTo>
                  <a:lnTo>
                    <a:pt x="18086" y="18549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49"/>
                  </a:moveTo>
                  <a:lnTo>
                    <a:pt x="11130" y="18549"/>
                  </a:lnTo>
                  <a:lnTo>
                    <a:pt x="22260" y="29679"/>
                  </a:lnTo>
                  <a:lnTo>
                    <a:pt x="18086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8055996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815880" y="561387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7815880" y="561387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815880" y="566972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7815880" y="56697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7815880" y="5725565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7815880" y="57255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7815880" y="578140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8"/>
                  </a:lnTo>
                  <a:lnTo>
                    <a:pt x="502493" y="32828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815880" y="57814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815880" y="534427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815880" y="534427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7815880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7815880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7815880" y="545596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7815880" y="545596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7815880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7815880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7815880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7815880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7815880" y="4724464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7815880" y="47244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7815880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7815880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7815880" y="483615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7815880" y="4836155"/>
              <a:ext cx="502920" cy="490220"/>
            </a:xfrm>
            <a:custGeom>
              <a:avLst/>
              <a:gdLst/>
              <a:ahLst/>
              <a:cxnLst/>
              <a:rect l="l" t="t" r="r" b="b"/>
              <a:pathLst>
                <a:path w="502920" h="4902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  <a:path w="502920" h="490220">
                  <a:moveTo>
                    <a:pt x="251246" y="490131"/>
                  </a:moveTo>
                  <a:lnTo>
                    <a:pt x="251246" y="354912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8055997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79"/>
                  </a:lnTo>
                  <a:lnTo>
                    <a:pt x="11130" y="18549"/>
                  </a:lnTo>
                  <a:lnTo>
                    <a:pt x="18086" y="18549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49"/>
                  </a:moveTo>
                  <a:lnTo>
                    <a:pt x="11130" y="18549"/>
                  </a:lnTo>
                  <a:lnTo>
                    <a:pt x="22260" y="29679"/>
                  </a:lnTo>
                  <a:lnTo>
                    <a:pt x="18086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8055996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/>
          <p:cNvSpPr txBox="1"/>
          <p:nvPr/>
        </p:nvSpPr>
        <p:spPr>
          <a:xfrm>
            <a:off x="6547187" y="4858031"/>
            <a:ext cx="1668780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7865" algn="l"/>
                <a:tab pos="1383665" algn="l"/>
              </a:tabLst>
            </a:pPr>
            <a:r>
              <a:rPr dirty="0" sz="2150" spc="-10">
                <a:latin typeface="Arial MT"/>
                <a:cs typeface="Arial MT"/>
              </a:rPr>
              <a:t>…</a:t>
            </a:r>
            <a:r>
              <a:rPr dirty="0" sz="2150" spc="-10">
                <a:latin typeface="Arial MT"/>
                <a:cs typeface="Arial MT"/>
              </a:rPr>
              <a:t>	</a:t>
            </a:r>
            <a:r>
              <a:rPr dirty="0" sz="2150" spc="-10">
                <a:latin typeface="Arial MT"/>
                <a:cs typeface="Arial MT"/>
              </a:rPr>
              <a:t>…</a:t>
            </a:r>
            <a:r>
              <a:rPr dirty="0" sz="2150" spc="-10">
                <a:latin typeface="Arial MT"/>
                <a:cs typeface="Arial MT"/>
              </a:rPr>
              <a:t>	</a:t>
            </a:r>
            <a:r>
              <a:rPr dirty="0" sz="2150" spc="-10">
                <a:latin typeface="Arial MT"/>
                <a:cs typeface="Arial MT"/>
              </a:rPr>
              <a:t>…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8049813" y="4480672"/>
            <a:ext cx="34925" cy="579120"/>
            <a:chOff x="8049813" y="4480672"/>
            <a:chExt cx="34925" cy="579120"/>
          </a:xfrm>
        </p:grpSpPr>
        <p:sp>
          <p:nvSpPr>
            <p:cNvPr id="155" name="object 155"/>
            <p:cNvSpPr/>
            <p:nvPr/>
          </p:nvSpPr>
          <p:spPr>
            <a:xfrm>
              <a:off x="8067126" y="4924073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135219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8055997" y="4905522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8055996" y="4905523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8067126" y="4505406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w="0" h="163829">
                  <a:moveTo>
                    <a:pt x="0" y="163214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8055997" y="448685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8055996" y="4486856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" name="object 161"/>
          <p:cNvGrpSpPr/>
          <p:nvPr/>
        </p:nvGrpSpPr>
        <p:grpSpPr>
          <a:xfrm>
            <a:off x="8588083" y="4174917"/>
            <a:ext cx="1978025" cy="1127125"/>
            <a:chOff x="8588083" y="4174917"/>
            <a:chExt cx="1978025" cy="1127125"/>
          </a:xfrm>
        </p:grpSpPr>
        <p:sp>
          <p:nvSpPr>
            <p:cNvPr id="162" name="object 162"/>
            <p:cNvSpPr/>
            <p:nvPr/>
          </p:nvSpPr>
          <p:spPr>
            <a:xfrm>
              <a:off x="8588083" y="5158115"/>
              <a:ext cx="1755139" cy="0"/>
            </a:xfrm>
            <a:custGeom>
              <a:avLst/>
              <a:gdLst/>
              <a:ahLst/>
              <a:cxnLst/>
              <a:rect l="l" t="t" r="r" b="b"/>
              <a:pathLst>
                <a:path w="1755140" h="0">
                  <a:moveTo>
                    <a:pt x="0" y="0"/>
                  </a:moveTo>
                  <a:lnTo>
                    <a:pt x="1754860" y="0"/>
                  </a:lnTo>
                </a:path>
              </a:pathLst>
            </a:custGeom>
            <a:ln w="4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10224223" y="5039392"/>
              <a:ext cx="316865" cy="237490"/>
            </a:xfrm>
            <a:custGeom>
              <a:avLst/>
              <a:gdLst/>
              <a:ahLst/>
              <a:cxnLst/>
              <a:rect l="l" t="t" r="r" b="b"/>
              <a:pathLst>
                <a:path w="316865" h="237489">
                  <a:moveTo>
                    <a:pt x="0" y="0"/>
                  </a:moveTo>
                  <a:lnTo>
                    <a:pt x="118722" y="118722"/>
                  </a:lnTo>
                  <a:lnTo>
                    <a:pt x="0" y="237444"/>
                  </a:lnTo>
                  <a:lnTo>
                    <a:pt x="316591" y="11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10224222" y="5039393"/>
              <a:ext cx="316865" cy="237490"/>
            </a:xfrm>
            <a:custGeom>
              <a:avLst/>
              <a:gdLst/>
              <a:ahLst/>
              <a:cxnLst/>
              <a:rect l="l" t="t" r="r" b="b"/>
              <a:pathLst>
                <a:path w="316865" h="237489">
                  <a:moveTo>
                    <a:pt x="316592" y="118722"/>
                  </a:moveTo>
                  <a:lnTo>
                    <a:pt x="0" y="0"/>
                  </a:lnTo>
                  <a:lnTo>
                    <a:pt x="118722" y="118722"/>
                  </a:lnTo>
                  <a:lnTo>
                    <a:pt x="0" y="237444"/>
                  </a:lnTo>
                  <a:lnTo>
                    <a:pt x="316592" y="118722"/>
                  </a:lnTo>
                  <a:close/>
                </a:path>
              </a:pathLst>
            </a:custGeom>
            <a:ln w="4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9599369" y="4187284"/>
              <a:ext cx="15240" cy="781685"/>
            </a:xfrm>
            <a:custGeom>
              <a:avLst/>
              <a:gdLst/>
              <a:ahLst/>
              <a:cxnLst/>
              <a:rect l="l" t="t" r="r" b="b"/>
              <a:pathLst>
                <a:path w="15240" h="781685">
                  <a:moveTo>
                    <a:pt x="0" y="0"/>
                  </a:moveTo>
                  <a:lnTo>
                    <a:pt x="14642" y="781651"/>
                  </a:lnTo>
                </a:path>
              </a:pathLst>
            </a:custGeom>
            <a:ln w="24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6" name="object 1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23318" y="4878241"/>
              <a:ext cx="178051" cy="239069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9523318" y="4878242"/>
              <a:ext cx="178435" cy="239395"/>
            </a:xfrm>
            <a:custGeom>
              <a:avLst/>
              <a:gdLst/>
              <a:ahLst/>
              <a:cxnLst/>
              <a:rect l="l" t="t" r="r" b="b"/>
              <a:pathLst>
                <a:path w="178434" h="239395">
                  <a:moveTo>
                    <a:pt x="93472" y="239070"/>
                  </a:moveTo>
                  <a:lnTo>
                    <a:pt x="178052" y="0"/>
                  </a:lnTo>
                  <a:lnTo>
                    <a:pt x="90693" y="90693"/>
                  </a:lnTo>
                  <a:lnTo>
                    <a:pt x="0" y="3335"/>
                  </a:lnTo>
                  <a:lnTo>
                    <a:pt x="93472" y="239070"/>
                  </a:lnTo>
                  <a:close/>
                </a:path>
              </a:pathLst>
            </a:custGeom>
            <a:ln w="24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8" name="object 168"/>
          <p:cNvSpPr txBox="1"/>
          <p:nvPr/>
        </p:nvSpPr>
        <p:spPr>
          <a:xfrm>
            <a:off x="8789175" y="5381046"/>
            <a:ext cx="1589405" cy="396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 spc="25">
                <a:latin typeface="Arial MT"/>
                <a:cs typeface="Arial MT"/>
              </a:rPr>
              <a:t>Fine-tuning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10925425" y="4292433"/>
            <a:ext cx="2065655" cy="2214245"/>
            <a:chOff x="10925425" y="4292433"/>
            <a:chExt cx="2065655" cy="2214245"/>
          </a:xfrm>
        </p:grpSpPr>
        <p:pic>
          <p:nvPicPr>
            <p:cNvPr id="170" name="object 1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25425" y="4539771"/>
              <a:ext cx="704912" cy="1484025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10974891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2" y="0"/>
                  </a:moveTo>
                  <a:lnTo>
                    <a:pt x="160770" y="0"/>
                  </a:lnTo>
                  <a:lnTo>
                    <a:pt x="109954" y="8196"/>
                  </a:lnTo>
                  <a:lnTo>
                    <a:pt x="65821" y="31019"/>
                  </a:lnTo>
                  <a:lnTo>
                    <a:pt x="31019" y="65820"/>
                  </a:lnTo>
                  <a:lnTo>
                    <a:pt x="8196" y="109953"/>
                  </a:lnTo>
                  <a:lnTo>
                    <a:pt x="0" y="160769"/>
                  </a:lnTo>
                  <a:lnTo>
                    <a:pt x="0" y="1219373"/>
                  </a:lnTo>
                  <a:lnTo>
                    <a:pt x="8196" y="1270189"/>
                  </a:lnTo>
                  <a:lnTo>
                    <a:pt x="31019" y="1314322"/>
                  </a:lnTo>
                  <a:lnTo>
                    <a:pt x="65821" y="1349124"/>
                  </a:lnTo>
                  <a:lnTo>
                    <a:pt x="109954" y="1371947"/>
                  </a:lnTo>
                  <a:lnTo>
                    <a:pt x="160770" y="1380143"/>
                  </a:lnTo>
                  <a:lnTo>
                    <a:pt x="445152" y="1380143"/>
                  </a:lnTo>
                  <a:lnTo>
                    <a:pt x="495968" y="1371947"/>
                  </a:lnTo>
                  <a:lnTo>
                    <a:pt x="540101" y="1349124"/>
                  </a:lnTo>
                  <a:lnTo>
                    <a:pt x="574903" y="1314322"/>
                  </a:lnTo>
                  <a:lnTo>
                    <a:pt x="597725" y="1270189"/>
                  </a:lnTo>
                  <a:lnTo>
                    <a:pt x="605922" y="1219373"/>
                  </a:lnTo>
                  <a:lnTo>
                    <a:pt x="605922" y="160769"/>
                  </a:lnTo>
                  <a:lnTo>
                    <a:pt x="597725" y="109953"/>
                  </a:lnTo>
                  <a:lnTo>
                    <a:pt x="574903" y="65820"/>
                  </a:lnTo>
                  <a:lnTo>
                    <a:pt x="540101" y="31019"/>
                  </a:lnTo>
                  <a:lnTo>
                    <a:pt x="495968" y="8196"/>
                  </a:lnTo>
                  <a:lnTo>
                    <a:pt x="445152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10974891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2" y="1380144"/>
                  </a:moveTo>
                  <a:lnTo>
                    <a:pt x="160769" y="1380144"/>
                  </a:lnTo>
                  <a:lnTo>
                    <a:pt x="109953" y="1371948"/>
                  </a:lnTo>
                  <a:lnTo>
                    <a:pt x="65821" y="1349124"/>
                  </a:lnTo>
                  <a:lnTo>
                    <a:pt x="31019" y="1314323"/>
                  </a:lnTo>
                  <a:lnTo>
                    <a:pt x="8196" y="1270190"/>
                  </a:lnTo>
                  <a:lnTo>
                    <a:pt x="0" y="1219374"/>
                  </a:lnTo>
                  <a:lnTo>
                    <a:pt x="0" y="160769"/>
                  </a:lnTo>
                  <a:lnTo>
                    <a:pt x="8196" y="109953"/>
                  </a:lnTo>
                  <a:lnTo>
                    <a:pt x="31019" y="65821"/>
                  </a:lnTo>
                  <a:lnTo>
                    <a:pt x="65821" y="31019"/>
                  </a:lnTo>
                  <a:lnTo>
                    <a:pt x="109953" y="8196"/>
                  </a:lnTo>
                  <a:lnTo>
                    <a:pt x="160769" y="0"/>
                  </a:lnTo>
                  <a:lnTo>
                    <a:pt x="445152" y="0"/>
                  </a:lnTo>
                  <a:lnTo>
                    <a:pt x="495967" y="8196"/>
                  </a:lnTo>
                  <a:lnTo>
                    <a:pt x="540100" y="31019"/>
                  </a:lnTo>
                  <a:lnTo>
                    <a:pt x="574902" y="65821"/>
                  </a:lnTo>
                  <a:lnTo>
                    <a:pt x="597725" y="109953"/>
                  </a:lnTo>
                  <a:lnTo>
                    <a:pt x="605921" y="160769"/>
                  </a:lnTo>
                  <a:lnTo>
                    <a:pt x="605921" y="1219374"/>
                  </a:lnTo>
                  <a:lnTo>
                    <a:pt x="597725" y="1270190"/>
                  </a:lnTo>
                  <a:lnTo>
                    <a:pt x="574902" y="1314323"/>
                  </a:lnTo>
                  <a:lnTo>
                    <a:pt x="540100" y="1349124"/>
                  </a:lnTo>
                  <a:lnTo>
                    <a:pt x="495967" y="1371948"/>
                  </a:lnTo>
                  <a:lnTo>
                    <a:pt x="445152" y="1380144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11277853" y="5856285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w="0" h="151129">
                  <a:moveTo>
                    <a:pt x="0" y="150858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11266723" y="5837734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11266723" y="583773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6" name="object 17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99626" y="4292433"/>
              <a:ext cx="544142" cy="234970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11057603" y="4319795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374902" y="0"/>
                  </a:moveTo>
                  <a:lnTo>
                    <a:pt x="65598" y="0"/>
                  </a:lnTo>
                  <a:lnTo>
                    <a:pt x="40064" y="5155"/>
                  </a:lnTo>
                  <a:lnTo>
                    <a:pt x="19213" y="19213"/>
                  </a:lnTo>
                  <a:lnTo>
                    <a:pt x="5154" y="40064"/>
                  </a:lnTo>
                  <a:lnTo>
                    <a:pt x="0" y="65598"/>
                  </a:lnTo>
                  <a:lnTo>
                    <a:pt x="5154" y="91131"/>
                  </a:lnTo>
                  <a:lnTo>
                    <a:pt x="19213" y="111983"/>
                  </a:lnTo>
                  <a:lnTo>
                    <a:pt x="40064" y="126041"/>
                  </a:lnTo>
                  <a:lnTo>
                    <a:pt x="65598" y="131196"/>
                  </a:lnTo>
                  <a:lnTo>
                    <a:pt x="374902" y="131196"/>
                  </a:lnTo>
                  <a:lnTo>
                    <a:pt x="400435" y="126041"/>
                  </a:lnTo>
                  <a:lnTo>
                    <a:pt x="421286" y="111983"/>
                  </a:lnTo>
                  <a:lnTo>
                    <a:pt x="435344" y="91131"/>
                  </a:lnTo>
                  <a:lnTo>
                    <a:pt x="440499" y="65598"/>
                  </a:lnTo>
                  <a:lnTo>
                    <a:pt x="435344" y="40064"/>
                  </a:lnTo>
                  <a:lnTo>
                    <a:pt x="421286" y="19213"/>
                  </a:lnTo>
                  <a:lnTo>
                    <a:pt x="400435" y="5155"/>
                  </a:lnTo>
                  <a:lnTo>
                    <a:pt x="374902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11057602" y="4319797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65597" y="0"/>
                  </a:moveTo>
                  <a:lnTo>
                    <a:pt x="374902" y="0"/>
                  </a:lnTo>
                  <a:lnTo>
                    <a:pt x="400435" y="5154"/>
                  </a:lnTo>
                  <a:lnTo>
                    <a:pt x="421286" y="19213"/>
                  </a:lnTo>
                  <a:lnTo>
                    <a:pt x="435344" y="40064"/>
                  </a:lnTo>
                  <a:lnTo>
                    <a:pt x="440499" y="65597"/>
                  </a:lnTo>
                  <a:lnTo>
                    <a:pt x="435344" y="91131"/>
                  </a:lnTo>
                  <a:lnTo>
                    <a:pt x="421286" y="111982"/>
                  </a:lnTo>
                  <a:lnTo>
                    <a:pt x="400435" y="126040"/>
                  </a:lnTo>
                  <a:lnTo>
                    <a:pt x="374902" y="131195"/>
                  </a:lnTo>
                  <a:lnTo>
                    <a:pt x="65597" y="131195"/>
                  </a:lnTo>
                  <a:lnTo>
                    <a:pt x="40064" y="126040"/>
                  </a:lnTo>
                  <a:lnTo>
                    <a:pt x="19213" y="111982"/>
                  </a:lnTo>
                  <a:lnTo>
                    <a:pt x="5154" y="91131"/>
                  </a:lnTo>
                  <a:lnTo>
                    <a:pt x="0" y="65597"/>
                  </a:lnTo>
                  <a:lnTo>
                    <a:pt x="5154" y="40064"/>
                  </a:lnTo>
                  <a:lnTo>
                    <a:pt x="19213" y="19213"/>
                  </a:lnTo>
                  <a:lnTo>
                    <a:pt x="40064" y="5154"/>
                  </a:lnTo>
                  <a:lnTo>
                    <a:pt x="65597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11026024" y="6007144"/>
              <a:ext cx="504190" cy="121285"/>
            </a:xfrm>
            <a:custGeom>
              <a:avLst/>
              <a:gdLst/>
              <a:ahLst/>
              <a:cxnLst/>
              <a:rect l="l" t="t" r="r" b="b"/>
              <a:pathLst>
                <a:path w="504190" h="121285">
                  <a:moveTo>
                    <a:pt x="60474" y="0"/>
                  </a:moveTo>
                  <a:lnTo>
                    <a:pt x="443183" y="0"/>
                  </a:lnTo>
                  <a:lnTo>
                    <a:pt x="466722" y="4752"/>
                  </a:lnTo>
                  <a:lnTo>
                    <a:pt x="485945" y="17712"/>
                  </a:lnTo>
                  <a:lnTo>
                    <a:pt x="498905" y="36934"/>
                  </a:lnTo>
                  <a:lnTo>
                    <a:pt x="503657" y="60474"/>
                  </a:lnTo>
                  <a:lnTo>
                    <a:pt x="498905" y="84012"/>
                  </a:lnTo>
                  <a:lnTo>
                    <a:pt x="485945" y="103235"/>
                  </a:lnTo>
                  <a:lnTo>
                    <a:pt x="466722" y="116195"/>
                  </a:lnTo>
                  <a:lnTo>
                    <a:pt x="443183" y="120948"/>
                  </a:lnTo>
                  <a:lnTo>
                    <a:pt x="60474" y="120948"/>
                  </a:lnTo>
                  <a:lnTo>
                    <a:pt x="36935" y="116195"/>
                  </a:lnTo>
                  <a:lnTo>
                    <a:pt x="17712" y="103235"/>
                  </a:lnTo>
                  <a:lnTo>
                    <a:pt x="4752" y="84012"/>
                  </a:lnTo>
                  <a:lnTo>
                    <a:pt x="0" y="60474"/>
                  </a:lnTo>
                  <a:lnTo>
                    <a:pt x="4752" y="36934"/>
                  </a:lnTo>
                  <a:lnTo>
                    <a:pt x="17712" y="17712"/>
                  </a:lnTo>
                  <a:lnTo>
                    <a:pt x="36935" y="4752"/>
                  </a:lnTo>
                  <a:lnTo>
                    <a:pt x="60474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0" name="object 1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50158" y="6221666"/>
              <a:ext cx="655444" cy="284438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11005514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456044" y="0"/>
                  </a:moveTo>
                  <a:lnTo>
                    <a:pt x="88633" y="0"/>
                  </a:lnTo>
                  <a:lnTo>
                    <a:pt x="54133" y="6965"/>
                  </a:lnTo>
                  <a:lnTo>
                    <a:pt x="25960" y="25960"/>
                  </a:lnTo>
                  <a:lnTo>
                    <a:pt x="6965" y="54133"/>
                  </a:lnTo>
                  <a:lnTo>
                    <a:pt x="0" y="88633"/>
                  </a:lnTo>
                  <a:lnTo>
                    <a:pt x="6965" y="123133"/>
                  </a:lnTo>
                  <a:lnTo>
                    <a:pt x="25960" y="151306"/>
                  </a:lnTo>
                  <a:lnTo>
                    <a:pt x="54133" y="170301"/>
                  </a:lnTo>
                  <a:lnTo>
                    <a:pt x="88633" y="177266"/>
                  </a:lnTo>
                  <a:lnTo>
                    <a:pt x="456044" y="177266"/>
                  </a:lnTo>
                  <a:lnTo>
                    <a:pt x="490544" y="170301"/>
                  </a:lnTo>
                  <a:lnTo>
                    <a:pt x="518718" y="151306"/>
                  </a:lnTo>
                  <a:lnTo>
                    <a:pt x="537713" y="123133"/>
                  </a:lnTo>
                  <a:lnTo>
                    <a:pt x="544678" y="88633"/>
                  </a:lnTo>
                  <a:lnTo>
                    <a:pt x="537713" y="54133"/>
                  </a:lnTo>
                  <a:lnTo>
                    <a:pt x="518718" y="25960"/>
                  </a:lnTo>
                  <a:lnTo>
                    <a:pt x="490544" y="6965"/>
                  </a:lnTo>
                  <a:lnTo>
                    <a:pt x="456044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11005513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88633" y="0"/>
                  </a:moveTo>
                  <a:lnTo>
                    <a:pt x="456044" y="0"/>
                  </a:lnTo>
                  <a:lnTo>
                    <a:pt x="490544" y="6965"/>
                  </a:lnTo>
                  <a:lnTo>
                    <a:pt x="518718" y="25959"/>
                  </a:lnTo>
                  <a:lnTo>
                    <a:pt x="537713" y="54132"/>
                  </a:lnTo>
                  <a:lnTo>
                    <a:pt x="544678" y="88633"/>
                  </a:lnTo>
                  <a:lnTo>
                    <a:pt x="537713" y="123133"/>
                  </a:lnTo>
                  <a:lnTo>
                    <a:pt x="518718" y="151306"/>
                  </a:lnTo>
                  <a:lnTo>
                    <a:pt x="490544" y="170301"/>
                  </a:lnTo>
                  <a:lnTo>
                    <a:pt x="456044" y="177266"/>
                  </a:lnTo>
                  <a:lnTo>
                    <a:pt x="88633" y="177266"/>
                  </a:lnTo>
                  <a:lnTo>
                    <a:pt x="54133" y="170301"/>
                  </a:lnTo>
                  <a:lnTo>
                    <a:pt x="25960" y="151306"/>
                  </a:lnTo>
                  <a:lnTo>
                    <a:pt x="6965" y="123133"/>
                  </a:lnTo>
                  <a:lnTo>
                    <a:pt x="0" y="88633"/>
                  </a:lnTo>
                  <a:lnTo>
                    <a:pt x="6965" y="54132"/>
                  </a:lnTo>
                  <a:lnTo>
                    <a:pt x="25960" y="25959"/>
                  </a:lnTo>
                  <a:lnTo>
                    <a:pt x="54133" y="6965"/>
                  </a:lnTo>
                  <a:lnTo>
                    <a:pt x="88633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11277853" y="6170140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69501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11266723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79"/>
                  </a:lnTo>
                  <a:lnTo>
                    <a:pt x="11130" y="18549"/>
                  </a:lnTo>
                  <a:lnTo>
                    <a:pt x="18086" y="18549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49"/>
                  </a:moveTo>
                  <a:lnTo>
                    <a:pt x="11130" y="18549"/>
                  </a:lnTo>
                  <a:lnTo>
                    <a:pt x="22260" y="29679"/>
                  </a:lnTo>
                  <a:lnTo>
                    <a:pt x="18086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11266723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11026607" y="561387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11026606" y="561387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11026607" y="566972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11026606" y="56697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11026607" y="5725565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11026606" y="57255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11026607" y="578140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8"/>
                  </a:lnTo>
                  <a:lnTo>
                    <a:pt x="502493" y="32828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11026606" y="57814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11026607" y="534427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11026606" y="534427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11026607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11026606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11026607" y="545596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11026606" y="545596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11026607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11026606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11026607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11026606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11026607" y="4724464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11026606" y="47244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11026607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11026606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11026607" y="483615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11026606" y="4836155"/>
              <a:ext cx="502920" cy="490220"/>
            </a:xfrm>
            <a:custGeom>
              <a:avLst/>
              <a:gdLst/>
              <a:ahLst/>
              <a:cxnLst/>
              <a:rect l="l" t="t" r="r" b="b"/>
              <a:pathLst>
                <a:path w="502920" h="4902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  <a:path w="502920" h="490220">
                  <a:moveTo>
                    <a:pt x="251246" y="490131"/>
                  </a:moveTo>
                  <a:lnTo>
                    <a:pt x="251246" y="354912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11266723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79"/>
                  </a:lnTo>
                  <a:lnTo>
                    <a:pt x="11130" y="18549"/>
                  </a:lnTo>
                  <a:lnTo>
                    <a:pt x="18086" y="18549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49"/>
                  </a:moveTo>
                  <a:lnTo>
                    <a:pt x="11130" y="18549"/>
                  </a:lnTo>
                  <a:lnTo>
                    <a:pt x="22260" y="29679"/>
                  </a:lnTo>
                  <a:lnTo>
                    <a:pt x="18086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11266723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11277853" y="4924073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135219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11266723" y="4905522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11266723" y="4905523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11277853" y="4505406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w="0" h="163829">
                  <a:moveTo>
                    <a:pt x="0" y="163214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11266723" y="448685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11266723" y="4486856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8" name="object 2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05603" y="4539771"/>
              <a:ext cx="704912" cy="1484025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11660495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2" y="0"/>
                  </a:moveTo>
                  <a:lnTo>
                    <a:pt x="160769" y="0"/>
                  </a:lnTo>
                  <a:lnTo>
                    <a:pt x="109953" y="8196"/>
                  </a:lnTo>
                  <a:lnTo>
                    <a:pt x="65820" y="31019"/>
                  </a:lnTo>
                  <a:lnTo>
                    <a:pt x="31019" y="65820"/>
                  </a:lnTo>
                  <a:lnTo>
                    <a:pt x="8196" y="109953"/>
                  </a:lnTo>
                  <a:lnTo>
                    <a:pt x="0" y="160769"/>
                  </a:lnTo>
                  <a:lnTo>
                    <a:pt x="0" y="1219373"/>
                  </a:lnTo>
                  <a:lnTo>
                    <a:pt x="8196" y="1270189"/>
                  </a:lnTo>
                  <a:lnTo>
                    <a:pt x="31019" y="1314322"/>
                  </a:lnTo>
                  <a:lnTo>
                    <a:pt x="65820" y="1349124"/>
                  </a:lnTo>
                  <a:lnTo>
                    <a:pt x="109953" y="1371947"/>
                  </a:lnTo>
                  <a:lnTo>
                    <a:pt x="160769" y="1380143"/>
                  </a:lnTo>
                  <a:lnTo>
                    <a:pt x="445152" y="1380143"/>
                  </a:lnTo>
                  <a:lnTo>
                    <a:pt x="495967" y="1371947"/>
                  </a:lnTo>
                  <a:lnTo>
                    <a:pt x="540100" y="1349124"/>
                  </a:lnTo>
                  <a:lnTo>
                    <a:pt x="574902" y="1314322"/>
                  </a:lnTo>
                  <a:lnTo>
                    <a:pt x="597725" y="1270189"/>
                  </a:lnTo>
                  <a:lnTo>
                    <a:pt x="605922" y="1219373"/>
                  </a:lnTo>
                  <a:lnTo>
                    <a:pt x="605922" y="160769"/>
                  </a:lnTo>
                  <a:lnTo>
                    <a:pt x="597725" y="109953"/>
                  </a:lnTo>
                  <a:lnTo>
                    <a:pt x="574902" y="65820"/>
                  </a:lnTo>
                  <a:lnTo>
                    <a:pt x="540100" y="31019"/>
                  </a:lnTo>
                  <a:lnTo>
                    <a:pt x="495967" y="8196"/>
                  </a:lnTo>
                  <a:lnTo>
                    <a:pt x="445152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11660494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2" y="1380144"/>
                  </a:moveTo>
                  <a:lnTo>
                    <a:pt x="160769" y="1380144"/>
                  </a:lnTo>
                  <a:lnTo>
                    <a:pt x="109953" y="1371948"/>
                  </a:lnTo>
                  <a:lnTo>
                    <a:pt x="65821" y="1349124"/>
                  </a:lnTo>
                  <a:lnTo>
                    <a:pt x="31019" y="1314323"/>
                  </a:lnTo>
                  <a:lnTo>
                    <a:pt x="8196" y="1270190"/>
                  </a:lnTo>
                  <a:lnTo>
                    <a:pt x="0" y="1219374"/>
                  </a:lnTo>
                  <a:lnTo>
                    <a:pt x="0" y="160769"/>
                  </a:lnTo>
                  <a:lnTo>
                    <a:pt x="8196" y="109953"/>
                  </a:lnTo>
                  <a:lnTo>
                    <a:pt x="31019" y="65821"/>
                  </a:lnTo>
                  <a:lnTo>
                    <a:pt x="65821" y="31019"/>
                  </a:lnTo>
                  <a:lnTo>
                    <a:pt x="109953" y="8196"/>
                  </a:lnTo>
                  <a:lnTo>
                    <a:pt x="160769" y="0"/>
                  </a:lnTo>
                  <a:lnTo>
                    <a:pt x="445152" y="0"/>
                  </a:lnTo>
                  <a:lnTo>
                    <a:pt x="495967" y="8196"/>
                  </a:lnTo>
                  <a:lnTo>
                    <a:pt x="540100" y="31019"/>
                  </a:lnTo>
                  <a:lnTo>
                    <a:pt x="574902" y="65821"/>
                  </a:lnTo>
                  <a:lnTo>
                    <a:pt x="597725" y="109953"/>
                  </a:lnTo>
                  <a:lnTo>
                    <a:pt x="605921" y="160769"/>
                  </a:lnTo>
                  <a:lnTo>
                    <a:pt x="605921" y="1219374"/>
                  </a:lnTo>
                  <a:lnTo>
                    <a:pt x="597725" y="1270190"/>
                  </a:lnTo>
                  <a:lnTo>
                    <a:pt x="574902" y="1314323"/>
                  </a:lnTo>
                  <a:lnTo>
                    <a:pt x="540100" y="1349124"/>
                  </a:lnTo>
                  <a:lnTo>
                    <a:pt x="495967" y="1371948"/>
                  </a:lnTo>
                  <a:lnTo>
                    <a:pt x="445152" y="1380144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11963454" y="5856285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w="0" h="151129">
                  <a:moveTo>
                    <a:pt x="0" y="150858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11952325" y="5837734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29" y="0"/>
                  </a:moveTo>
                  <a:lnTo>
                    <a:pt x="0" y="29681"/>
                  </a:lnTo>
                  <a:lnTo>
                    <a:pt x="11129" y="18550"/>
                  </a:lnTo>
                  <a:lnTo>
                    <a:pt x="18085" y="18550"/>
                  </a:lnTo>
                  <a:lnTo>
                    <a:pt x="11129" y="0"/>
                  </a:lnTo>
                  <a:close/>
                </a:path>
                <a:path w="22859" h="29845">
                  <a:moveTo>
                    <a:pt x="18085" y="18550"/>
                  </a:moveTo>
                  <a:lnTo>
                    <a:pt x="11129" y="18550"/>
                  </a:lnTo>
                  <a:lnTo>
                    <a:pt x="22259" y="29681"/>
                  </a:lnTo>
                  <a:lnTo>
                    <a:pt x="18085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11952324" y="583773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4" name="object 2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92171" y="4292433"/>
              <a:ext cx="544142" cy="234970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11743206" y="4319795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374901" y="0"/>
                  </a:moveTo>
                  <a:lnTo>
                    <a:pt x="65598" y="0"/>
                  </a:lnTo>
                  <a:lnTo>
                    <a:pt x="40064" y="5155"/>
                  </a:lnTo>
                  <a:lnTo>
                    <a:pt x="19213" y="19213"/>
                  </a:lnTo>
                  <a:lnTo>
                    <a:pt x="5154" y="40064"/>
                  </a:lnTo>
                  <a:lnTo>
                    <a:pt x="0" y="65598"/>
                  </a:lnTo>
                  <a:lnTo>
                    <a:pt x="5154" y="91131"/>
                  </a:lnTo>
                  <a:lnTo>
                    <a:pt x="19213" y="111983"/>
                  </a:lnTo>
                  <a:lnTo>
                    <a:pt x="40064" y="126041"/>
                  </a:lnTo>
                  <a:lnTo>
                    <a:pt x="65598" y="131196"/>
                  </a:lnTo>
                  <a:lnTo>
                    <a:pt x="374901" y="131196"/>
                  </a:lnTo>
                  <a:lnTo>
                    <a:pt x="400435" y="126041"/>
                  </a:lnTo>
                  <a:lnTo>
                    <a:pt x="421286" y="111983"/>
                  </a:lnTo>
                  <a:lnTo>
                    <a:pt x="435344" y="91131"/>
                  </a:lnTo>
                  <a:lnTo>
                    <a:pt x="440499" y="65598"/>
                  </a:lnTo>
                  <a:lnTo>
                    <a:pt x="435344" y="40064"/>
                  </a:lnTo>
                  <a:lnTo>
                    <a:pt x="421286" y="19213"/>
                  </a:lnTo>
                  <a:lnTo>
                    <a:pt x="400435" y="5155"/>
                  </a:lnTo>
                  <a:lnTo>
                    <a:pt x="374901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11743205" y="4319797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65597" y="0"/>
                  </a:moveTo>
                  <a:lnTo>
                    <a:pt x="374902" y="0"/>
                  </a:lnTo>
                  <a:lnTo>
                    <a:pt x="400435" y="5154"/>
                  </a:lnTo>
                  <a:lnTo>
                    <a:pt x="421286" y="19213"/>
                  </a:lnTo>
                  <a:lnTo>
                    <a:pt x="435344" y="40064"/>
                  </a:lnTo>
                  <a:lnTo>
                    <a:pt x="440499" y="65597"/>
                  </a:lnTo>
                  <a:lnTo>
                    <a:pt x="435344" y="91131"/>
                  </a:lnTo>
                  <a:lnTo>
                    <a:pt x="421286" y="111982"/>
                  </a:lnTo>
                  <a:lnTo>
                    <a:pt x="400435" y="126040"/>
                  </a:lnTo>
                  <a:lnTo>
                    <a:pt x="374902" y="131195"/>
                  </a:lnTo>
                  <a:lnTo>
                    <a:pt x="65597" y="131195"/>
                  </a:lnTo>
                  <a:lnTo>
                    <a:pt x="40064" y="126040"/>
                  </a:lnTo>
                  <a:lnTo>
                    <a:pt x="19213" y="111982"/>
                  </a:lnTo>
                  <a:lnTo>
                    <a:pt x="5154" y="91131"/>
                  </a:lnTo>
                  <a:lnTo>
                    <a:pt x="0" y="65597"/>
                  </a:lnTo>
                  <a:lnTo>
                    <a:pt x="5154" y="40064"/>
                  </a:lnTo>
                  <a:lnTo>
                    <a:pt x="19213" y="19213"/>
                  </a:lnTo>
                  <a:lnTo>
                    <a:pt x="40064" y="5154"/>
                  </a:lnTo>
                  <a:lnTo>
                    <a:pt x="65597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11711626" y="6007144"/>
              <a:ext cx="504190" cy="121285"/>
            </a:xfrm>
            <a:custGeom>
              <a:avLst/>
              <a:gdLst/>
              <a:ahLst/>
              <a:cxnLst/>
              <a:rect l="l" t="t" r="r" b="b"/>
              <a:pathLst>
                <a:path w="504190" h="121285">
                  <a:moveTo>
                    <a:pt x="60474" y="0"/>
                  </a:moveTo>
                  <a:lnTo>
                    <a:pt x="443183" y="0"/>
                  </a:lnTo>
                  <a:lnTo>
                    <a:pt x="466722" y="4752"/>
                  </a:lnTo>
                  <a:lnTo>
                    <a:pt x="485944" y="17712"/>
                  </a:lnTo>
                  <a:lnTo>
                    <a:pt x="498904" y="36934"/>
                  </a:lnTo>
                  <a:lnTo>
                    <a:pt x="503657" y="60474"/>
                  </a:lnTo>
                  <a:lnTo>
                    <a:pt x="498904" y="84012"/>
                  </a:lnTo>
                  <a:lnTo>
                    <a:pt x="485944" y="103235"/>
                  </a:lnTo>
                  <a:lnTo>
                    <a:pt x="466722" y="116195"/>
                  </a:lnTo>
                  <a:lnTo>
                    <a:pt x="443183" y="120948"/>
                  </a:lnTo>
                  <a:lnTo>
                    <a:pt x="60474" y="120948"/>
                  </a:lnTo>
                  <a:lnTo>
                    <a:pt x="36934" y="116195"/>
                  </a:lnTo>
                  <a:lnTo>
                    <a:pt x="17712" y="103235"/>
                  </a:lnTo>
                  <a:lnTo>
                    <a:pt x="4752" y="84012"/>
                  </a:lnTo>
                  <a:lnTo>
                    <a:pt x="0" y="60474"/>
                  </a:lnTo>
                  <a:lnTo>
                    <a:pt x="4752" y="36934"/>
                  </a:lnTo>
                  <a:lnTo>
                    <a:pt x="17712" y="17712"/>
                  </a:lnTo>
                  <a:lnTo>
                    <a:pt x="36934" y="4752"/>
                  </a:lnTo>
                  <a:lnTo>
                    <a:pt x="60474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8" name="object 2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30337" y="6221666"/>
              <a:ext cx="655444" cy="284438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11691117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456044" y="0"/>
                  </a:moveTo>
                  <a:lnTo>
                    <a:pt x="88633" y="0"/>
                  </a:lnTo>
                  <a:lnTo>
                    <a:pt x="54133" y="6965"/>
                  </a:lnTo>
                  <a:lnTo>
                    <a:pt x="25960" y="25960"/>
                  </a:lnTo>
                  <a:lnTo>
                    <a:pt x="6965" y="54133"/>
                  </a:lnTo>
                  <a:lnTo>
                    <a:pt x="0" y="88633"/>
                  </a:lnTo>
                  <a:lnTo>
                    <a:pt x="6965" y="123133"/>
                  </a:lnTo>
                  <a:lnTo>
                    <a:pt x="25960" y="151306"/>
                  </a:lnTo>
                  <a:lnTo>
                    <a:pt x="54133" y="170301"/>
                  </a:lnTo>
                  <a:lnTo>
                    <a:pt x="88633" y="177266"/>
                  </a:lnTo>
                  <a:lnTo>
                    <a:pt x="456044" y="177266"/>
                  </a:lnTo>
                  <a:lnTo>
                    <a:pt x="490544" y="170301"/>
                  </a:lnTo>
                  <a:lnTo>
                    <a:pt x="518717" y="151306"/>
                  </a:lnTo>
                  <a:lnTo>
                    <a:pt x="537712" y="123133"/>
                  </a:lnTo>
                  <a:lnTo>
                    <a:pt x="544677" y="88633"/>
                  </a:lnTo>
                  <a:lnTo>
                    <a:pt x="537712" y="54133"/>
                  </a:lnTo>
                  <a:lnTo>
                    <a:pt x="518717" y="25960"/>
                  </a:lnTo>
                  <a:lnTo>
                    <a:pt x="490544" y="6965"/>
                  </a:lnTo>
                  <a:lnTo>
                    <a:pt x="456044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11691116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88633" y="0"/>
                  </a:moveTo>
                  <a:lnTo>
                    <a:pt x="456044" y="0"/>
                  </a:lnTo>
                  <a:lnTo>
                    <a:pt x="490544" y="6965"/>
                  </a:lnTo>
                  <a:lnTo>
                    <a:pt x="518718" y="25959"/>
                  </a:lnTo>
                  <a:lnTo>
                    <a:pt x="537713" y="54132"/>
                  </a:lnTo>
                  <a:lnTo>
                    <a:pt x="544678" y="88633"/>
                  </a:lnTo>
                  <a:lnTo>
                    <a:pt x="537713" y="123133"/>
                  </a:lnTo>
                  <a:lnTo>
                    <a:pt x="518718" y="151306"/>
                  </a:lnTo>
                  <a:lnTo>
                    <a:pt x="490544" y="170301"/>
                  </a:lnTo>
                  <a:lnTo>
                    <a:pt x="456044" y="177266"/>
                  </a:lnTo>
                  <a:lnTo>
                    <a:pt x="88633" y="177266"/>
                  </a:lnTo>
                  <a:lnTo>
                    <a:pt x="54133" y="170301"/>
                  </a:lnTo>
                  <a:lnTo>
                    <a:pt x="25960" y="151306"/>
                  </a:lnTo>
                  <a:lnTo>
                    <a:pt x="6965" y="123133"/>
                  </a:lnTo>
                  <a:lnTo>
                    <a:pt x="0" y="88633"/>
                  </a:lnTo>
                  <a:lnTo>
                    <a:pt x="6965" y="54132"/>
                  </a:lnTo>
                  <a:lnTo>
                    <a:pt x="25960" y="25959"/>
                  </a:lnTo>
                  <a:lnTo>
                    <a:pt x="54133" y="6965"/>
                  </a:lnTo>
                  <a:lnTo>
                    <a:pt x="88633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11963454" y="6170140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69501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11952325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29" y="0"/>
                  </a:moveTo>
                  <a:lnTo>
                    <a:pt x="0" y="29679"/>
                  </a:lnTo>
                  <a:lnTo>
                    <a:pt x="11129" y="18549"/>
                  </a:lnTo>
                  <a:lnTo>
                    <a:pt x="18085" y="18549"/>
                  </a:lnTo>
                  <a:lnTo>
                    <a:pt x="11129" y="0"/>
                  </a:lnTo>
                  <a:close/>
                </a:path>
                <a:path w="22859" h="29845">
                  <a:moveTo>
                    <a:pt x="18085" y="18549"/>
                  </a:moveTo>
                  <a:lnTo>
                    <a:pt x="11129" y="18549"/>
                  </a:lnTo>
                  <a:lnTo>
                    <a:pt x="22259" y="29679"/>
                  </a:lnTo>
                  <a:lnTo>
                    <a:pt x="18085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11952324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11712208" y="561387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11712208" y="561387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11712208" y="566972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11712208" y="56697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11712208" y="5725565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11712208" y="57255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11712208" y="578140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8"/>
                  </a:lnTo>
                  <a:lnTo>
                    <a:pt x="502493" y="32828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11712208" y="57814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11712208" y="534427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11712208" y="534427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11712208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11712208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11712208" y="545596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11712208" y="545596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11712208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11712208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11712208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11712208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11712208" y="4724464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11712208" y="47244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11712208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11712208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11712208" y="483615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11712208" y="4836155"/>
              <a:ext cx="502920" cy="490220"/>
            </a:xfrm>
            <a:custGeom>
              <a:avLst/>
              <a:gdLst/>
              <a:ahLst/>
              <a:cxnLst/>
              <a:rect l="l" t="t" r="r" b="b"/>
              <a:pathLst>
                <a:path w="502920" h="4902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  <a:path w="502920" h="490220">
                  <a:moveTo>
                    <a:pt x="251246" y="490131"/>
                  </a:moveTo>
                  <a:lnTo>
                    <a:pt x="251246" y="354912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11952325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29" y="0"/>
                  </a:moveTo>
                  <a:lnTo>
                    <a:pt x="0" y="29679"/>
                  </a:lnTo>
                  <a:lnTo>
                    <a:pt x="11129" y="18549"/>
                  </a:lnTo>
                  <a:lnTo>
                    <a:pt x="18085" y="18549"/>
                  </a:lnTo>
                  <a:lnTo>
                    <a:pt x="11129" y="0"/>
                  </a:lnTo>
                  <a:close/>
                </a:path>
                <a:path w="22859" h="29845">
                  <a:moveTo>
                    <a:pt x="18085" y="18549"/>
                  </a:moveTo>
                  <a:lnTo>
                    <a:pt x="11129" y="18549"/>
                  </a:lnTo>
                  <a:lnTo>
                    <a:pt x="22259" y="29679"/>
                  </a:lnTo>
                  <a:lnTo>
                    <a:pt x="18085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11952324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11963454" y="4924073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135219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11952325" y="4905522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29" y="0"/>
                  </a:moveTo>
                  <a:lnTo>
                    <a:pt x="0" y="29681"/>
                  </a:lnTo>
                  <a:lnTo>
                    <a:pt x="11129" y="18550"/>
                  </a:lnTo>
                  <a:lnTo>
                    <a:pt x="18085" y="18550"/>
                  </a:lnTo>
                  <a:lnTo>
                    <a:pt x="11129" y="0"/>
                  </a:lnTo>
                  <a:close/>
                </a:path>
                <a:path w="22859" h="29845">
                  <a:moveTo>
                    <a:pt x="18085" y="18550"/>
                  </a:moveTo>
                  <a:lnTo>
                    <a:pt x="11129" y="18550"/>
                  </a:lnTo>
                  <a:lnTo>
                    <a:pt x="22259" y="29681"/>
                  </a:lnTo>
                  <a:lnTo>
                    <a:pt x="18085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11952324" y="4905523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11963454" y="4505406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w="0" h="163829">
                  <a:moveTo>
                    <a:pt x="0" y="163214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11952325" y="448685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29" y="0"/>
                  </a:moveTo>
                  <a:lnTo>
                    <a:pt x="0" y="29681"/>
                  </a:lnTo>
                  <a:lnTo>
                    <a:pt x="11129" y="18550"/>
                  </a:lnTo>
                  <a:lnTo>
                    <a:pt x="18085" y="18550"/>
                  </a:lnTo>
                  <a:lnTo>
                    <a:pt x="11129" y="0"/>
                  </a:lnTo>
                  <a:close/>
                </a:path>
                <a:path w="22859" h="29845">
                  <a:moveTo>
                    <a:pt x="18085" y="18550"/>
                  </a:moveTo>
                  <a:lnTo>
                    <a:pt x="11129" y="18550"/>
                  </a:lnTo>
                  <a:lnTo>
                    <a:pt x="22259" y="29681"/>
                  </a:lnTo>
                  <a:lnTo>
                    <a:pt x="18085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11952324" y="4486856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6" name="object 2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285782" y="4539771"/>
              <a:ext cx="704912" cy="1484025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2346096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2" y="0"/>
                  </a:moveTo>
                  <a:lnTo>
                    <a:pt x="160769" y="0"/>
                  </a:lnTo>
                  <a:lnTo>
                    <a:pt x="109953" y="8196"/>
                  </a:lnTo>
                  <a:lnTo>
                    <a:pt x="65820" y="31019"/>
                  </a:lnTo>
                  <a:lnTo>
                    <a:pt x="31019" y="65820"/>
                  </a:lnTo>
                  <a:lnTo>
                    <a:pt x="8196" y="109953"/>
                  </a:lnTo>
                  <a:lnTo>
                    <a:pt x="0" y="160769"/>
                  </a:lnTo>
                  <a:lnTo>
                    <a:pt x="0" y="1219373"/>
                  </a:lnTo>
                  <a:lnTo>
                    <a:pt x="8196" y="1270189"/>
                  </a:lnTo>
                  <a:lnTo>
                    <a:pt x="31019" y="1314322"/>
                  </a:lnTo>
                  <a:lnTo>
                    <a:pt x="65820" y="1349124"/>
                  </a:lnTo>
                  <a:lnTo>
                    <a:pt x="109953" y="1371947"/>
                  </a:lnTo>
                  <a:lnTo>
                    <a:pt x="160769" y="1380143"/>
                  </a:lnTo>
                  <a:lnTo>
                    <a:pt x="445152" y="1380143"/>
                  </a:lnTo>
                  <a:lnTo>
                    <a:pt x="495966" y="1371947"/>
                  </a:lnTo>
                  <a:lnTo>
                    <a:pt x="540098" y="1349124"/>
                  </a:lnTo>
                  <a:lnTo>
                    <a:pt x="574901" y="1314322"/>
                  </a:lnTo>
                  <a:lnTo>
                    <a:pt x="597725" y="1270189"/>
                  </a:lnTo>
                  <a:lnTo>
                    <a:pt x="605922" y="1219373"/>
                  </a:lnTo>
                  <a:lnTo>
                    <a:pt x="605922" y="160769"/>
                  </a:lnTo>
                  <a:lnTo>
                    <a:pt x="597725" y="109953"/>
                  </a:lnTo>
                  <a:lnTo>
                    <a:pt x="574901" y="65820"/>
                  </a:lnTo>
                  <a:lnTo>
                    <a:pt x="540098" y="31019"/>
                  </a:lnTo>
                  <a:lnTo>
                    <a:pt x="495966" y="8196"/>
                  </a:lnTo>
                  <a:lnTo>
                    <a:pt x="445152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12346096" y="4557745"/>
              <a:ext cx="606425" cy="1380490"/>
            </a:xfrm>
            <a:custGeom>
              <a:avLst/>
              <a:gdLst/>
              <a:ahLst/>
              <a:cxnLst/>
              <a:rect l="l" t="t" r="r" b="b"/>
              <a:pathLst>
                <a:path w="606425" h="1380489">
                  <a:moveTo>
                    <a:pt x="445153" y="1380144"/>
                  </a:moveTo>
                  <a:lnTo>
                    <a:pt x="160769" y="1380144"/>
                  </a:lnTo>
                  <a:lnTo>
                    <a:pt x="109953" y="1371948"/>
                  </a:lnTo>
                  <a:lnTo>
                    <a:pt x="65821" y="1349124"/>
                  </a:lnTo>
                  <a:lnTo>
                    <a:pt x="31019" y="1314323"/>
                  </a:lnTo>
                  <a:lnTo>
                    <a:pt x="8196" y="1270190"/>
                  </a:lnTo>
                  <a:lnTo>
                    <a:pt x="0" y="1219374"/>
                  </a:lnTo>
                  <a:lnTo>
                    <a:pt x="0" y="160769"/>
                  </a:lnTo>
                  <a:lnTo>
                    <a:pt x="8196" y="109953"/>
                  </a:lnTo>
                  <a:lnTo>
                    <a:pt x="31019" y="65821"/>
                  </a:lnTo>
                  <a:lnTo>
                    <a:pt x="65821" y="31019"/>
                  </a:lnTo>
                  <a:lnTo>
                    <a:pt x="109953" y="8196"/>
                  </a:lnTo>
                  <a:lnTo>
                    <a:pt x="160769" y="0"/>
                  </a:lnTo>
                  <a:lnTo>
                    <a:pt x="445153" y="0"/>
                  </a:lnTo>
                  <a:lnTo>
                    <a:pt x="495968" y="8196"/>
                  </a:lnTo>
                  <a:lnTo>
                    <a:pt x="540101" y="31019"/>
                  </a:lnTo>
                  <a:lnTo>
                    <a:pt x="574903" y="65821"/>
                  </a:lnTo>
                  <a:lnTo>
                    <a:pt x="597726" y="109953"/>
                  </a:lnTo>
                  <a:lnTo>
                    <a:pt x="605922" y="160769"/>
                  </a:lnTo>
                  <a:lnTo>
                    <a:pt x="605922" y="1219374"/>
                  </a:lnTo>
                  <a:lnTo>
                    <a:pt x="597726" y="1270190"/>
                  </a:lnTo>
                  <a:lnTo>
                    <a:pt x="574903" y="1314323"/>
                  </a:lnTo>
                  <a:lnTo>
                    <a:pt x="540101" y="1349124"/>
                  </a:lnTo>
                  <a:lnTo>
                    <a:pt x="495968" y="1371948"/>
                  </a:lnTo>
                  <a:lnTo>
                    <a:pt x="445153" y="1380144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12649057" y="5856285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w="0" h="151129">
                  <a:moveTo>
                    <a:pt x="0" y="150858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12637927" y="5837734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12637927" y="583773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2" name="object 2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372350" y="4292433"/>
              <a:ext cx="544142" cy="23497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2428809" y="4319795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374898" y="0"/>
                  </a:moveTo>
                  <a:lnTo>
                    <a:pt x="65595" y="0"/>
                  </a:lnTo>
                  <a:lnTo>
                    <a:pt x="40063" y="5155"/>
                  </a:lnTo>
                  <a:lnTo>
                    <a:pt x="19212" y="19213"/>
                  </a:lnTo>
                  <a:lnTo>
                    <a:pt x="5154" y="40064"/>
                  </a:lnTo>
                  <a:lnTo>
                    <a:pt x="0" y="65598"/>
                  </a:lnTo>
                  <a:lnTo>
                    <a:pt x="5154" y="91131"/>
                  </a:lnTo>
                  <a:lnTo>
                    <a:pt x="19212" y="111983"/>
                  </a:lnTo>
                  <a:lnTo>
                    <a:pt x="40063" y="126041"/>
                  </a:lnTo>
                  <a:lnTo>
                    <a:pt x="65595" y="131196"/>
                  </a:lnTo>
                  <a:lnTo>
                    <a:pt x="374898" y="131196"/>
                  </a:lnTo>
                  <a:lnTo>
                    <a:pt x="400434" y="126041"/>
                  </a:lnTo>
                  <a:lnTo>
                    <a:pt x="421284" y="111983"/>
                  </a:lnTo>
                  <a:lnTo>
                    <a:pt x="435340" y="91131"/>
                  </a:lnTo>
                  <a:lnTo>
                    <a:pt x="440494" y="65598"/>
                  </a:lnTo>
                  <a:lnTo>
                    <a:pt x="435340" y="40064"/>
                  </a:lnTo>
                  <a:lnTo>
                    <a:pt x="421284" y="19213"/>
                  </a:lnTo>
                  <a:lnTo>
                    <a:pt x="400434" y="5155"/>
                  </a:lnTo>
                  <a:lnTo>
                    <a:pt x="374898" y="0"/>
                  </a:lnTo>
                  <a:close/>
                </a:path>
              </a:pathLst>
            </a:custGeom>
            <a:solidFill>
              <a:srgbClr val="DCF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12428808" y="4319797"/>
              <a:ext cx="440690" cy="131445"/>
            </a:xfrm>
            <a:custGeom>
              <a:avLst/>
              <a:gdLst/>
              <a:ahLst/>
              <a:cxnLst/>
              <a:rect l="l" t="t" r="r" b="b"/>
              <a:pathLst>
                <a:path w="440690" h="131445">
                  <a:moveTo>
                    <a:pt x="65596" y="0"/>
                  </a:moveTo>
                  <a:lnTo>
                    <a:pt x="374902" y="0"/>
                  </a:lnTo>
                  <a:lnTo>
                    <a:pt x="400435" y="5154"/>
                  </a:lnTo>
                  <a:lnTo>
                    <a:pt x="421286" y="19213"/>
                  </a:lnTo>
                  <a:lnTo>
                    <a:pt x="435344" y="40064"/>
                  </a:lnTo>
                  <a:lnTo>
                    <a:pt x="440499" y="65597"/>
                  </a:lnTo>
                  <a:lnTo>
                    <a:pt x="435344" y="91131"/>
                  </a:lnTo>
                  <a:lnTo>
                    <a:pt x="421286" y="111982"/>
                  </a:lnTo>
                  <a:lnTo>
                    <a:pt x="400435" y="126040"/>
                  </a:lnTo>
                  <a:lnTo>
                    <a:pt x="374902" y="131195"/>
                  </a:lnTo>
                  <a:lnTo>
                    <a:pt x="65596" y="131195"/>
                  </a:lnTo>
                  <a:lnTo>
                    <a:pt x="40063" y="126040"/>
                  </a:lnTo>
                  <a:lnTo>
                    <a:pt x="19212" y="111982"/>
                  </a:lnTo>
                  <a:lnTo>
                    <a:pt x="5154" y="91131"/>
                  </a:lnTo>
                  <a:lnTo>
                    <a:pt x="0" y="65597"/>
                  </a:lnTo>
                  <a:lnTo>
                    <a:pt x="5154" y="40064"/>
                  </a:lnTo>
                  <a:lnTo>
                    <a:pt x="19212" y="19213"/>
                  </a:lnTo>
                  <a:lnTo>
                    <a:pt x="40063" y="5154"/>
                  </a:lnTo>
                  <a:lnTo>
                    <a:pt x="65596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12397229" y="6007144"/>
              <a:ext cx="504190" cy="121285"/>
            </a:xfrm>
            <a:custGeom>
              <a:avLst/>
              <a:gdLst/>
              <a:ahLst/>
              <a:cxnLst/>
              <a:rect l="l" t="t" r="r" b="b"/>
              <a:pathLst>
                <a:path w="504190" h="121285">
                  <a:moveTo>
                    <a:pt x="60474" y="0"/>
                  </a:moveTo>
                  <a:lnTo>
                    <a:pt x="443182" y="0"/>
                  </a:lnTo>
                  <a:lnTo>
                    <a:pt x="466721" y="4752"/>
                  </a:lnTo>
                  <a:lnTo>
                    <a:pt x="485943" y="17712"/>
                  </a:lnTo>
                  <a:lnTo>
                    <a:pt x="498903" y="36934"/>
                  </a:lnTo>
                  <a:lnTo>
                    <a:pt x="503656" y="60474"/>
                  </a:lnTo>
                  <a:lnTo>
                    <a:pt x="498903" y="84012"/>
                  </a:lnTo>
                  <a:lnTo>
                    <a:pt x="485943" y="103235"/>
                  </a:lnTo>
                  <a:lnTo>
                    <a:pt x="466721" y="116195"/>
                  </a:lnTo>
                  <a:lnTo>
                    <a:pt x="443182" y="120948"/>
                  </a:lnTo>
                  <a:lnTo>
                    <a:pt x="60474" y="120948"/>
                  </a:lnTo>
                  <a:lnTo>
                    <a:pt x="36934" y="116195"/>
                  </a:lnTo>
                  <a:lnTo>
                    <a:pt x="17712" y="103235"/>
                  </a:lnTo>
                  <a:lnTo>
                    <a:pt x="4752" y="84012"/>
                  </a:lnTo>
                  <a:lnTo>
                    <a:pt x="0" y="60474"/>
                  </a:lnTo>
                  <a:lnTo>
                    <a:pt x="4752" y="36934"/>
                  </a:lnTo>
                  <a:lnTo>
                    <a:pt x="17712" y="17712"/>
                  </a:lnTo>
                  <a:lnTo>
                    <a:pt x="36934" y="4752"/>
                  </a:lnTo>
                  <a:lnTo>
                    <a:pt x="60474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6" name="object 2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22882" y="6221666"/>
              <a:ext cx="655444" cy="284438"/>
            </a:xfrm>
            <a:prstGeom prst="rect">
              <a:avLst/>
            </a:prstGeom>
          </p:spPr>
        </p:pic>
        <p:sp>
          <p:nvSpPr>
            <p:cNvPr id="277" name="object 277"/>
            <p:cNvSpPr/>
            <p:nvPr/>
          </p:nvSpPr>
          <p:spPr>
            <a:xfrm>
              <a:off x="12376719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456046" y="0"/>
                  </a:moveTo>
                  <a:lnTo>
                    <a:pt x="88633" y="0"/>
                  </a:lnTo>
                  <a:lnTo>
                    <a:pt x="54133" y="6965"/>
                  </a:lnTo>
                  <a:lnTo>
                    <a:pt x="25960" y="25960"/>
                  </a:lnTo>
                  <a:lnTo>
                    <a:pt x="6965" y="54133"/>
                  </a:lnTo>
                  <a:lnTo>
                    <a:pt x="0" y="88633"/>
                  </a:lnTo>
                  <a:lnTo>
                    <a:pt x="6965" y="123133"/>
                  </a:lnTo>
                  <a:lnTo>
                    <a:pt x="25960" y="151306"/>
                  </a:lnTo>
                  <a:lnTo>
                    <a:pt x="54133" y="170301"/>
                  </a:lnTo>
                  <a:lnTo>
                    <a:pt x="88633" y="177266"/>
                  </a:lnTo>
                  <a:lnTo>
                    <a:pt x="456046" y="177266"/>
                  </a:lnTo>
                  <a:lnTo>
                    <a:pt x="490544" y="170301"/>
                  </a:lnTo>
                  <a:lnTo>
                    <a:pt x="518718" y="151306"/>
                  </a:lnTo>
                  <a:lnTo>
                    <a:pt x="537714" y="123133"/>
                  </a:lnTo>
                  <a:lnTo>
                    <a:pt x="544680" y="88633"/>
                  </a:lnTo>
                  <a:lnTo>
                    <a:pt x="537714" y="54133"/>
                  </a:lnTo>
                  <a:lnTo>
                    <a:pt x="518718" y="25960"/>
                  </a:lnTo>
                  <a:lnTo>
                    <a:pt x="490544" y="6965"/>
                  </a:lnTo>
                  <a:lnTo>
                    <a:pt x="456046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12376719" y="6252008"/>
              <a:ext cx="544830" cy="177800"/>
            </a:xfrm>
            <a:custGeom>
              <a:avLst/>
              <a:gdLst/>
              <a:ahLst/>
              <a:cxnLst/>
              <a:rect l="l" t="t" r="r" b="b"/>
              <a:pathLst>
                <a:path w="544829" h="177800">
                  <a:moveTo>
                    <a:pt x="88633" y="0"/>
                  </a:moveTo>
                  <a:lnTo>
                    <a:pt x="456043" y="0"/>
                  </a:lnTo>
                  <a:lnTo>
                    <a:pt x="490544" y="6965"/>
                  </a:lnTo>
                  <a:lnTo>
                    <a:pt x="518717" y="25959"/>
                  </a:lnTo>
                  <a:lnTo>
                    <a:pt x="537712" y="54132"/>
                  </a:lnTo>
                  <a:lnTo>
                    <a:pt x="544677" y="88633"/>
                  </a:lnTo>
                  <a:lnTo>
                    <a:pt x="537712" y="123133"/>
                  </a:lnTo>
                  <a:lnTo>
                    <a:pt x="518717" y="151306"/>
                  </a:lnTo>
                  <a:lnTo>
                    <a:pt x="490544" y="170301"/>
                  </a:lnTo>
                  <a:lnTo>
                    <a:pt x="456043" y="177266"/>
                  </a:lnTo>
                  <a:lnTo>
                    <a:pt x="88633" y="177266"/>
                  </a:lnTo>
                  <a:lnTo>
                    <a:pt x="54133" y="170301"/>
                  </a:lnTo>
                  <a:lnTo>
                    <a:pt x="25960" y="151306"/>
                  </a:lnTo>
                  <a:lnTo>
                    <a:pt x="6965" y="123133"/>
                  </a:lnTo>
                  <a:lnTo>
                    <a:pt x="0" y="88633"/>
                  </a:lnTo>
                  <a:lnTo>
                    <a:pt x="6965" y="54132"/>
                  </a:lnTo>
                  <a:lnTo>
                    <a:pt x="25960" y="25959"/>
                  </a:lnTo>
                  <a:lnTo>
                    <a:pt x="54133" y="6965"/>
                  </a:lnTo>
                  <a:lnTo>
                    <a:pt x="88633" y="0"/>
                  </a:lnTo>
                  <a:close/>
                </a:path>
              </a:pathLst>
            </a:custGeom>
            <a:ln w="24733">
              <a:solidFill>
                <a:srgbClr val="6162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12649057" y="6170140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69501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12637927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79"/>
                  </a:lnTo>
                  <a:lnTo>
                    <a:pt x="11130" y="18549"/>
                  </a:lnTo>
                  <a:lnTo>
                    <a:pt x="18086" y="18549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49"/>
                  </a:moveTo>
                  <a:lnTo>
                    <a:pt x="11130" y="18549"/>
                  </a:lnTo>
                  <a:lnTo>
                    <a:pt x="22260" y="29679"/>
                  </a:lnTo>
                  <a:lnTo>
                    <a:pt x="18086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12637927" y="6151589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12397811" y="561387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12397810" y="561387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12397811" y="566972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12397810" y="56697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12397811" y="5725565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12397810" y="57255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12397811" y="578140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8"/>
                  </a:lnTo>
                  <a:lnTo>
                    <a:pt x="502493" y="32828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12397810" y="57814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12397811" y="534427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12397810" y="5344279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12397811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12397810" y="540012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12397811" y="5455967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12397810" y="5455968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12397811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12397810" y="5511812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12397811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12397810" y="4668621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12397811" y="4724464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12397810" y="4724466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12397811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12397810" y="4780310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12397811" y="4836153"/>
              <a:ext cx="502920" cy="33020"/>
            </a:xfrm>
            <a:custGeom>
              <a:avLst/>
              <a:gdLst/>
              <a:ahLst/>
              <a:cxnLst/>
              <a:rect l="l" t="t" r="r" b="b"/>
              <a:pathLst>
                <a:path w="502920" h="33020">
                  <a:moveTo>
                    <a:pt x="502493" y="0"/>
                  </a:moveTo>
                  <a:lnTo>
                    <a:pt x="0" y="0"/>
                  </a:lnTo>
                  <a:lnTo>
                    <a:pt x="0" y="32826"/>
                  </a:lnTo>
                  <a:lnTo>
                    <a:pt x="502493" y="32826"/>
                  </a:lnTo>
                  <a:lnTo>
                    <a:pt x="502493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12397810" y="4836155"/>
              <a:ext cx="502920" cy="490220"/>
            </a:xfrm>
            <a:custGeom>
              <a:avLst/>
              <a:gdLst/>
              <a:ahLst/>
              <a:cxnLst/>
              <a:rect l="l" t="t" r="r" b="b"/>
              <a:pathLst>
                <a:path w="502920" h="490220">
                  <a:moveTo>
                    <a:pt x="0" y="0"/>
                  </a:moveTo>
                  <a:lnTo>
                    <a:pt x="502493" y="0"/>
                  </a:lnTo>
                  <a:lnTo>
                    <a:pt x="502493" y="32826"/>
                  </a:lnTo>
                  <a:lnTo>
                    <a:pt x="0" y="32826"/>
                  </a:lnTo>
                  <a:lnTo>
                    <a:pt x="0" y="0"/>
                  </a:lnTo>
                  <a:close/>
                </a:path>
                <a:path w="502920" h="490220">
                  <a:moveTo>
                    <a:pt x="251246" y="490131"/>
                  </a:moveTo>
                  <a:lnTo>
                    <a:pt x="251246" y="354912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12637927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79"/>
                  </a:lnTo>
                  <a:lnTo>
                    <a:pt x="11130" y="18549"/>
                  </a:lnTo>
                  <a:lnTo>
                    <a:pt x="18086" y="18549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49"/>
                  </a:moveTo>
                  <a:lnTo>
                    <a:pt x="11130" y="18549"/>
                  </a:lnTo>
                  <a:lnTo>
                    <a:pt x="22260" y="29679"/>
                  </a:lnTo>
                  <a:lnTo>
                    <a:pt x="18086" y="1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12637927" y="5172517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8" name="object 308"/>
          <p:cNvSpPr txBox="1"/>
          <p:nvPr/>
        </p:nvSpPr>
        <p:spPr>
          <a:xfrm>
            <a:off x="11129117" y="4858031"/>
            <a:ext cx="1668780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7865" algn="l"/>
                <a:tab pos="1383665" algn="l"/>
              </a:tabLst>
            </a:pPr>
            <a:r>
              <a:rPr dirty="0" sz="2150" spc="-10">
                <a:latin typeface="Arial MT"/>
                <a:cs typeface="Arial MT"/>
              </a:rPr>
              <a:t>…</a:t>
            </a:r>
            <a:r>
              <a:rPr dirty="0" sz="2150" spc="-10">
                <a:latin typeface="Arial MT"/>
                <a:cs typeface="Arial MT"/>
              </a:rPr>
              <a:t>	</a:t>
            </a:r>
            <a:r>
              <a:rPr dirty="0" sz="2150" spc="-10">
                <a:latin typeface="Arial MT"/>
                <a:cs typeface="Arial MT"/>
              </a:rPr>
              <a:t>…</a:t>
            </a:r>
            <a:r>
              <a:rPr dirty="0" sz="2150" spc="-10">
                <a:latin typeface="Arial MT"/>
                <a:cs typeface="Arial MT"/>
              </a:rPr>
              <a:t>	</a:t>
            </a:r>
            <a:r>
              <a:rPr dirty="0" sz="2150" spc="-10">
                <a:latin typeface="Arial MT"/>
                <a:cs typeface="Arial MT"/>
              </a:rPr>
              <a:t>…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309" name="object 309"/>
          <p:cNvGrpSpPr/>
          <p:nvPr/>
        </p:nvGrpSpPr>
        <p:grpSpPr>
          <a:xfrm>
            <a:off x="12631743" y="4480672"/>
            <a:ext cx="34925" cy="579120"/>
            <a:chOff x="12631743" y="4480672"/>
            <a:chExt cx="34925" cy="579120"/>
          </a:xfrm>
        </p:grpSpPr>
        <p:sp>
          <p:nvSpPr>
            <p:cNvPr id="310" name="object 310"/>
            <p:cNvSpPr/>
            <p:nvPr/>
          </p:nvSpPr>
          <p:spPr>
            <a:xfrm>
              <a:off x="12649057" y="4924073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135219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12637927" y="4905522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12637927" y="4905523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12649057" y="4505406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w="0" h="163829">
                  <a:moveTo>
                    <a:pt x="0" y="163214"/>
                  </a:moveTo>
                  <a:lnTo>
                    <a:pt x="0" y="0"/>
                  </a:lnTo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12637927" y="4486855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1"/>
                  </a:lnTo>
                  <a:lnTo>
                    <a:pt x="11130" y="18550"/>
                  </a:lnTo>
                  <a:lnTo>
                    <a:pt x="18086" y="18550"/>
                  </a:lnTo>
                  <a:lnTo>
                    <a:pt x="11130" y="0"/>
                  </a:lnTo>
                  <a:close/>
                </a:path>
                <a:path w="22859" h="29845">
                  <a:moveTo>
                    <a:pt x="18086" y="18550"/>
                  </a:moveTo>
                  <a:lnTo>
                    <a:pt x="11130" y="18550"/>
                  </a:lnTo>
                  <a:lnTo>
                    <a:pt x="22260" y="29681"/>
                  </a:lnTo>
                  <a:lnTo>
                    <a:pt x="18086" y="18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12637927" y="4486856"/>
              <a:ext cx="22860" cy="29845"/>
            </a:xfrm>
            <a:custGeom>
              <a:avLst/>
              <a:gdLst/>
              <a:ahLst/>
              <a:cxnLst/>
              <a:rect l="l" t="t" r="r" b="b"/>
              <a:pathLst>
                <a:path w="22859" h="29845">
                  <a:moveTo>
                    <a:pt x="11130" y="0"/>
                  </a:moveTo>
                  <a:lnTo>
                    <a:pt x="0" y="29680"/>
                  </a:lnTo>
                  <a:lnTo>
                    <a:pt x="11130" y="18550"/>
                  </a:lnTo>
                  <a:lnTo>
                    <a:pt x="22260" y="29680"/>
                  </a:lnTo>
                  <a:lnTo>
                    <a:pt x="11130" y="0"/>
                  </a:lnTo>
                  <a:close/>
                </a:path>
              </a:pathLst>
            </a:custGeom>
            <a:ln w="12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6" name="object 316"/>
          <p:cNvSpPr txBox="1"/>
          <p:nvPr/>
        </p:nvSpPr>
        <p:spPr>
          <a:xfrm>
            <a:off x="6132923" y="3675735"/>
            <a:ext cx="2362200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>
                <a:latin typeface="Arial MT"/>
                <a:cs typeface="Arial MT"/>
              </a:rPr>
              <a:t>Pretrained</a:t>
            </a:r>
            <a:r>
              <a:rPr dirty="0" sz="2900" spc="-55">
                <a:latin typeface="Arial MT"/>
                <a:cs typeface="Arial MT"/>
              </a:rPr>
              <a:t> </a:t>
            </a:r>
            <a:r>
              <a:rPr dirty="0" sz="2900" spc="70">
                <a:latin typeface="Arial MT"/>
                <a:cs typeface="Arial MT"/>
              </a:rPr>
              <a:t>LM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10875623" y="3675735"/>
            <a:ext cx="2452370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25">
                <a:latin typeface="Arial MT"/>
                <a:cs typeface="Arial MT"/>
              </a:rPr>
              <a:t>Fine-tuned</a:t>
            </a:r>
            <a:r>
              <a:rPr dirty="0" sz="2900" spc="-75">
                <a:latin typeface="Arial MT"/>
                <a:cs typeface="Arial MT"/>
              </a:rPr>
              <a:t> </a:t>
            </a:r>
            <a:r>
              <a:rPr dirty="0" sz="2900" spc="70">
                <a:latin typeface="Arial MT"/>
                <a:cs typeface="Arial MT"/>
              </a:rPr>
              <a:t>LM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942213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"Finetuning"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means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4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different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things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751584"/>
            <a:ext cx="10793095" cy="290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30325">
              <a:lnSpc>
                <a:spcPct val="116700"/>
              </a:lnSpc>
              <a:spcBef>
                <a:spcPts val="100"/>
              </a:spcBef>
            </a:pPr>
            <a:r>
              <a:rPr dirty="0" sz="4300" spc="-30">
                <a:solidFill>
                  <a:srgbClr val="404040"/>
                </a:solidFill>
                <a:latin typeface="Calibri"/>
                <a:cs typeface="Calibri"/>
              </a:rPr>
              <a:t>We'll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discuss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here,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later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lectures </a:t>
            </a:r>
            <a:r>
              <a:rPr dirty="0" sz="4300" spc="-9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latin typeface="Calibri"/>
                <a:cs typeface="Calibri"/>
              </a:rPr>
              <a:t>In </a:t>
            </a:r>
            <a:r>
              <a:rPr dirty="0" sz="4300">
                <a:latin typeface="Calibri"/>
                <a:cs typeface="Calibri"/>
              </a:rPr>
              <a:t>all</a:t>
            </a:r>
            <a:r>
              <a:rPr dirty="0" sz="4300" spc="-5">
                <a:latin typeface="Calibri"/>
                <a:cs typeface="Calibri"/>
              </a:rPr>
              <a:t> </a:t>
            </a:r>
            <a:r>
              <a:rPr dirty="0" sz="4300" spc="-20">
                <a:latin typeface="Calibri"/>
                <a:cs typeface="Calibri"/>
              </a:rPr>
              <a:t>four</a:t>
            </a:r>
            <a:r>
              <a:rPr dirty="0" sz="4300">
                <a:latin typeface="Calibri"/>
                <a:cs typeface="Calibri"/>
              </a:rPr>
              <a:t> cases, finetuning</a:t>
            </a:r>
            <a:r>
              <a:rPr dirty="0" sz="4300" spc="15">
                <a:latin typeface="Calibri"/>
                <a:cs typeface="Calibri"/>
              </a:rPr>
              <a:t> </a:t>
            </a:r>
            <a:r>
              <a:rPr dirty="0" sz="4300" spc="5">
                <a:latin typeface="Calibri"/>
                <a:cs typeface="Calibri"/>
              </a:rPr>
              <a:t>means:</a:t>
            </a:r>
            <a:endParaRPr sz="4300">
              <a:latin typeface="Calibri"/>
              <a:cs typeface="Calibri"/>
            </a:endParaRPr>
          </a:p>
          <a:p>
            <a:pPr marL="22225" marR="5080" indent="-10160">
              <a:lnSpc>
                <a:spcPts val="4680"/>
              </a:lnSpc>
              <a:spcBef>
                <a:spcPts val="1300"/>
              </a:spcBef>
            </a:pPr>
            <a:r>
              <a:rPr dirty="0" sz="4300" spc="-5" b="1">
                <a:latin typeface="Calibri"/>
                <a:cs typeface="Calibri"/>
              </a:rPr>
              <a:t>taking</a:t>
            </a:r>
            <a:r>
              <a:rPr dirty="0" sz="4300" spc="10" b="1">
                <a:latin typeface="Calibri"/>
                <a:cs typeface="Calibri"/>
              </a:rPr>
              <a:t> </a:t>
            </a:r>
            <a:r>
              <a:rPr dirty="0" sz="4300" b="1">
                <a:latin typeface="Calibri"/>
                <a:cs typeface="Calibri"/>
              </a:rPr>
              <a:t>a</a:t>
            </a:r>
            <a:r>
              <a:rPr dirty="0" sz="4300" spc="5" b="1">
                <a:latin typeface="Calibri"/>
                <a:cs typeface="Calibri"/>
              </a:rPr>
              <a:t> </a:t>
            </a:r>
            <a:r>
              <a:rPr dirty="0" sz="4300" spc="-10" b="1">
                <a:latin typeface="Calibri"/>
                <a:cs typeface="Calibri"/>
              </a:rPr>
              <a:t>pretrained</a:t>
            </a:r>
            <a:r>
              <a:rPr dirty="0" sz="4300" spc="15" b="1">
                <a:latin typeface="Calibri"/>
                <a:cs typeface="Calibri"/>
              </a:rPr>
              <a:t> </a:t>
            </a:r>
            <a:r>
              <a:rPr dirty="0" sz="4300" spc="10" b="1">
                <a:latin typeface="Calibri"/>
                <a:cs typeface="Calibri"/>
              </a:rPr>
              <a:t>model </a:t>
            </a:r>
            <a:r>
              <a:rPr dirty="0" sz="4300" spc="5" b="1">
                <a:latin typeface="Calibri"/>
                <a:cs typeface="Calibri"/>
              </a:rPr>
              <a:t>and</a:t>
            </a:r>
            <a:r>
              <a:rPr dirty="0" sz="4300" spc="15" b="1">
                <a:latin typeface="Calibri"/>
                <a:cs typeface="Calibri"/>
              </a:rPr>
              <a:t> </a:t>
            </a:r>
            <a:r>
              <a:rPr dirty="0" sz="4300" spc="5" b="1">
                <a:latin typeface="Calibri"/>
                <a:cs typeface="Calibri"/>
              </a:rPr>
              <a:t>further</a:t>
            </a:r>
            <a:r>
              <a:rPr dirty="0" sz="4300" b="1">
                <a:latin typeface="Calibri"/>
                <a:cs typeface="Calibri"/>
              </a:rPr>
              <a:t> </a:t>
            </a:r>
            <a:r>
              <a:rPr dirty="0" sz="4300" spc="5" b="1">
                <a:latin typeface="Calibri"/>
                <a:cs typeface="Calibri"/>
              </a:rPr>
              <a:t>adapting </a:t>
            </a:r>
            <a:r>
              <a:rPr dirty="0" sz="4300" spc="-960" b="1">
                <a:latin typeface="Calibri"/>
                <a:cs typeface="Calibri"/>
              </a:rPr>
              <a:t> </a:t>
            </a:r>
            <a:r>
              <a:rPr dirty="0" sz="4300" spc="5" b="1">
                <a:latin typeface="Calibri"/>
                <a:cs typeface="Calibri"/>
              </a:rPr>
              <a:t>some or</a:t>
            </a:r>
            <a:r>
              <a:rPr dirty="0" sz="4300" spc="-5" b="1">
                <a:latin typeface="Calibri"/>
                <a:cs typeface="Calibri"/>
              </a:rPr>
              <a:t> </a:t>
            </a:r>
            <a:r>
              <a:rPr dirty="0" sz="4300" b="1">
                <a:latin typeface="Calibri"/>
                <a:cs typeface="Calibri"/>
              </a:rPr>
              <a:t>all</a:t>
            </a:r>
            <a:r>
              <a:rPr dirty="0" sz="4300" spc="5" b="1">
                <a:latin typeface="Calibri"/>
                <a:cs typeface="Calibri"/>
              </a:rPr>
              <a:t> of</a:t>
            </a:r>
            <a:r>
              <a:rPr dirty="0" sz="4300" spc="-5" b="1">
                <a:latin typeface="Calibri"/>
                <a:cs typeface="Calibri"/>
              </a:rPr>
              <a:t> </a:t>
            </a:r>
            <a:r>
              <a:rPr dirty="0" sz="4300" spc="5" b="1">
                <a:latin typeface="Calibri"/>
                <a:cs typeface="Calibri"/>
              </a:rPr>
              <a:t>its </a:t>
            </a:r>
            <a:r>
              <a:rPr dirty="0" sz="4300" spc="-20" b="1">
                <a:latin typeface="Calibri"/>
                <a:cs typeface="Calibri"/>
              </a:rPr>
              <a:t>parameters</a:t>
            </a:r>
            <a:r>
              <a:rPr dirty="0" sz="4300" spc="10" b="1">
                <a:latin typeface="Calibri"/>
                <a:cs typeface="Calibri"/>
              </a:rPr>
              <a:t> </a:t>
            </a:r>
            <a:r>
              <a:rPr dirty="0" sz="4300" spc="-20" b="1">
                <a:latin typeface="Calibri"/>
                <a:cs typeface="Calibri"/>
              </a:rPr>
              <a:t>to</a:t>
            </a:r>
            <a:r>
              <a:rPr dirty="0" sz="4300" spc="10" b="1">
                <a:latin typeface="Calibri"/>
                <a:cs typeface="Calibri"/>
              </a:rPr>
              <a:t> </a:t>
            </a:r>
            <a:r>
              <a:rPr dirty="0" sz="4300" spc="5" b="1">
                <a:latin typeface="Calibri"/>
                <a:cs typeface="Calibri"/>
              </a:rPr>
              <a:t>some </a:t>
            </a:r>
            <a:r>
              <a:rPr dirty="0" sz="4300" b="1">
                <a:latin typeface="Calibri"/>
                <a:cs typeface="Calibri"/>
              </a:rPr>
              <a:t>new</a:t>
            </a:r>
            <a:r>
              <a:rPr dirty="0" sz="4300" spc="20" b="1">
                <a:latin typeface="Calibri"/>
                <a:cs typeface="Calibri"/>
              </a:rPr>
              <a:t> </a:t>
            </a:r>
            <a:r>
              <a:rPr dirty="0" sz="4300" spc="-15" b="1">
                <a:latin typeface="Calibri"/>
                <a:cs typeface="Calibri"/>
              </a:rPr>
              <a:t>data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79043"/>
            <a:ext cx="1202245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35">
                <a:solidFill>
                  <a:srgbClr val="404040"/>
                </a:solidFill>
                <a:latin typeface="Calibri Light"/>
                <a:cs typeface="Calibri Light"/>
              </a:rPr>
              <a:t>1.</a:t>
            </a:r>
            <a:r>
              <a:rPr dirty="0" sz="4600" spc="-11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60">
                <a:solidFill>
                  <a:srgbClr val="404040"/>
                </a:solidFill>
                <a:latin typeface="Calibri Light"/>
                <a:cs typeface="Calibri Light"/>
              </a:rPr>
              <a:t>Finetuning</a:t>
            </a:r>
            <a:r>
              <a:rPr dirty="0" sz="4600" spc="-10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35">
                <a:solidFill>
                  <a:srgbClr val="404040"/>
                </a:solidFill>
                <a:latin typeface="Calibri Light"/>
                <a:cs typeface="Calibri Light"/>
              </a:rPr>
              <a:t>as</a:t>
            </a:r>
            <a:r>
              <a:rPr dirty="0" sz="4600" spc="-10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70">
                <a:solidFill>
                  <a:srgbClr val="404040"/>
                </a:solidFill>
                <a:latin typeface="Calibri Light"/>
                <a:cs typeface="Calibri Light"/>
              </a:rPr>
              <a:t>"continued</a:t>
            </a:r>
            <a:r>
              <a:rPr dirty="0" sz="4600" spc="-11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75">
                <a:solidFill>
                  <a:srgbClr val="404040"/>
                </a:solidFill>
                <a:latin typeface="Calibri Light"/>
                <a:cs typeface="Calibri Light"/>
              </a:rPr>
              <a:t>pretraining"</a:t>
            </a:r>
            <a:r>
              <a:rPr dirty="0" sz="4600" spc="-10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30">
                <a:solidFill>
                  <a:srgbClr val="404040"/>
                </a:solidFill>
                <a:latin typeface="Calibri Light"/>
                <a:cs typeface="Calibri Light"/>
              </a:rPr>
              <a:t>on</a:t>
            </a:r>
            <a:r>
              <a:rPr dirty="0" sz="4600" spc="-114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55">
                <a:solidFill>
                  <a:srgbClr val="404040"/>
                </a:solidFill>
                <a:latin typeface="Calibri Light"/>
                <a:cs typeface="Calibri Light"/>
              </a:rPr>
              <a:t>new</a:t>
            </a:r>
            <a:r>
              <a:rPr dirty="0" sz="4600" spc="-13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600" spc="-80">
                <a:solidFill>
                  <a:srgbClr val="404040"/>
                </a:solidFill>
                <a:latin typeface="Calibri Light"/>
                <a:cs typeface="Calibri Light"/>
              </a:rPr>
              <a:t>data</a:t>
            </a:r>
            <a:endParaRPr sz="4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76044"/>
            <a:ext cx="11591925" cy="282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1340" indent="-548640">
              <a:lnSpc>
                <a:spcPct val="100000"/>
              </a:lnSpc>
              <a:spcBef>
                <a:spcPts val="10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800" spc="10">
                <a:latin typeface="Calibri"/>
                <a:cs typeface="Calibri"/>
              </a:rPr>
              <a:t>Further </a:t>
            </a:r>
            <a:r>
              <a:rPr dirty="0" sz="3800" spc="-5">
                <a:latin typeface="Calibri"/>
                <a:cs typeface="Calibri"/>
              </a:rPr>
              <a:t>train</a:t>
            </a:r>
            <a:r>
              <a:rPr dirty="0" sz="3800" spc="35">
                <a:latin typeface="Calibri"/>
                <a:cs typeface="Calibri"/>
              </a:rPr>
              <a:t> </a:t>
            </a:r>
            <a:r>
              <a:rPr dirty="0" sz="3800" spc="10">
                <a:latin typeface="Calibri"/>
                <a:cs typeface="Calibri"/>
              </a:rPr>
              <a:t>all</a:t>
            </a:r>
            <a:r>
              <a:rPr dirty="0" sz="3800" spc="20">
                <a:latin typeface="Calibri"/>
                <a:cs typeface="Calibri"/>
              </a:rPr>
              <a:t> </a:t>
            </a:r>
            <a:r>
              <a:rPr dirty="0" sz="3800" spc="10">
                <a:latin typeface="Calibri"/>
                <a:cs typeface="Calibri"/>
              </a:rPr>
              <a:t>the</a:t>
            </a:r>
            <a:r>
              <a:rPr dirty="0" sz="3800" spc="20">
                <a:latin typeface="Calibri"/>
                <a:cs typeface="Calibri"/>
              </a:rPr>
              <a:t> </a:t>
            </a:r>
            <a:r>
              <a:rPr dirty="0" sz="3800" spc="-5">
                <a:latin typeface="Calibri"/>
                <a:cs typeface="Calibri"/>
              </a:rPr>
              <a:t>parameters</a:t>
            </a:r>
            <a:r>
              <a:rPr dirty="0" sz="3800" spc="20">
                <a:latin typeface="Calibri"/>
                <a:cs typeface="Calibri"/>
              </a:rPr>
              <a:t> </a:t>
            </a:r>
            <a:r>
              <a:rPr dirty="0" sz="3800" spc="10">
                <a:latin typeface="Calibri"/>
                <a:cs typeface="Calibri"/>
              </a:rPr>
              <a:t>of</a:t>
            </a:r>
            <a:r>
              <a:rPr dirty="0" sz="3800" spc="15">
                <a:latin typeface="Calibri"/>
                <a:cs typeface="Calibri"/>
              </a:rPr>
              <a:t> model</a:t>
            </a:r>
            <a:r>
              <a:rPr dirty="0" sz="3800" spc="20">
                <a:latin typeface="Calibri"/>
                <a:cs typeface="Calibri"/>
              </a:rPr>
              <a:t> </a:t>
            </a:r>
            <a:r>
              <a:rPr dirty="0" sz="3800" spc="10">
                <a:latin typeface="Calibri"/>
                <a:cs typeface="Calibri"/>
              </a:rPr>
              <a:t>on</a:t>
            </a:r>
            <a:r>
              <a:rPr dirty="0" sz="3800" spc="35">
                <a:latin typeface="Calibri"/>
                <a:cs typeface="Calibri"/>
              </a:rPr>
              <a:t> </a:t>
            </a:r>
            <a:r>
              <a:rPr dirty="0" sz="3800" spc="5">
                <a:latin typeface="Calibri"/>
                <a:cs typeface="Calibri"/>
              </a:rPr>
              <a:t>new</a:t>
            </a:r>
            <a:r>
              <a:rPr dirty="0" sz="3800" spc="40">
                <a:latin typeface="Calibri"/>
                <a:cs typeface="Calibri"/>
              </a:rPr>
              <a:t> </a:t>
            </a:r>
            <a:r>
              <a:rPr dirty="0" sz="3800" spc="-10">
                <a:latin typeface="Calibri"/>
                <a:cs typeface="Calibri"/>
              </a:rPr>
              <a:t>data</a:t>
            </a:r>
            <a:endParaRPr sz="3800">
              <a:latin typeface="Calibri"/>
              <a:cs typeface="Calibri"/>
            </a:endParaRPr>
          </a:p>
          <a:p>
            <a:pPr lvl="1" marL="1037590" marR="300990" indent="-548640">
              <a:lnSpc>
                <a:spcPts val="3600"/>
              </a:lnSpc>
              <a:spcBef>
                <a:spcPts val="560"/>
              </a:spcBef>
              <a:buClr>
                <a:srgbClr val="E48312"/>
              </a:buClr>
              <a:buFont typeface="Arial MT"/>
              <a:buChar char="•"/>
              <a:tabLst>
                <a:tab pos="1036955" algn="l"/>
                <a:tab pos="1037590" algn="l"/>
              </a:tabLst>
            </a:pPr>
            <a:r>
              <a:rPr dirty="0" sz="3400" spc="-15">
                <a:latin typeface="Calibri"/>
                <a:cs typeface="Calibri"/>
              </a:rPr>
              <a:t>using </a:t>
            </a:r>
            <a:r>
              <a:rPr dirty="0" sz="3400" spc="-10">
                <a:latin typeface="Calibri"/>
                <a:cs typeface="Calibri"/>
              </a:rPr>
              <a:t>the </a:t>
            </a:r>
            <a:r>
              <a:rPr dirty="0" sz="3400" spc="-20">
                <a:latin typeface="Calibri"/>
                <a:cs typeface="Calibri"/>
              </a:rPr>
              <a:t>same </a:t>
            </a:r>
            <a:r>
              <a:rPr dirty="0" sz="3400" spc="-25">
                <a:latin typeface="Calibri"/>
                <a:cs typeface="Calibri"/>
              </a:rPr>
              <a:t>method </a:t>
            </a:r>
            <a:r>
              <a:rPr dirty="0" sz="3400" spc="-35">
                <a:latin typeface="Calibri"/>
                <a:cs typeface="Calibri"/>
              </a:rPr>
              <a:t>(word </a:t>
            </a:r>
            <a:r>
              <a:rPr dirty="0" sz="3400" spc="-25">
                <a:latin typeface="Calibri"/>
                <a:cs typeface="Calibri"/>
              </a:rPr>
              <a:t>prediction) </a:t>
            </a:r>
            <a:r>
              <a:rPr dirty="0" sz="3400" spc="-20">
                <a:latin typeface="Calibri"/>
                <a:cs typeface="Calibri"/>
              </a:rPr>
              <a:t>and </a:t>
            </a:r>
            <a:r>
              <a:rPr dirty="0" sz="3400" spc="-15">
                <a:latin typeface="Calibri"/>
                <a:cs typeface="Calibri"/>
              </a:rPr>
              <a:t>loss </a:t>
            </a:r>
            <a:r>
              <a:rPr dirty="0" sz="3400" spc="-20">
                <a:latin typeface="Calibri"/>
                <a:cs typeface="Calibri"/>
              </a:rPr>
              <a:t>function </a:t>
            </a:r>
            <a:r>
              <a:rPr dirty="0" sz="3400" spc="-755">
                <a:latin typeface="Calibri"/>
                <a:cs typeface="Calibri"/>
              </a:rPr>
              <a:t> </a:t>
            </a:r>
            <a:r>
              <a:rPr dirty="0" sz="3400" spc="-30">
                <a:latin typeface="Calibri"/>
                <a:cs typeface="Calibri"/>
              </a:rPr>
              <a:t>(cross-entropy</a:t>
            </a:r>
            <a:r>
              <a:rPr dirty="0" sz="3400" spc="-35">
                <a:latin typeface="Calibri"/>
                <a:cs typeface="Calibri"/>
              </a:rPr>
              <a:t> </a:t>
            </a:r>
            <a:r>
              <a:rPr dirty="0" sz="3400" spc="-15">
                <a:latin typeface="Calibri"/>
                <a:cs typeface="Calibri"/>
              </a:rPr>
              <a:t>loss)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 spc="-15">
                <a:latin typeface="Calibri"/>
                <a:cs typeface="Calibri"/>
              </a:rPr>
              <a:t>as </a:t>
            </a:r>
            <a:r>
              <a:rPr dirty="0" sz="3400" spc="-40">
                <a:latin typeface="Calibri"/>
                <a:cs typeface="Calibri"/>
              </a:rPr>
              <a:t>for</a:t>
            </a:r>
            <a:r>
              <a:rPr dirty="0" sz="3400" spc="-25">
                <a:latin typeface="Calibri"/>
                <a:cs typeface="Calibri"/>
              </a:rPr>
              <a:t> </a:t>
            </a:r>
            <a:r>
              <a:rPr dirty="0" sz="3400" spc="-30">
                <a:latin typeface="Calibri"/>
                <a:cs typeface="Calibri"/>
              </a:rPr>
              <a:t>pretraining.</a:t>
            </a:r>
            <a:endParaRPr sz="3400">
              <a:latin typeface="Calibri"/>
              <a:cs typeface="Calibri"/>
            </a:endParaRPr>
          </a:p>
          <a:p>
            <a:pPr lvl="1" marL="1037590" indent="-548640">
              <a:lnSpc>
                <a:spcPct val="100000"/>
              </a:lnSpc>
              <a:spcBef>
                <a:spcPts val="175"/>
              </a:spcBef>
              <a:buClr>
                <a:srgbClr val="E48312"/>
              </a:buClr>
              <a:buFont typeface="Arial MT"/>
              <a:buChar char="•"/>
              <a:tabLst>
                <a:tab pos="1036955" algn="l"/>
                <a:tab pos="1037590" algn="l"/>
              </a:tabLst>
            </a:pPr>
            <a:r>
              <a:rPr dirty="0" sz="3400" spc="-15">
                <a:latin typeface="Calibri"/>
                <a:cs typeface="Calibri"/>
              </a:rPr>
              <a:t>as </a:t>
            </a:r>
            <a:r>
              <a:rPr dirty="0" sz="3400" spc="-10">
                <a:latin typeface="Calibri"/>
                <a:cs typeface="Calibri"/>
              </a:rPr>
              <a:t>if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 spc="-15">
                <a:latin typeface="Calibri"/>
                <a:cs typeface="Calibri"/>
              </a:rPr>
              <a:t>the</a:t>
            </a:r>
            <a:r>
              <a:rPr dirty="0" sz="3400" spc="-35">
                <a:latin typeface="Calibri"/>
                <a:cs typeface="Calibri"/>
              </a:rPr>
              <a:t> </a:t>
            </a:r>
            <a:r>
              <a:rPr dirty="0" sz="3400" spc="-25">
                <a:latin typeface="Calibri"/>
                <a:cs typeface="Calibri"/>
              </a:rPr>
              <a:t>new</a:t>
            </a:r>
            <a:r>
              <a:rPr dirty="0" sz="3400" spc="-35">
                <a:latin typeface="Calibri"/>
                <a:cs typeface="Calibri"/>
              </a:rPr>
              <a:t> data</a:t>
            </a:r>
            <a:r>
              <a:rPr dirty="0" sz="3400" spc="-30">
                <a:latin typeface="Calibri"/>
                <a:cs typeface="Calibri"/>
              </a:rPr>
              <a:t> </a:t>
            </a:r>
            <a:r>
              <a:rPr dirty="0" sz="3400" spc="-40">
                <a:latin typeface="Calibri"/>
                <a:cs typeface="Calibri"/>
              </a:rPr>
              <a:t>were</a:t>
            </a:r>
            <a:r>
              <a:rPr dirty="0" sz="3400" spc="-35">
                <a:latin typeface="Calibri"/>
                <a:cs typeface="Calibri"/>
              </a:rPr>
              <a:t> </a:t>
            </a:r>
            <a:r>
              <a:rPr dirty="0" sz="3400" spc="-30">
                <a:latin typeface="Calibri"/>
                <a:cs typeface="Calibri"/>
              </a:rPr>
              <a:t>at</a:t>
            </a:r>
            <a:r>
              <a:rPr dirty="0" sz="3400" spc="-15">
                <a:latin typeface="Calibri"/>
                <a:cs typeface="Calibri"/>
              </a:rPr>
              <a:t> the</a:t>
            </a:r>
            <a:r>
              <a:rPr dirty="0" sz="3400" spc="-35">
                <a:latin typeface="Calibri"/>
                <a:cs typeface="Calibri"/>
              </a:rPr>
              <a:t> </a:t>
            </a:r>
            <a:r>
              <a:rPr dirty="0" sz="3400" spc="-25">
                <a:latin typeface="Calibri"/>
                <a:cs typeface="Calibri"/>
              </a:rPr>
              <a:t>tail</a:t>
            </a:r>
            <a:r>
              <a:rPr dirty="0" sz="3400" spc="-20">
                <a:latin typeface="Calibri"/>
                <a:cs typeface="Calibri"/>
              </a:rPr>
              <a:t> end</a:t>
            </a:r>
            <a:r>
              <a:rPr dirty="0" sz="3400" spc="-25">
                <a:latin typeface="Calibri"/>
                <a:cs typeface="Calibri"/>
              </a:rPr>
              <a:t> </a:t>
            </a:r>
            <a:r>
              <a:rPr dirty="0" sz="3400" spc="-15">
                <a:latin typeface="Calibri"/>
                <a:cs typeface="Calibri"/>
              </a:rPr>
              <a:t>of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 spc="-15">
                <a:latin typeface="Calibri"/>
                <a:cs typeface="Calibri"/>
              </a:rPr>
              <a:t>the</a:t>
            </a:r>
            <a:r>
              <a:rPr dirty="0" sz="3400" spc="-35">
                <a:latin typeface="Calibri"/>
                <a:cs typeface="Calibri"/>
              </a:rPr>
              <a:t> </a:t>
            </a:r>
            <a:r>
              <a:rPr dirty="0" sz="3400" spc="-30">
                <a:latin typeface="Calibri"/>
                <a:cs typeface="Calibri"/>
              </a:rPr>
              <a:t>pretraining </a:t>
            </a:r>
            <a:r>
              <a:rPr dirty="0" sz="3400" spc="-35">
                <a:latin typeface="Calibri"/>
                <a:cs typeface="Calibri"/>
              </a:rPr>
              <a:t>data</a:t>
            </a:r>
            <a:endParaRPr sz="34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919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800" spc="15">
                <a:latin typeface="Calibri"/>
                <a:cs typeface="Calibri"/>
              </a:rPr>
              <a:t>Hence</a:t>
            </a:r>
            <a:r>
              <a:rPr dirty="0" sz="3800" spc="10">
                <a:latin typeface="Calibri"/>
                <a:cs typeface="Calibri"/>
              </a:rPr>
              <a:t> </a:t>
            </a:r>
            <a:r>
              <a:rPr dirty="0" sz="3800" spc="15">
                <a:latin typeface="Calibri"/>
                <a:cs typeface="Calibri"/>
              </a:rPr>
              <a:t>sometimes</a:t>
            </a:r>
            <a:r>
              <a:rPr dirty="0" sz="3800" spc="10">
                <a:latin typeface="Calibri"/>
                <a:cs typeface="Calibri"/>
              </a:rPr>
              <a:t> </a:t>
            </a:r>
            <a:r>
              <a:rPr dirty="0" sz="3800" spc="5">
                <a:latin typeface="Calibri"/>
                <a:cs typeface="Calibri"/>
              </a:rPr>
              <a:t>called</a:t>
            </a:r>
            <a:r>
              <a:rPr dirty="0" sz="3800" spc="30">
                <a:latin typeface="Calibri"/>
                <a:cs typeface="Calibri"/>
              </a:rPr>
              <a:t> </a:t>
            </a:r>
            <a:r>
              <a:rPr dirty="0" sz="3800" spc="5" b="1">
                <a:latin typeface="Calibri"/>
                <a:cs typeface="Calibri"/>
              </a:rPr>
              <a:t>continued</a:t>
            </a:r>
            <a:r>
              <a:rPr dirty="0" sz="3800" spc="10" b="1">
                <a:latin typeface="Calibri"/>
                <a:cs typeface="Calibri"/>
              </a:rPr>
              <a:t> </a:t>
            </a:r>
            <a:r>
              <a:rPr dirty="0" sz="3800" spc="-5" b="1">
                <a:latin typeface="Calibri"/>
                <a:cs typeface="Calibri"/>
              </a:rPr>
              <a:t>pretraining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3686" y="807211"/>
            <a:ext cx="26536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</a:t>
            </a:r>
            <a:r>
              <a:rPr dirty="0" spc="-10"/>
              <a:t>i</a:t>
            </a:r>
            <a:r>
              <a:rPr dirty="0" spc="-5"/>
              <a:t>n</a:t>
            </a:r>
            <a:r>
              <a:rPr dirty="0" spc="-35"/>
              <a:t>e</a:t>
            </a:r>
            <a:r>
              <a:rPr dirty="0" spc="-5"/>
              <a:t>tun</a:t>
            </a:r>
            <a:r>
              <a:rPr dirty="0" spc="-10"/>
              <a:t>i</a:t>
            </a:r>
            <a:r>
              <a:rPr dirty="0" spc="-5"/>
              <a:t>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233489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Encoders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12543"/>
            <a:ext cx="11770995" cy="518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dirty="0" sz="43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varieties!</a:t>
            </a:r>
            <a:endParaRPr sz="43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24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Popular: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Masked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Language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Models (MLMs)</a:t>
            </a:r>
            <a:endParaRPr sz="43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33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BERT</a:t>
            </a:r>
            <a:r>
              <a:rPr dirty="0" sz="43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family</a:t>
            </a:r>
            <a:endParaRPr sz="4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48312"/>
              </a:buClr>
              <a:buFont typeface="Arial MT"/>
              <a:buChar char="•"/>
            </a:pPr>
            <a:endParaRPr sz="5550">
              <a:latin typeface="Calibri"/>
              <a:cs typeface="Calibri"/>
            </a:endParaRPr>
          </a:p>
          <a:p>
            <a:pPr marL="561340" marR="1016000" indent="-548640">
              <a:lnSpc>
                <a:spcPct val="79500"/>
              </a:lnSpc>
              <a:spcBef>
                <a:spcPts val="5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4300" spc="-50">
                <a:solidFill>
                  <a:srgbClr val="404040"/>
                </a:solidFill>
                <a:latin typeface="Calibri"/>
                <a:cs typeface="Calibri"/>
              </a:rPr>
              <a:t>Trained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predicting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surrounding </a:t>
            </a:r>
            <a:r>
              <a:rPr dirty="0" sz="4300" spc="-9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words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on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both sides</a:t>
            </a:r>
            <a:endParaRPr sz="4300">
              <a:latin typeface="Calibri"/>
              <a:cs typeface="Calibri"/>
            </a:endParaRPr>
          </a:p>
          <a:p>
            <a:pPr marL="561340" marR="5080" indent="-548640">
              <a:lnSpc>
                <a:spcPts val="4200"/>
              </a:lnSpc>
              <a:spcBef>
                <a:spcPts val="118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dirty="0" sz="43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b="1">
                <a:solidFill>
                  <a:srgbClr val="404040"/>
                </a:solidFill>
                <a:latin typeface="Calibri"/>
                <a:cs typeface="Calibri"/>
              </a:rPr>
              <a:t>finetuned</a:t>
            </a:r>
            <a:r>
              <a:rPr dirty="0" sz="4300" spc="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(trained</a:t>
            </a:r>
            <a:r>
              <a:rPr dirty="0" sz="43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supervised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data) </a:t>
            </a:r>
            <a:r>
              <a:rPr dirty="0" sz="4300" spc="-9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classification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tasks.</a:t>
            </a:r>
            <a:endParaRPr sz="4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2187" y="747655"/>
            <a:ext cx="2500630" cy="1674495"/>
            <a:chOff x="8872187" y="747655"/>
            <a:chExt cx="2500630" cy="1674495"/>
          </a:xfrm>
        </p:grpSpPr>
        <p:sp>
          <p:nvSpPr>
            <p:cNvPr id="5" name="object 5"/>
            <p:cNvSpPr/>
            <p:nvPr/>
          </p:nvSpPr>
          <p:spPr>
            <a:xfrm>
              <a:off x="8872181" y="747661"/>
              <a:ext cx="311785" cy="1674495"/>
            </a:xfrm>
            <a:custGeom>
              <a:avLst/>
              <a:gdLst/>
              <a:ahLst/>
              <a:cxnLst/>
              <a:rect l="l" t="t" r="r" b="b"/>
              <a:pathLst>
                <a:path w="311784" h="1674495">
                  <a:moveTo>
                    <a:pt x="311226" y="1106144"/>
                  </a:moveTo>
                  <a:lnTo>
                    <a:pt x="307149" y="1085862"/>
                  </a:lnTo>
                  <a:lnTo>
                    <a:pt x="296024" y="1069301"/>
                  </a:lnTo>
                  <a:lnTo>
                    <a:pt x="279539" y="1058138"/>
                  </a:lnTo>
                  <a:lnTo>
                    <a:pt x="259346" y="1054036"/>
                  </a:lnTo>
                  <a:lnTo>
                    <a:pt x="51866" y="1054036"/>
                  </a:lnTo>
                  <a:lnTo>
                    <a:pt x="31686" y="1058138"/>
                  </a:lnTo>
                  <a:lnTo>
                    <a:pt x="15189" y="1069301"/>
                  </a:lnTo>
                  <a:lnTo>
                    <a:pt x="4076" y="1085862"/>
                  </a:lnTo>
                  <a:lnTo>
                    <a:pt x="0" y="1106144"/>
                  </a:lnTo>
                  <a:lnTo>
                    <a:pt x="0" y="1621955"/>
                  </a:lnTo>
                  <a:lnTo>
                    <a:pt x="4076" y="1642237"/>
                  </a:lnTo>
                  <a:lnTo>
                    <a:pt x="15189" y="1658797"/>
                  </a:lnTo>
                  <a:lnTo>
                    <a:pt x="31686" y="1669973"/>
                  </a:lnTo>
                  <a:lnTo>
                    <a:pt x="51866" y="1674063"/>
                  </a:lnTo>
                  <a:lnTo>
                    <a:pt x="259346" y="1674063"/>
                  </a:lnTo>
                  <a:lnTo>
                    <a:pt x="279539" y="1669973"/>
                  </a:lnTo>
                  <a:lnTo>
                    <a:pt x="296024" y="1658797"/>
                  </a:lnTo>
                  <a:lnTo>
                    <a:pt x="307149" y="1642237"/>
                  </a:lnTo>
                  <a:lnTo>
                    <a:pt x="311226" y="1621955"/>
                  </a:lnTo>
                  <a:lnTo>
                    <a:pt x="311226" y="1106144"/>
                  </a:lnTo>
                  <a:close/>
                </a:path>
                <a:path w="311784" h="1674495">
                  <a:moveTo>
                    <a:pt x="311226" y="52108"/>
                  </a:moveTo>
                  <a:lnTo>
                    <a:pt x="307149" y="31826"/>
                  </a:lnTo>
                  <a:lnTo>
                    <a:pt x="296024" y="15265"/>
                  </a:lnTo>
                  <a:lnTo>
                    <a:pt x="279539" y="4089"/>
                  </a:lnTo>
                  <a:lnTo>
                    <a:pt x="259346" y="0"/>
                  </a:lnTo>
                  <a:lnTo>
                    <a:pt x="51866" y="0"/>
                  </a:lnTo>
                  <a:lnTo>
                    <a:pt x="31686" y="4089"/>
                  </a:lnTo>
                  <a:lnTo>
                    <a:pt x="15189" y="15265"/>
                  </a:lnTo>
                  <a:lnTo>
                    <a:pt x="4076" y="31826"/>
                  </a:lnTo>
                  <a:lnTo>
                    <a:pt x="0" y="52108"/>
                  </a:lnTo>
                  <a:lnTo>
                    <a:pt x="0" y="567918"/>
                  </a:lnTo>
                  <a:lnTo>
                    <a:pt x="4076" y="588200"/>
                  </a:lnTo>
                  <a:lnTo>
                    <a:pt x="15189" y="604761"/>
                  </a:lnTo>
                  <a:lnTo>
                    <a:pt x="31686" y="615924"/>
                  </a:lnTo>
                  <a:lnTo>
                    <a:pt x="51866" y="620026"/>
                  </a:lnTo>
                  <a:lnTo>
                    <a:pt x="259346" y="620026"/>
                  </a:lnTo>
                  <a:lnTo>
                    <a:pt x="279539" y="615924"/>
                  </a:lnTo>
                  <a:lnTo>
                    <a:pt x="296024" y="604761"/>
                  </a:lnTo>
                  <a:lnTo>
                    <a:pt x="307149" y="588200"/>
                  </a:lnTo>
                  <a:lnTo>
                    <a:pt x="311226" y="567918"/>
                  </a:lnTo>
                  <a:lnTo>
                    <a:pt x="311226" y="52108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66073" y="1367679"/>
              <a:ext cx="123825" cy="434340"/>
            </a:xfrm>
            <a:custGeom>
              <a:avLst/>
              <a:gdLst/>
              <a:ahLst/>
              <a:cxnLst/>
              <a:rect l="l" t="t" r="r" b="b"/>
              <a:pathLst>
                <a:path w="123825" h="434339">
                  <a:moveTo>
                    <a:pt x="69443" y="103337"/>
                  </a:moveTo>
                  <a:lnTo>
                    <a:pt x="54011" y="103337"/>
                  </a:lnTo>
                  <a:lnTo>
                    <a:pt x="54010" y="434014"/>
                  </a:lnTo>
                  <a:lnTo>
                    <a:pt x="69442" y="434014"/>
                  </a:lnTo>
                  <a:lnTo>
                    <a:pt x="69443" y="103337"/>
                  </a:lnTo>
                  <a:close/>
                </a:path>
                <a:path w="123825" h="434339">
                  <a:moveTo>
                    <a:pt x="61727" y="0"/>
                  </a:moveTo>
                  <a:lnTo>
                    <a:pt x="0" y="124005"/>
                  </a:lnTo>
                  <a:lnTo>
                    <a:pt x="54011" y="124005"/>
                  </a:lnTo>
                  <a:lnTo>
                    <a:pt x="54011" y="103337"/>
                  </a:lnTo>
                  <a:lnTo>
                    <a:pt x="113166" y="103337"/>
                  </a:lnTo>
                  <a:lnTo>
                    <a:pt x="61727" y="0"/>
                  </a:lnTo>
                  <a:close/>
                </a:path>
                <a:path w="123825" h="434339">
                  <a:moveTo>
                    <a:pt x="113166" y="103337"/>
                  </a:moveTo>
                  <a:lnTo>
                    <a:pt x="69443" y="103337"/>
                  </a:lnTo>
                  <a:lnTo>
                    <a:pt x="69443" y="124005"/>
                  </a:lnTo>
                  <a:lnTo>
                    <a:pt x="123454" y="124005"/>
                  </a:lnTo>
                  <a:lnTo>
                    <a:pt x="113166" y="10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430308" y="747661"/>
              <a:ext cx="311785" cy="1674495"/>
            </a:xfrm>
            <a:custGeom>
              <a:avLst/>
              <a:gdLst/>
              <a:ahLst/>
              <a:cxnLst/>
              <a:rect l="l" t="t" r="r" b="b"/>
              <a:pathLst>
                <a:path w="311784" h="1674495">
                  <a:moveTo>
                    <a:pt x="311226" y="1106144"/>
                  </a:moveTo>
                  <a:lnTo>
                    <a:pt x="307149" y="1085862"/>
                  </a:lnTo>
                  <a:lnTo>
                    <a:pt x="296037" y="1069301"/>
                  </a:lnTo>
                  <a:lnTo>
                    <a:pt x="279539" y="1058138"/>
                  </a:lnTo>
                  <a:lnTo>
                    <a:pt x="259359" y="1054036"/>
                  </a:lnTo>
                  <a:lnTo>
                    <a:pt x="51879" y="1054036"/>
                  </a:lnTo>
                  <a:lnTo>
                    <a:pt x="31686" y="1058138"/>
                  </a:lnTo>
                  <a:lnTo>
                    <a:pt x="15201" y="1069301"/>
                  </a:lnTo>
                  <a:lnTo>
                    <a:pt x="4076" y="1085862"/>
                  </a:lnTo>
                  <a:lnTo>
                    <a:pt x="0" y="1106144"/>
                  </a:lnTo>
                  <a:lnTo>
                    <a:pt x="0" y="1621955"/>
                  </a:lnTo>
                  <a:lnTo>
                    <a:pt x="4076" y="1642237"/>
                  </a:lnTo>
                  <a:lnTo>
                    <a:pt x="15201" y="1658797"/>
                  </a:lnTo>
                  <a:lnTo>
                    <a:pt x="31686" y="1669973"/>
                  </a:lnTo>
                  <a:lnTo>
                    <a:pt x="51879" y="1674063"/>
                  </a:lnTo>
                  <a:lnTo>
                    <a:pt x="259359" y="1674063"/>
                  </a:lnTo>
                  <a:lnTo>
                    <a:pt x="279539" y="1669973"/>
                  </a:lnTo>
                  <a:lnTo>
                    <a:pt x="296037" y="1658797"/>
                  </a:lnTo>
                  <a:lnTo>
                    <a:pt x="307149" y="1642237"/>
                  </a:lnTo>
                  <a:lnTo>
                    <a:pt x="311226" y="1621955"/>
                  </a:lnTo>
                  <a:lnTo>
                    <a:pt x="311226" y="1106144"/>
                  </a:lnTo>
                  <a:close/>
                </a:path>
                <a:path w="311784" h="1674495">
                  <a:moveTo>
                    <a:pt x="311226" y="52108"/>
                  </a:moveTo>
                  <a:lnTo>
                    <a:pt x="307149" y="31826"/>
                  </a:lnTo>
                  <a:lnTo>
                    <a:pt x="296037" y="15265"/>
                  </a:lnTo>
                  <a:lnTo>
                    <a:pt x="279539" y="4089"/>
                  </a:lnTo>
                  <a:lnTo>
                    <a:pt x="259359" y="0"/>
                  </a:lnTo>
                  <a:lnTo>
                    <a:pt x="51879" y="0"/>
                  </a:lnTo>
                  <a:lnTo>
                    <a:pt x="31686" y="4089"/>
                  </a:lnTo>
                  <a:lnTo>
                    <a:pt x="15201" y="15265"/>
                  </a:lnTo>
                  <a:lnTo>
                    <a:pt x="4076" y="31826"/>
                  </a:lnTo>
                  <a:lnTo>
                    <a:pt x="0" y="52108"/>
                  </a:lnTo>
                  <a:lnTo>
                    <a:pt x="0" y="567918"/>
                  </a:lnTo>
                  <a:lnTo>
                    <a:pt x="4076" y="588200"/>
                  </a:lnTo>
                  <a:lnTo>
                    <a:pt x="15201" y="604761"/>
                  </a:lnTo>
                  <a:lnTo>
                    <a:pt x="31686" y="615924"/>
                  </a:lnTo>
                  <a:lnTo>
                    <a:pt x="51879" y="620026"/>
                  </a:lnTo>
                  <a:lnTo>
                    <a:pt x="259359" y="620026"/>
                  </a:lnTo>
                  <a:lnTo>
                    <a:pt x="279539" y="615924"/>
                  </a:lnTo>
                  <a:lnTo>
                    <a:pt x="296037" y="604761"/>
                  </a:lnTo>
                  <a:lnTo>
                    <a:pt x="307149" y="588200"/>
                  </a:lnTo>
                  <a:lnTo>
                    <a:pt x="311226" y="567918"/>
                  </a:lnTo>
                  <a:lnTo>
                    <a:pt x="311226" y="52108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23076" y="1367679"/>
              <a:ext cx="563245" cy="440690"/>
            </a:xfrm>
            <a:custGeom>
              <a:avLst/>
              <a:gdLst/>
              <a:ahLst/>
              <a:cxnLst/>
              <a:rect l="l" t="t" r="r" b="b"/>
              <a:pathLst>
                <a:path w="563245" h="440689">
                  <a:moveTo>
                    <a:pt x="460511" y="69783"/>
                  </a:moveTo>
                  <a:lnTo>
                    <a:pt x="0" y="427887"/>
                  </a:lnTo>
                  <a:lnTo>
                    <a:pt x="9446" y="440145"/>
                  </a:lnTo>
                  <a:lnTo>
                    <a:pt x="469958" y="82040"/>
                  </a:lnTo>
                  <a:lnTo>
                    <a:pt x="460511" y="69783"/>
                  </a:lnTo>
                  <a:close/>
                </a:path>
                <a:path w="563245" h="440689">
                  <a:moveTo>
                    <a:pt x="535494" y="57130"/>
                  </a:moveTo>
                  <a:lnTo>
                    <a:pt x="476782" y="57130"/>
                  </a:lnTo>
                  <a:lnTo>
                    <a:pt x="486228" y="69388"/>
                  </a:lnTo>
                  <a:lnTo>
                    <a:pt x="469958" y="82040"/>
                  </a:lnTo>
                  <a:lnTo>
                    <a:pt x="503021" y="124938"/>
                  </a:lnTo>
                  <a:lnTo>
                    <a:pt x="535494" y="57130"/>
                  </a:lnTo>
                  <a:close/>
                </a:path>
                <a:path w="563245" h="440689">
                  <a:moveTo>
                    <a:pt x="476782" y="57130"/>
                  </a:moveTo>
                  <a:lnTo>
                    <a:pt x="460511" y="69783"/>
                  </a:lnTo>
                  <a:lnTo>
                    <a:pt x="469958" y="82040"/>
                  </a:lnTo>
                  <a:lnTo>
                    <a:pt x="486228" y="69388"/>
                  </a:lnTo>
                  <a:lnTo>
                    <a:pt x="476782" y="57130"/>
                  </a:lnTo>
                  <a:close/>
                </a:path>
                <a:path w="563245" h="440689">
                  <a:moveTo>
                    <a:pt x="562853" y="0"/>
                  </a:moveTo>
                  <a:lnTo>
                    <a:pt x="427447" y="26884"/>
                  </a:lnTo>
                  <a:lnTo>
                    <a:pt x="460511" y="69783"/>
                  </a:lnTo>
                  <a:lnTo>
                    <a:pt x="476782" y="57130"/>
                  </a:lnTo>
                  <a:lnTo>
                    <a:pt x="535494" y="57130"/>
                  </a:lnTo>
                  <a:lnTo>
                    <a:pt x="562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88448" y="747661"/>
              <a:ext cx="311785" cy="1674495"/>
            </a:xfrm>
            <a:custGeom>
              <a:avLst/>
              <a:gdLst/>
              <a:ahLst/>
              <a:cxnLst/>
              <a:rect l="l" t="t" r="r" b="b"/>
              <a:pathLst>
                <a:path w="311784" h="1674495">
                  <a:moveTo>
                    <a:pt x="311213" y="1106144"/>
                  </a:moveTo>
                  <a:lnTo>
                    <a:pt x="307136" y="1085862"/>
                  </a:lnTo>
                  <a:lnTo>
                    <a:pt x="296024" y="1069301"/>
                  </a:lnTo>
                  <a:lnTo>
                    <a:pt x="279539" y="1058138"/>
                  </a:lnTo>
                  <a:lnTo>
                    <a:pt x="259346" y="1054036"/>
                  </a:lnTo>
                  <a:lnTo>
                    <a:pt x="51866" y="1054036"/>
                  </a:lnTo>
                  <a:lnTo>
                    <a:pt x="31673" y="1058138"/>
                  </a:lnTo>
                  <a:lnTo>
                    <a:pt x="15189" y="1069301"/>
                  </a:lnTo>
                  <a:lnTo>
                    <a:pt x="4076" y="1085862"/>
                  </a:lnTo>
                  <a:lnTo>
                    <a:pt x="0" y="1106144"/>
                  </a:lnTo>
                  <a:lnTo>
                    <a:pt x="0" y="1621955"/>
                  </a:lnTo>
                  <a:lnTo>
                    <a:pt x="4076" y="1642237"/>
                  </a:lnTo>
                  <a:lnTo>
                    <a:pt x="15189" y="1658797"/>
                  </a:lnTo>
                  <a:lnTo>
                    <a:pt x="31673" y="1669973"/>
                  </a:lnTo>
                  <a:lnTo>
                    <a:pt x="51866" y="1674063"/>
                  </a:lnTo>
                  <a:lnTo>
                    <a:pt x="259346" y="1674063"/>
                  </a:lnTo>
                  <a:lnTo>
                    <a:pt x="279539" y="1669973"/>
                  </a:lnTo>
                  <a:lnTo>
                    <a:pt x="296024" y="1658797"/>
                  </a:lnTo>
                  <a:lnTo>
                    <a:pt x="307136" y="1642237"/>
                  </a:lnTo>
                  <a:lnTo>
                    <a:pt x="311213" y="1621955"/>
                  </a:lnTo>
                  <a:lnTo>
                    <a:pt x="311213" y="1106144"/>
                  </a:lnTo>
                  <a:close/>
                </a:path>
                <a:path w="311784" h="1674495">
                  <a:moveTo>
                    <a:pt x="311213" y="52108"/>
                  </a:moveTo>
                  <a:lnTo>
                    <a:pt x="307136" y="31826"/>
                  </a:lnTo>
                  <a:lnTo>
                    <a:pt x="296024" y="15265"/>
                  </a:lnTo>
                  <a:lnTo>
                    <a:pt x="279539" y="4089"/>
                  </a:lnTo>
                  <a:lnTo>
                    <a:pt x="259346" y="0"/>
                  </a:lnTo>
                  <a:lnTo>
                    <a:pt x="51866" y="0"/>
                  </a:lnTo>
                  <a:lnTo>
                    <a:pt x="31673" y="4089"/>
                  </a:lnTo>
                  <a:lnTo>
                    <a:pt x="15189" y="15265"/>
                  </a:lnTo>
                  <a:lnTo>
                    <a:pt x="4076" y="31826"/>
                  </a:lnTo>
                  <a:lnTo>
                    <a:pt x="0" y="52108"/>
                  </a:lnTo>
                  <a:lnTo>
                    <a:pt x="0" y="567918"/>
                  </a:lnTo>
                  <a:lnTo>
                    <a:pt x="4076" y="588200"/>
                  </a:lnTo>
                  <a:lnTo>
                    <a:pt x="15189" y="604761"/>
                  </a:lnTo>
                  <a:lnTo>
                    <a:pt x="31673" y="615924"/>
                  </a:lnTo>
                  <a:lnTo>
                    <a:pt x="51866" y="620026"/>
                  </a:lnTo>
                  <a:lnTo>
                    <a:pt x="259346" y="620026"/>
                  </a:lnTo>
                  <a:lnTo>
                    <a:pt x="279539" y="615924"/>
                  </a:lnTo>
                  <a:lnTo>
                    <a:pt x="296024" y="604761"/>
                  </a:lnTo>
                  <a:lnTo>
                    <a:pt x="307136" y="588200"/>
                  </a:lnTo>
                  <a:lnTo>
                    <a:pt x="311213" y="567918"/>
                  </a:lnTo>
                  <a:lnTo>
                    <a:pt x="311213" y="52108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25014" y="1354621"/>
              <a:ext cx="1119505" cy="454659"/>
            </a:xfrm>
            <a:custGeom>
              <a:avLst/>
              <a:gdLst/>
              <a:ahLst/>
              <a:cxnLst/>
              <a:rect l="l" t="t" r="r" b="b"/>
              <a:pathLst>
                <a:path w="1119504" h="454660">
                  <a:moveTo>
                    <a:pt x="1001132" y="50593"/>
                  </a:moveTo>
                  <a:lnTo>
                    <a:pt x="0" y="439845"/>
                  </a:lnTo>
                  <a:lnTo>
                    <a:pt x="5570" y="454301"/>
                  </a:lnTo>
                  <a:lnTo>
                    <a:pt x="1006703" y="65051"/>
                  </a:lnTo>
                  <a:lnTo>
                    <a:pt x="1001132" y="50593"/>
                  </a:lnTo>
                  <a:close/>
                </a:path>
                <a:path w="1119504" h="454660">
                  <a:moveTo>
                    <a:pt x="1091827" y="43133"/>
                  </a:moveTo>
                  <a:lnTo>
                    <a:pt x="1020319" y="43133"/>
                  </a:lnTo>
                  <a:lnTo>
                    <a:pt x="1025892" y="57590"/>
                  </a:lnTo>
                  <a:lnTo>
                    <a:pt x="1006703" y="65051"/>
                  </a:lnTo>
                  <a:lnTo>
                    <a:pt x="1026200" y="115643"/>
                  </a:lnTo>
                  <a:lnTo>
                    <a:pt x="1091827" y="43133"/>
                  </a:lnTo>
                  <a:close/>
                </a:path>
                <a:path w="1119504" h="454660">
                  <a:moveTo>
                    <a:pt x="1020319" y="43133"/>
                  </a:moveTo>
                  <a:lnTo>
                    <a:pt x="1001132" y="50593"/>
                  </a:lnTo>
                  <a:lnTo>
                    <a:pt x="1006703" y="65051"/>
                  </a:lnTo>
                  <a:lnTo>
                    <a:pt x="1025892" y="57590"/>
                  </a:lnTo>
                  <a:lnTo>
                    <a:pt x="1020319" y="43133"/>
                  </a:lnTo>
                  <a:close/>
                </a:path>
                <a:path w="1119504" h="454660">
                  <a:moveTo>
                    <a:pt x="981635" y="0"/>
                  </a:moveTo>
                  <a:lnTo>
                    <a:pt x="1001132" y="50593"/>
                  </a:lnTo>
                  <a:lnTo>
                    <a:pt x="1020319" y="43133"/>
                  </a:lnTo>
                  <a:lnTo>
                    <a:pt x="1091827" y="43133"/>
                  </a:lnTo>
                  <a:lnTo>
                    <a:pt x="1119047" y="13058"/>
                  </a:lnTo>
                  <a:lnTo>
                    <a:pt x="981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46575" y="747661"/>
              <a:ext cx="311785" cy="1674495"/>
            </a:xfrm>
            <a:custGeom>
              <a:avLst/>
              <a:gdLst/>
              <a:ahLst/>
              <a:cxnLst/>
              <a:rect l="l" t="t" r="r" b="b"/>
              <a:pathLst>
                <a:path w="311784" h="1674495">
                  <a:moveTo>
                    <a:pt x="311226" y="1106144"/>
                  </a:moveTo>
                  <a:lnTo>
                    <a:pt x="307149" y="1085862"/>
                  </a:lnTo>
                  <a:lnTo>
                    <a:pt x="296024" y="1069301"/>
                  </a:lnTo>
                  <a:lnTo>
                    <a:pt x="279539" y="1058138"/>
                  </a:lnTo>
                  <a:lnTo>
                    <a:pt x="259346" y="1054036"/>
                  </a:lnTo>
                  <a:lnTo>
                    <a:pt x="51866" y="1054036"/>
                  </a:lnTo>
                  <a:lnTo>
                    <a:pt x="31686" y="1058138"/>
                  </a:lnTo>
                  <a:lnTo>
                    <a:pt x="15189" y="1069301"/>
                  </a:lnTo>
                  <a:lnTo>
                    <a:pt x="4076" y="1085862"/>
                  </a:lnTo>
                  <a:lnTo>
                    <a:pt x="0" y="1106144"/>
                  </a:lnTo>
                  <a:lnTo>
                    <a:pt x="0" y="1621955"/>
                  </a:lnTo>
                  <a:lnTo>
                    <a:pt x="4076" y="1642237"/>
                  </a:lnTo>
                  <a:lnTo>
                    <a:pt x="15189" y="1658797"/>
                  </a:lnTo>
                  <a:lnTo>
                    <a:pt x="31686" y="1669973"/>
                  </a:lnTo>
                  <a:lnTo>
                    <a:pt x="51866" y="1674063"/>
                  </a:lnTo>
                  <a:lnTo>
                    <a:pt x="259346" y="1674063"/>
                  </a:lnTo>
                  <a:lnTo>
                    <a:pt x="279539" y="1669973"/>
                  </a:lnTo>
                  <a:lnTo>
                    <a:pt x="296024" y="1658797"/>
                  </a:lnTo>
                  <a:lnTo>
                    <a:pt x="307149" y="1642237"/>
                  </a:lnTo>
                  <a:lnTo>
                    <a:pt x="311226" y="1621955"/>
                  </a:lnTo>
                  <a:lnTo>
                    <a:pt x="311226" y="1106144"/>
                  </a:lnTo>
                  <a:close/>
                </a:path>
                <a:path w="311784" h="1674495">
                  <a:moveTo>
                    <a:pt x="311226" y="52108"/>
                  </a:moveTo>
                  <a:lnTo>
                    <a:pt x="307149" y="31826"/>
                  </a:lnTo>
                  <a:lnTo>
                    <a:pt x="296024" y="15265"/>
                  </a:lnTo>
                  <a:lnTo>
                    <a:pt x="279539" y="4089"/>
                  </a:lnTo>
                  <a:lnTo>
                    <a:pt x="259346" y="0"/>
                  </a:lnTo>
                  <a:lnTo>
                    <a:pt x="51866" y="0"/>
                  </a:lnTo>
                  <a:lnTo>
                    <a:pt x="31686" y="4089"/>
                  </a:lnTo>
                  <a:lnTo>
                    <a:pt x="15189" y="15265"/>
                  </a:lnTo>
                  <a:lnTo>
                    <a:pt x="4076" y="31826"/>
                  </a:lnTo>
                  <a:lnTo>
                    <a:pt x="0" y="52108"/>
                  </a:lnTo>
                  <a:lnTo>
                    <a:pt x="0" y="567918"/>
                  </a:lnTo>
                  <a:lnTo>
                    <a:pt x="4076" y="588200"/>
                  </a:lnTo>
                  <a:lnTo>
                    <a:pt x="15189" y="604761"/>
                  </a:lnTo>
                  <a:lnTo>
                    <a:pt x="31686" y="615924"/>
                  </a:lnTo>
                  <a:lnTo>
                    <a:pt x="51866" y="620026"/>
                  </a:lnTo>
                  <a:lnTo>
                    <a:pt x="259346" y="620026"/>
                  </a:lnTo>
                  <a:lnTo>
                    <a:pt x="279539" y="615924"/>
                  </a:lnTo>
                  <a:lnTo>
                    <a:pt x="296024" y="604761"/>
                  </a:lnTo>
                  <a:lnTo>
                    <a:pt x="307149" y="588200"/>
                  </a:lnTo>
                  <a:lnTo>
                    <a:pt x="311226" y="567918"/>
                  </a:lnTo>
                  <a:lnTo>
                    <a:pt x="311226" y="52108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83145" y="1354621"/>
              <a:ext cx="1119505" cy="454659"/>
            </a:xfrm>
            <a:custGeom>
              <a:avLst/>
              <a:gdLst/>
              <a:ahLst/>
              <a:cxnLst/>
              <a:rect l="l" t="t" r="r" b="b"/>
              <a:pathLst>
                <a:path w="1119504" h="454660">
                  <a:moveTo>
                    <a:pt x="1001131" y="50593"/>
                  </a:moveTo>
                  <a:lnTo>
                    <a:pt x="0" y="439845"/>
                  </a:lnTo>
                  <a:lnTo>
                    <a:pt x="5571" y="454301"/>
                  </a:lnTo>
                  <a:lnTo>
                    <a:pt x="1006703" y="65051"/>
                  </a:lnTo>
                  <a:lnTo>
                    <a:pt x="1001131" y="50593"/>
                  </a:lnTo>
                  <a:close/>
                </a:path>
                <a:path w="1119504" h="454660">
                  <a:moveTo>
                    <a:pt x="1091827" y="43133"/>
                  </a:moveTo>
                  <a:lnTo>
                    <a:pt x="1020320" y="43133"/>
                  </a:lnTo>
                  <a:lnTo>
                    <a:pt x="1025890" y="57590"/>
                  </a:lnTo>
                  <a:lnTo>
                    <a:pt x="1006703" y="65051"/>
                  </a:lnTo>
                  <a:lnTo>
                    <a:pt x="1026199" y="115643"/>
                  </a:lnTo>
                  <a:lnTo>
                    <a:pt x="1091827" y="43133"/>
                  </a:lnTo>
                  <a:close/>
                </a:path>
                <a:path w="1119504" h="454660">
                  <a:moveTo>
                    <a:pt x="1020320" y="43133"/>
                  </a:moveTo>
                  <a:lnTo>
                    <a:pt x="1001131" y="50593"/>
                  </a:lnTo>
                  <a:lnTo>
                    <a:pt x="1006703" y="65051"/>
                  </a:lnTo>
                  <a:lnTo>
                    <a:pt x="1025890" y="57590"/>
                  </a:lnTo>
                  <a:lnTo>
                    <a:pt x="1020320" y="43133"/>
                  </a:lnTo>
                  <a:close/>
                </a:path>
                <a:path w="1119504" h="454660">
                  <a:moveTo>
                    <a:pt x="981635" y="0"/>
                  </a:moveTo>
                  <a:lnTo>
                    <a:pt x="1001131" y="50593"/>
                  </a:lnTo>
                  <a:lnTo>
                    <a:pt x="1020320" y="43133"/>
                  </a:lnTo>
                  <a:lnTo>
                    <a:pt x="1091827" y="43133"/>
                  </a:lnTo>
                  <a:lnTo>
                    <a:pt x="1119047" y="13058"/>
                  </a:lnTo>
                  <a:lnTo>
                    <a:pt x="981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060976" y="747661"/>
              <a:ext cx="311785" cy="1674495"/>
            </a:xfrm>
            <a:custGeom>
              <a:avLst/>
              <a:gdLst/>
              <a:ahLst/>
              <a:cxnLst/>
              <a:rect l="l" t="t" r="r" b="b"/>
              <a:pathLst>
                <a:path w="311784" h="1674495">
                  <a:moveTo>
                    <a:pt x="311226" y="1106144"/>
                  </a:moveTo>
                  <a:lnTo>
                    <a:pt x="307149" y="1085862"/>
                  </a:lnTo>
                  <a:lnTo>
                    <a:pt x="296037" y="1069301"/>
                  </a:lnTo>
                  <a:lnTo>
                    <a:pt x="279552" y="1058138"/>
                  </a:lnTo>
                  <a:lnTo>
                    <a:pt x="259359" y="1054036"/>
                  </a:lnTo>
                  <a:lnTo>
                    <a:pt x="51879" y="1054036"/>
                  </a:lnTo>
                  <a:lnTo>
                    <a:pt x="31686" y="1058138"/>
                  </a:lnTo>
                  <a:lnTo>
                    <a:pt x="15201" y="1069301"/>
                  </a:lnTo>
                  <a:lnTo>
                    <a:pt x="4076" y="1085862"/>
                  </a:lnTo>
                  <a:lnTo>
                    <a:pt x="0" y="1106144"/>
                  </a:lnTo>
                  <a:lnTo>
                    <a:pt x="0" y="1621955"/>
                  </a:lnTo>
                  <a:lnTo>
                    <a:pt x="4076" y="1642237"/>
                  </a:lnTo>
                  <a:lnTo>
                    <a:pt x="15201" y="1658797"/>
                  </a:lnTo>
                  <a:lnTo>
                    <a:pt x="31686" y="1669973"/>
                  </a:lnTo>
                  <a:lnTo>
                    <a:pt x="51879" y="1674063"/>
                  </a:lnTo>
                  <a:lnTo>
                    <a:pt x="259359" y="1674063"/>
                  </a:lnTo>
                  <a:lnTo>
                    <a:pt x="279552" y="1669973"/>
                  </a:lnTo>
                  <a:lnTo>
                    <a:pt x="296037" y="1658797"/>
                  </a:lnTo>
                  <a:lnTo>
                    <a:pt x="307149" y="1642237"/>
                  </a:lnTo>
                  <a:lnTo>
                    <a:pt x="311226" y="1621955"/>
                  </a:lnTo>
                  <a:lnTo>
                    <a:pt x="311226" y="1106144"/>
                  </a:lnTo>
                  <a:close/>
                </a:path>
                <a:path w="311784" h="1674495">
                  <a:moveTo>
                    <a:pt x="311226" y="52108"/>
                  </a:moveTo>
                  <a:lnTo>
                    <a:pt x="307149" y="31826"/>
                  </a:lnTo>
                  <a:lnTo>
                    <a:pt x="296037" y="15265"/>
                  </a:lnTo>
                  <a:lnTo>
                    <a:pt x="279552" y="4089"/>
                  </a:lnTo>
                  <a:lnTo>
                    <a:pt x="259359" y="0"/>
                  </a:lnTo>
                  <a:lnTo>
                    <a:pt x="51879" y="0"/>
                  </a:lnTo>
                  <a:lnTo>
                    <a:pt x="31686" y="4089"/>
                  </a:lnTo>
                  <a:lnTo>
                    <a:pt x="15201" y="15265"/>
                  </a:lnTo>
                  <a:lnTo>
                    <a:pt x="4076" y="31826"/>
                  </a:lnTo>
                  <a:lnTo>
                    <a:pt x="0" y="52108"/>
                  </a:lnTo>
                  <a:lnTo>
                    <a:pt x="0" y="567918"/>
                  </a:lnTo>
                  <a:lnTo>
                    <a:pt x="4076" y="588200"/>
                  </a:lnTo>
                  <a:lnTo>
                    <a:pt x="15201" y="604761"/>
                  </a:lnTo>
                  <a:lnTo>
                    <a:pt x="31686" y="615924"/>
                  </a:lnTo>
                  <a:lnTo>
                    <a:pt x="51879" y="620026"/>
                  </a:lnTo>
                  <a:lnTo>
                    <a:pt x="259359" y="620026"/>
                  </a:lnTo>
                  <a:lnTo>
                    <a:pt x="279552" y="615924"/>
                  </a:lnTo>
                  <a:lnTo>
                    <a:pt x="296037" y="604761"/>
                  </a:lnTo>
                  <a:lnTo>
                    <a:pt x="307149" y="588200"/>
                  </a:lnTo>
                  <a:lnTo>
                    <a:pt x="311226" y="567918"/>
                  </a:lnTo>
                  <a:lnTo>
                    <a:pt x="311226" y="52108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026296" y="1330870"/>
              <a:ext cx="2252345" cy="478790"/>
            </a:xfrm>
            <a:custGeom>
              <a:avLst/>
              <a:gdLst/>
              <a:ahLst/>
              <a:cxnLst/>
              <a:rect l="l" t="t" r="r" b="b"/>
              <a:pathLst>
                <a:path w="2252345" h="478789">
                  <a:moveTo>
                    <a:pt x="2252027" y="160820"/>
                  </a:moveTo>
                  <a:lnTo>
                    <a:pt x="2241740" y="140157"/>
                  </a:lnTo>
                  <a:lnTo>
                    <a:pt x="2190305" y="36817"/>
                  </a:lnTo>
                  <a:lnTo>
                    <a:pt x="2190204" y="37007"/>
                  </a:lnTo>
                  <a:lnTo>
                    <a:pt x="2190292" y="36817"/>
                  </a:lnTo>
                  <a:lnTo>
                    <a:pt x="2182584" y="34696"/>
                  </a:lnTo>
                  <a:lnTo>
                    <a:pt x="2182584" y="160820"/>
                  </a:lnTo>
                  <a:lnTo>
                    <a:pt x="2182584" y="454202"/>
                  </a:lnTo>
                  <a:lnTo>
                    <a:pt x="2148217" y="425221"/>
                  </a:lnTo>
                  <a:lnTo>
                    <a:pt x="2148217" y="445465"/>
                  </a:lnTo>
                  <a:lnTo>
                    <a:pt x="2072093" y="414667"/>
                  </a:lnTo>
                  <a:lnTo>
                    <a:pt x="2072093" y="431355"/>
                  </a:lnTo>
                  <a:lnTo>
                    <a:pt x="1955787" y="400405"/>
                  </a:lnTo>
                  <a:lnTo>
                    <a:pt x="1955787" y="416433"/>
                  </a:lnTo>
                  <a:lnTo>
                    <a:pt x="1791081" y="383768"/>
                  </a:lnTo>
                  <a:lnTo>
                    <a:pt x="1801139" y="375285"/>
                  </a:lnTo>
                  <a:lnTo>
                    <a:pt x="1955787" y="416433"/>
                  </a:lnTo>
                  <a:lnTo>
                    <a:pt x="1955787" y="400405"/>
                  </a:lnTo>
                  <a:lnTo>
                    <a:pt x="1815592" y="363093"/>
                  </a:lnTo>
                  <a:lnTo>
                    <a:pt x="1844052" y="339077"/>
                  </a:lnTo>
                  <a:lnTo>
                    <a:pt x="2072093" y="431355"/>
                  </a:lnTo>
                  <a:lnTo>
                    <a:pt x="2072093" y="414667"/>
                  </a:lnTo>
                  <a:lnTo>
                    <a:pt x="1857438" y="327787"/>
                  </a:lnTo>
                  <a:lnTo>
                    <a:pt x="1933092" y="263956"/>
                  </a:lnTo>
                  <a:lnTo>
                    <a:pt x="2148217" y="445465"/>
                  </a:lnTo>
                  <a:lnTo>
                    <a:pt x="2148217" y="425221"/>
                  </a:lnTo>
                  <a:lnTo>
                    <a:pt x="1945081" y="253834"/>
                  </a:lnTo>
                  <a:lnTo>
                    <a:pt x="2093874" y="128295"/>
                  </a:lnTo>
                  <a:lnTo>
                    <a:pt x="2098852" y="140665"/>
                  </a:lnTo>
                  <a:lnTo>
                    <a:pt x="2107603" y="130733"/>
                  </a:lnTo>
                  <a:lnTo>
                    <a:pt x="2130133" y="157683"/>
                  </a:lnTo>
                  <a:lnTo>
                    <a:pt x="2128570" y="160820"/>
                  </a:lnTo>
                  <a:lnTo>
                    <a:pt x="2132761" y="160820"/>
                  </a:lnTo>
                  <a:lnTo>
                    <a:pt x="2135467" y="164045"/>
                  </a:lnTo>
                  <a:lnTo>
                    <a:pt x="2136851" y="160820"/>
                  </a:lnTo>
                  <a:lnTo>
                    <a:pt x="2182584" y="160820"/>
                  </a:lnTo>
                  <a:lnTo>
                    <a:pt x="2182584" y="34696"/>
                  </a:lnTo>
                  <a:lnTo>
                    <a:pt x="2080641" y="6489"/>
                  </a:lnTo>
                  <a:lnTo>
                    <a:pt x="2080641" y="119214"/>
                  </a:lnTo>
                  <a:lnTo>
                    <a:pt x="1933092" y="243713"/>
                  </a:lnTo>
                  <a:lnTo>
                    <a:pt x="1921090" y="233591"/>
                  </a:lnTo>
                  <a:lnTo>
                    <a:pt x="1921090" y="253834"/>
                  </a:lnTo>
                  <a:lnTo>
                    <a:pt x="1841220" y="321221"/>
                  </a:lnTo>
                  <a:lnTo>
                    <a:pt x="1827834" y="315810"/>
                  </a:lnTo>
                  <a:lnTo>
                    <a:pt x="1827834" y="332524"/>
                  </a:lnTo>
                  <a:lnTo>
                    <a:pt x="1797354" y="358228"/>
                  </a:lnTo>
                  <a:lnTo>
                    <a:pt x="1782902" y="354393"/>
                  </a:lnTo>
                  <a:lnTo>
                    <a:pt x="1782902" y="370420"/>
                  </a:lnTo>
                  <a:lnTo>
                    <a:pt x="1771650" y="379920"/>
                  </a:lnTo>
                  <a:lnTo>
                    <a:pt x="1756473" y="376910"/>
                  </a:lnTo>
                  <a:lnTo>
                    <a:pt x="1756473" y="392722"/>
                  </a:lnTo>
                  <a:lnTo>
                    <a:pt x="1683600" y="454202"/>
                  </a:lnTo>
                  <a:lnTo>
                    <a:pt x="1683600" y="378269"/>
                  </a:lnTo>
                  <a:lnTo>
                    <a:pt x="1756473" y="392722"/>
                  </a:lnTo>
                  <a:lnTo>
                    <a:pt x="1756473" y="376910"/>
                  </a:lnTo>
                  <a:lnTo>
                    <a:pt x="1683600" y="362458"/>
                  </a:lnTo>
                  <a:lnTo>
                    <a:pt x="1683600" y="343992"/>
                  </a:lnTo>
                  <a:lnTo>
                    <a:pt x="1782902" y="370420"/>
                  </a:lnTo>
                  <a:lnTo>
                    <a:pt x="1782902" y="354393"/>
                  </a:lnTo>
                  <a:lnTo>
                    <a:pt x="1683600" y="327952"/>
                  </a:lnTo>
                  <a:lnTo>
                    <a:pt x="1683600" y="274154"/>
                  </a:lnTo>
                  <a:lnTo>
                    <a:pt x="1827834" y="332524"/>
                  </a:lnTo>
                  <a:lnTo>
                    <a:pt x="1827834" y="315810"/>
                  </a:lnTo>
                  <a:lnTo>
                    <a:pt x="1683600" y="257441"/>
                  </a:lnTo>
                  <a:lnTo>
                    <a:pt x="1683600" y="250228"/>
                  </a:lnTo>
                  <a:lnTo>
                    <a:pt x="1841220" y="186448"/>
                  </a:lnTo>
                  <a:lnTo>
                    <a:pt x="1921090" y="253834"/>
                  </a:lnTo>
                  <a:lnTo>
                    <a:pt x="1921090" y="233591"/>
                  </a:lnTo>
                  <a:lnTo>
                    <a:pt x="1857438" y="179882"/>
                  </a:lnTo>
                  <a:lnTo>
                    <a:pt x="2075053" y="91821"/>
                  </a:lnTo>
                  <a:lnTo>
                    <a:pt x="2075307" y="92125"/>
                  </a:lnTo>
                  <a:lnTo>
                    <a:pt x="2080641" y="119214"/>
                  </a:lnTo>
                  <a:lnTo>
                    <a:pt x="2080641" y="6489"/>
                  </a:lnTo>
                  <a:lnTo>
                    <a:pt x="2064613" y="2057"/>
                  </a:lnTo>
                  <a:lnTo>
                    <a:pt x="2064613" y="79336"/>
                  </a:lnTo>
                  <a:lnTo>
                    <a:pt x="1844052" y="168592"/>
                  </a:lnTo>
                  <a:lnTo>
                    <a:pt x="1827834" y="154914"/>
                  </a:lnTo>
                  <a:lnTo>
                    <a:pt x="1827834" y="175158"/>
                  </a:lnTo>
                  <a:lnTo>
                    <a:pt x="1683600" y="233514"/>
                  </a:lnTo>
                  <a:lnTo>
                    <a:pt x="1683600" y="179717"/>
                  </a:lnTo>
                  <a:lnTo>
                    <a:pt x="1797367" y="149440"/>
                  </a:lnTo>
                  <a:lnTo>
                    <a:pt x="1827834" y="175158"/>
                  </a:lnTo>
                  <a:lnTo>
                    <a:pt x="1827834" y="154914"/>
                  </a:lnTo>
                  <a:lnTo>
                    <a:pt x="1815604" y="144589"/>
                  </a:lnTo>
                  <a:lnTo>
                    <a:pt x="2063915" y="78498"/>
                  </a:lnTo>
                  <a:lnTo>
                    <a:pt x="2064613" y="79336"/>
                  </a:lnTo>
                  <a:lnTo>
                    <a:pt x="2064613" y="2057"/>
                  </a:lnTo>
                  <a:lnTo>
                    <a:pt x="2057222" y="0"/>
                  </a:lnTo>
                  <a:lnTo>
                    <a:pt x="2059076" y="9474"/>
                  </a:lnTo>
                  <a:lnTo>
                    <a:pt x="2055152" y="8648"/>
                  </a:lnTo>
                  <a:lnTo>
                    <a:pt x="2059774" y="26225"/>
                  </a:lnTo>
                  <a:lnTo>
                    <a:pt x="2052726" y="25641"/>
                  </a:lnTo>
                  <a:lnTo>
                    <a:pt x="2064067" y="53949"/>
                  </a:lnTo>
                  <a:lnTo>
                    <a:pt x="1955685" y="75450"/>
                  </a:lnTo>
                  <a:lnTo>
                    <a:pt x="1955685" y="91249"/>
                  </a:lnTo>
                  <a:lnTo>
                    <a:pt x="1801139" y="132384"/>
                  </a:lnTo>
                  <a:lnTo>
                    <a:pt x="1791081" y="123901"/>
                  </a:lnTo>
                  <a:lnTo>
                    <a:pt x="1955685" y="91249"/>
                  </a:lnTo>
                  <a:lnTo>
                    <a:pt x="1955685" y="75450"/>
                  </a:lnTo>
                  <a:lnTo>
                    <a:pt x="1782902" y="109715"/>
                  </a:lnTo>
                  <a:lnTo>
                    <a:pt x="1782902" y="137248"/>
                  </a:lnTo>
                  <a:lnTo>
                    <a:pt x="1744599" y="147434"/>
                  </a:lnTo>
                  <a:lnTo>
                    <a:pt x="1758950" y="130276"/>
                  </a:lnTo>
                  <a:lnTo>
                    <a:pt x="1771662" y="127749"/>
                  </a:lnTo>
                  <a:lnTo>
                    <a:pt x="1782902" y="137248"/>
                  </a:lnTo>
                  <a:lnTo>
                    <a:pt x="1782902" y="109715"/>
                  </a:lnTo>
                  <a:lnTo>
                    <a:pt x="1775917" y="111099"/>
                  </a:lnTo>
                  <a:lnTo>
                    <a:pt x="1775383" y="110642"/>
                  </a:lnTo>
                  <a:lnTo>
                    <a:pt x="1786496" y="97345"/>
                  </a:lnTo>
                  <a:lnTo>
                    <a:pt x="1810118" y="69100"/>
                  </a:lnTo>
                  <a:lnTo>
                    <a:pt x="1694294" y="41249"/>
                  </a:lnTo>
                  <a:lnTo>
                    <a:pt x="1694294" y="160820"/>
                  </a:lnTo>
                  <a:lnTo>
                    <a:pt x="1683600" y="163664"/>
                  </a:lnTo>
                  <a:lnTo>
                    <a:pt x="1683600" y="145211"/>
                  </a:lnTo>
                  <a:lnTo>
                    <a:pt x="1683613" y="160820"/>
                  </a:lnTo>
                  <a:lnTo>
                    <a:pt x="1694294" y="160820"/>
                  </a:lnTo>
                  <a:lnTo>
                    <a:pt x="1694294" y="41249"/>
                  </a:lnTo>
                  <a:lnTo>
                    <a:pt x="1675892" y="36817"/>
                  </a:lnTo>
                  <a:lnTo>
                    <a:pt x="1668170" y="36093"/>
                  </a:lnTo>
                  <a:lnTo>
                    <a:pt x="1668170" y="160820"/>
                  </a:lnTo>
                  <a:lnTo>
                    <a:pt x="1668170" y="167779"/>
                  </a:lnTo>
                  <a:lnTo>
                    <a:pt x="1668170" y="455028"/>
                  </a:lnTo>
                  <a:lnTo>
                    <a:pt x="1629308" y="424815"/>
                  </a:lnTo>
                  <a:lnTo>
                    <a:pt x="1629308" y="444423"/>
                  </a:lnTo>
                  <a:lnTo>
                    <a:pt x="1550098" y="413626"/>
                  </a:lnTo>
                  <a:lnTo>
                    <a:pt x="1550098" y="430237"/>
                  </a:lnTo>
                  <a:lnTo>
                    <a:pt x="1360322" y="381038"/>
                  </a:lnTo>
                  <a:lnTo>
                    <a:pt x="1391310" y="368503"/>
                  </a:lnTo>
                  <a:lnTo>
                    <a:pt x="1550098" y="430237"/>
                  </a:lnTo>
                  <a:lnTo>
                    <a:pt x="1550098" y="413626"/>
                  </a:lnTo>
                  <a:lnTo>
                    <a:pt x="1412265" y="360019"/>
                  </a:lnTo>
                  <a:lnTo>
                    <a:pt x="1471244" y="336156"/>
                  </a:lnTo>
                  <a:lnTo>
                    <a:pt x="1496529" y="341172"/>
                  </a:lnTo>
                  <a:lnTo>
                    <a:pt x="1629308" y="444423"/>
                  </a:lnTo>
                  <a:lnTo>
                    <a:pt x="1629308" y="424815"/>
                  </a:lnTo>
                  <a:lnTo>
                    <a:pt x="1530350" y="347878"/>
                  </a:lnTo>
                  <a:lnTo>
                    <a:pt x="1668170" y="375208"/>
                  </a:lnTo>
                  <a:lnTo>
                    <a:pt x="1668170" y="359397"/>
                  </a:lnTo>
                  <a:lnTo>
                    <a:pt x="1503057" y="326656"/>
                  </a:lnTo>
                  <a:lnTo>
                    <a:pt x="1500212" y="324434"/>
                  </a:lnTo>
                  <a:lnTo>
                    <a:pt x="1543824" y="306793"/>
                  </a:lnTo>
                  <a:lnTo>
                    <a:pt x="1668170" y="339890"/>
                  </a:lnTo>
                  <a:lnTo>
                    <a:pt x="1668170" y="323850"/>
                  </a:lnTo>
                  <a:lnTo>
                    <a:pt x="1567726" y="297116"/>
                  </a:lnTo>
                  <a:lnTo>
                    <a:pt x="1654035" y="262191"/>
                  </a:lnTo>
                  <a:lnTo>
                    <a:pt x="1668170" y="267906"/>
                  </a:lnTo>
                  <a:lnTo>
                    <a:pt x="1668170" y="239763"/>
                  </a:lnTo>
                  <a:lnTo>
                    <a:pt x="1654048" y="245478"/>
                  </a:lnTo>
                  <a:lnTo>
                    <a:pt x="1633397" y="237134"/>
                  </a:lnTo>
                  <a:lnTo>
                    <a:pt x="1633397" y="253834"/>
                  </a:lnTo>
                  <a:lnTo>
                    <a:pt x="1542834" y="290487"/>
                  </a:lnTo>
                  <a:lnTo>
                    <a:pt x="1518920" y="284124"/>
                  </a:lnTo>
                  <a:lnTo>
                    <a:pt x="1518920" y="300164"/>
                  </a:lnTo>
                  <a:lnTo>
                    <a:pt x="1486090" y="313448"/>
                  </a:lnTo>
                  <a:lnTo>
                    <a:pt x="1469237" y="300355"/>
                  </a:lnTo>
                  <a:lnTo>
                    <a:pt x="1469237" y="319951"/>
                  </a:lnTo>
                  <a:lnTo>
                    <a:pt x="1443545" y="314858"/>
                  </a:lnTo>
                  <a:lnTo>
                    <a:pt x="1443545" y="330669"/>
                  </a:lnTo>
                  <a:lnTo>
                    <a:pt x="1391208" y="351840"/>
                  </a:lnTo>
                  <a:lnTo>
                    <a:pt x="1370253" y="343700"/>
                  </a:lnTo>
                  <a:lnTo>
                    <a:pt x="1370253" y="360311"/>
                  </a:lnTo>
                  <a:lnTo>
                    <a:pt x="1335163" y="374510"/>
                  </a:lnTo>
                  <a:lnTo>
                    <a:pt x="1311046" y="368261"/>
                  </a:lnTo>
                  <a:lnTo>
                    <a:pt x="1311046" y="384276"/>
                  </a:lnTo>
                  <a:lnTo>
                    <a:pt x="1166431" y="442785"/>
                  </a:lnTo>
                  <a:lnTo>
                    <a:pt x="1259027" y="370789"/>
                  </a:lnTo>
                  <a:lnTo>
                    <a:pt x="1311046" y="384276"/>
                  </a:lnTo>
                  <a:lnTo>
                    <a:pt x="1311046" y="368261"/>
                  </a:lnTo>
                  <a:lnTo>
                    <a:pt x="1274470" y="358775"/>
                  </a:lnTo>
                  <a:lnTo>
                    <a:pt x="1305077" y="334975"/>
                  </a:lnTo>
                  <a:lnTo>
                    <a:pt x="1370253" y="360311"/>
                  </a:lnTo>
                  <a:lnTo>
                    <a:pt x="1370253" y="343700"/>
                  </a:lnTo>
                  <a:lnTo>
                    <a:pt x="1319326" y="323888"/>
                  </a:lnTo>
                  <a:lnTo>
                    <a:pt x="1337627" y="309664"/>
                  </a:lnTo>
                  <a:lnTo>
                    <a:pt x="1443545" y="330669"/>
                  </a:lnTo>
                  <a:lnTo>
                    <a:pt x="1443545" y="314858"/>
                  </a:lnTo>
                  <a:lnTo>
                    <a:pt x="1353820" y="297065"/>
                  </a:lnTo>
                  <a:lnTo>
                    <a:pt x="1392961" y="266636"/>
                  </a:lnTo>
                  <a:lnTo>
                    <a:pt x="1404670" y="269760"/>
                  </a:lnTo>
                  <a:lnTo>
                    <a:pt x="1469237" y="319951"/>
                  </a:lnTo>
                  <a:lnTo>
                    <a:pt x="1469237" y="300355"/>
                  </a:lnTo>
                  <a:lnTo>
                    <a:pt x="1443012" y="279958"/>
                  </a:lnTo>
                  <a:lnTo>
                    <a:pt x="1518920" y="300164"/>
                  </a:lnTo>
                  <a:lnTo>
                    <a:pt x="1518920" y="284124"/>
                  </a:lnTo>
                  <a:lnTo>
                    <a:pt x="1411668" y="255574"/>
                  </a:lnTo>
                  <a:lnTo>
                    <a:pt x="1409433" y="253834"/>
                  </a:lnTo>
                  <a:lnTo>
                    <a:pt x="1411655" y="252095"/>
                  </a:lnTo>
                  <a:lnTo>
                    <a:pt x="1542821" y="217182"/>
                  </a:lnTo>
                  <a:lnTo>
                    <a:pt x="1633397" y="253834"/>
                  </a:lnTo>
                  <a:lnTo>
                    <a:pt x="1633397" y="237134"/>
                  </a:lnTo>
                  <a:lnTo>
                    <a:pt x="1567738" y="210553"/>
                  </a:lnTo>
                  <a:lnTo>
                    <a:pt x="1668170" y="183819"/>
                  </a:lnTo>
                  <a:lnTo>
                    <a:pt x="1668170" y="167779"/>
                  </a:lnTo>
                  <a:lnTo>
                    <a:pt x="1543824" y="200875"/>
                  </a:lnTo>
                  <a:lnTo>
                    <a:pt x="1518894" y="190792"/>
                  </a:lnTo>
                  <a:lnTo>
                    <a:pt x="1518894" y="207505"/>
                  </a:lnTo>
                  <a:lnTo>
                    <a:pt x="1443024" y="227698"/>
                  </a:lnTo>
                  <a:lnTo>
                    <a:pt x="1486077" y="194221"/>
                  </a:lnTo>
                  <a:lnTo>
                    <a:pt x="1518894" y="207505"/>
                  </a:lnTo>
                  <a:lnTo>
                    <a:pt x="1518894" y="190792"/>
                  </a:lnTo>
                  <a:lnTo>
                    <a:pt x="1500212" y="183235"/>
                  </a:lnTo>
                  <a:lnTo>
                    <a:pt x="1503083" y="181000"/>
                  </a:lnTo>
                  <a:lnTo>
                    <a:pt x="1613941" y="159016"/>
                  </a:lnTo>
                  <a:lnTo>
                    <a:pt x="1614627" y="159905"/>
                  </a:lnTo>
                  <a:lnTo>
                    <a:pt x="1614170" y="160820"/>
                  </a:lnTo>
                  <a:lnTo>
                    <a:pt x="1615338" y="160820"/>
                  </a:lnTo>
                  <a:lnTo>
                    <a:pt x="1616062" y="161747"/>
                  </a:lnTo>
                  <a:lnTo>
                    <a:pt x="1616494" y="160820"/>
                  </a:lnTo>
                  <a:lnTo>
                    <a:pt x="1668170" y="160820"/>
                  </a:lnTo>
                  <a:lnTo>
                    <a:pt x="1668170" y="36093"/>
                  </a:lnTo>
                  <a:lnTo>
                    <a:pt x="1603375" y="29933"/>
                  </a:lnTo>
                  <a:lnTo>
                    <a:pt x="1603375" y="145300"/>
                  </a:lnTo>
                  <a:lnTo>
                    <a:pt x="1530375" y="159778"/>
                  </a:lnTo>
                  <a:lnTo>
                    <a:pt x="1576933" y="123571"/>
                  </a:lnTo>
                  <a:lnTo>
                    <a:pt x="1583042" y="139395"/>
                  </a:lnTo>
                  <a:lnTo>
                    <a:pt x="1591564" y="129984"/>
                  </a:lnTo>
                  <a:lnTo>
                    <a:pt x="1603375" y="145300"/>
                  </a:lnTo>
                  <a:lnTo>
                    <a:pt x="1603375" y="29933"/>
                  </a:lnTo>
                  <a:lnTo>
                    <a:pt x="1571117" y="26873"/>
                  </a:lnTo>
                  <a:lnTo>
                    <a:pt x="1571117" y="108483"/>
                  </a:lnTo>
                  <a:lnTo>
                    <a:pt x="1496529" y="166484"/>
                  </a:lnTo>
                  <a:lnTo>
                    <a:pt x="1471244" y="171500"/>
                  </a:lnTo>
                  <a:lnTo>
                    <a:pt x="1469250" y="170700"/>
                  </a:lnTo>
                  <a:lnTo>
                    <a:pt x="1469250" y="187706"/>
                  </a:lnTo>
                  <a:lnTo>
                    <a:pt x="1404696" y="237909"/>
                  </a:lnTo>
                  <a:lnTo>
                    <a:pt x="1392974" y="241033"/>
                  </a:lnTo>
                  <a:lnTo>
                    <a:pt x="1373339" y="225767"/>
                  </a:lnTo>
                  <a:lnTo>
                    <a:pt x="1373339" y="262293"/>
                  </a:lnTo>
                  <a:lnTo>
                    <a:pt x="1333741" y="293090"/>
                  </a:lnTo>
                  <a:lnTo>
                    <a:pt x="1317548" y="289890"/>
                  </a:lnTo>
                  <a:lnTo>
                    <a:pt x="1317548" y="305689"/>
                  </a:lnTo>
                  <a:lnTo>
                    <a:pt x="1302537" y="317360"/>
                  </a:lnTo>
                  <a:lnTo>
                    <a:pt x="1288275" y="311823"/>
                  </a:lnTo>
                  <a:lnTo>
                    <a:pt x="1288275" y="328434"/>
                  </a:lnTo>
                  <a:lnTo>
                    <a:pt x="1255560" y="353885"/>
                  </a:lnTo>
                  <a:lnTo>
                    <a:pt x="1240116" y="349885"/>
                  </a:lnTo>
                  <a:lnTo>
                    <a:pt x="1240116" y="365887"/>
                  </a:lnTo>
                  <a:lnTo>
                    <a:pt x="1125474" y="455041"/>
                  </a:lnTo>
                  <a:lnTo>
                    <a:pt x="1125474" y="336169"/>
                  </a:lnTo>
                  <a:lnTo>
                    <a:pt x="1240116" y="365887"/>
                  </a:lnTo>
                  <a:lnTo>
                    <a:pt x="1240116" y="349885"/>
                  </a:lnTo>
                  <a:lnTo>
                    <a:pt x="1140891" y="324154"/>
                  </a:lnTo>
                  <a:lnTo>
                    <a:pt x="1221854" y="302615"/>
                  </a:lnTo>
                  <a:lnTo>
                    <a:pt x="1288275" y="328434"/>
                  </a:lnTo>
                  <a:lnTo>
                    <a:pt x="1288275" y="311823"/>
                  </a:lnTo>
                  <a:lnTo>
                    <a:pt x="1247228" y="295859"/>
                  </a:lnTo>
                  <a:lnTo>
                    <a:pt x="1256106" y="293497"/>
                  </a:lnTo>
                  <a:lnTo>
                    <a:pt x="1317548" y="305689"/>
                  </a:lnTo>
                  <a:lnTo>
                    <a:pt x="1317548" y="289890"/>
                  </a:lnTo>
                  <a:lnTo>
                    <a:pt x="1290142" y="284441"/>
                  </a:lnTo>
                  <a:lnTo>
                    <a:pt x="1373339" y="262293"/>
                  </a:lnTo>
                  <a:lnTo>
                    <a:pt x="1373339" y="225767"/>
                  </a:lnTo>
                  <a:lnTo>
                    <a:pt x="1373314" y="245376"/>
                  </a:lnTo>
                  <a:lnTo>
                    <a:pt x="1344879" y="237807"/>
                  </a:lnTo>
                  <a:lnTo>
                    <a:pt x="1344879" y="253847"/>
                  </a:lnTo>
                  <a:lnTo>
                    <a:pt x="1255610" y="277596"/>
                  </a:lnTo>
                  <a:lnTo>
                    <a:pt x="1197356" y="266052"/>
                  </a:lnTo>
                  <a:lnTo>
                    <a:pt x="1197356" y="293090"/>
                  </a:lnTo>
                  <a:lnTo>
                    <a:pt x="1125474" y="312216"/>
                  </a:lnTo>
                  <a:lnTo>
                    <a:pt x="1125474" y="267601"/>
                  </a:lnTo>
                  <a:lnTo>
                    <a:pt x="1138339" y="270141"/>
                  </a:lnTo>
                  <a:lnTo>
                    <a:pt x="1197356" y="293090"/>
                  </a:lnTo>
                  <a:lnTo>
                    <a:pt x="1197356" y="266052"/>
                  </a:lnTo>
                  <a:lnTo>
                    <a:pt x="1142657" y="255193"/>
                  </a:lnTo>
                  <a:lnTo>
                    <a:pt x="1139139" y="253822"/>
                  </a:lnTo>
                  <a:lnTo>
                    <a:pt x="1142631" y="252463"/>
                  </a:lnTo>
                  <a:lnTo>
                    <a:pt x="1255585" y="230073"/>
                  </a:lnTo>
                  <a:lnTo>
                    <a:pt x="1344879" y="253847"/>
                  </a:lnTo>
                  <a:lnTo>
                    <a:pt x="1344879" y="237807"/>
                  </a:lnTo>
                  <a:lnTo>
                    <a:pt x="1290116" y="223227"/>
                  </a:lnTo>
                  <a:lnTo>
                    <a:pt x="1333728" y="214579"/>
                  </a:lnTo>
                  <a:lnTo>
                    <a:pt x="1373314" y="245376"/>
                  </a:lnTo>
                  <a:lnTo>
                    <a:pt x="1373314" y="225755"/>
                  </a:lnTo>
                  <a:lnTo>
                    <a:pt x="1353832" y="210591"/>
                  </a:lnTo>
                  <a:lnTo>
                    <a:pt x="1469250" y="187706"/>
                  </a:lnTo>
                  <a:lnTo>
                    <a:pt x="1469250" y="170700"/>
                  </a:lnTo>
                  <a:lnTo>
                    <a:pt x="1443507" y="160286"/>
                  </a:lnTo>
                  <a:lnTo>
                    <a:pt x="1443507" y="176999"/>
                  </a:lnTo>
                  <a:lnTo>
                    <a:pt x="1337627" y="197993"/>
                  </a:lnTo>
                  <a:lnTo>
                    <a:pt x="1319339" y="183769"/>
                  </a:lnTo>
                  <a:lnTo>
                    <a:pt x="1391196" y="155829"/>
                  </a:lnTo>
                  <a:lnTo>
                    <a:pt x="1443507" y="176999"/>
                  </a:lnTo>
                  <a:lnTo>
                    <a:pt x="1443507" y="160286"/>
                  </a:lnTo>
                  <a:lnTo>
                    <a:pt x="1412265" y="147637"/>
                  </a:lnTo>
                  <a:lnTo>
                    <a:pt x="1560677" y="89928"/>
                  </a:lnTo>
                  <a:lnTo>
                    <a:pt x="1567256" y="98463"/>
                  </a:lnTo>
                  <a:lnTo>
                    <a:pt x="1571117" y="108483"/>
                  </a:lnTo>
                  <a:lnTo>
                    <a:pt x="1571117" y="26873"/>
                  </a:lnTo>
                  <a:lnTo>
                    <a:pt x="1538478" y="23761"/>
                  </a:lnTo>
                  <a:lnTo>
                    <a:pt x="1552917" y="61239"/>
                  </a:lnTo>
                  <a:lnTo>
                    <a:pt x="1540484" y="63703"/>
                  </a:lnTo>
                  <a:lnTo>
                    <a:pt x="1550822" y="77127"/>
                  </a:lnTo>
                  <a:lnTo>
                    <a:pt x="1391310" y="139153"/>
                  </a:lnTo>
                  <a:lnTo>
                    <a:pt x="1370228" y="130632"/>
                  </a:lnTo>
                  <a:lnTo>
                    <a:pt x="1370228" y="147345"/>
                  </a:lnTo>
                  <a:lnTo>
                    <a:pt x="1317536" y="167843"/>
                  </a:lnTo>
                  <a:lnTo>
                    <a:pt x="1317536" y="201980"/>
                  </a:lnTo>
                  <a:lnTo>
                    <a:pt x="1256080" y="214172"/>
                  </a:lnTo>
                  <a:lnTo>
                    <a:pt x="1247216" y="211810"/>
                  </a:lnTo>
                  <a:lnTo>
                    <a:pt x="1302524" y="190309"/>
                  </a:lnTo>
                  <a:lnTo>
                    <a:pt x="1317536" y="201980"/>
                  </a:lnTo>
                  <a:lnTo>
                    <a:pt x="1317536" y="167843"/>
                  </a:lnTo>
                  <a:lnTo>
                    <a:pt x="1305077" y="172681"/>
                  </a:lnTo>
                  <a:lnTo>
                    <a:pt x="1288262" y="159613"/>
                  </a:lnTo>
                  <a:lnTo>
                    <a:pt x="1288262" y="179222"/>
                  </a:lnTo>
                  <a:lnTo>
                    <a:pt x="1221828" y="205054"/>
                  </a:lnTo>
                  <a:lnTo>
                    <a:pt x="1197343" y="198539"/>
                  </a:lnTo>
                  <a:lnTo>
                    <a:pt x="1197343" y="214579"/>
                  </a:lnTo>
                  <a:lnTo>
                    <a:pt x="1138326" y="237515"/>
                  </a:lnTo>
                  <a:lnTo>
                    <a:pt x="1125474" y="240068"/>
                  </a:lnTo>
                  <a:lnTo>
                    <a:pt x="1125474" y="195440"/>
                  </a:lnTo>
                  <a:lnTo>
                    <a:pt x="1197343" y="214579"/>
                  </a:lnTo>
                  <a:lnTo>
                    <a:pt x="1197343" y="198539"/>
                  </a:lnTo>
                  <a:lnTo>
                    <a:pt x="1125474" y="179412"/>
                  </a:lnTo>
                  <a:lnTo>
                    <a:pt x="1125474" y="160820"/>
                  </a:lnTo>
                  <a:lnTo>
                    <a:pt x="1177150" y="160820"/>
                  </a:lnTo>
                  <a:lnTo>
                    <a:pt x="1177594" y="161747"/>
                  </a:lnTo>
                  <a:lnTo>
                    <a:pt x="1178306" y="160820"/>
                  </a:lnTo>
                  <a:lnTo>
                    <a:pt x="1179487" y="160820"/>
                  </a:lnTo>
                  <a:lnTo>
                    <a:pt x="1179017" y="159893"/>
                  </a:lnTo>
                  <a:lnTo>
                    <a:pt x="1201000" y="131368"/>
                  </a:lnTo>
                  <a:lnTo>
                    <a:pt x="1209205" y="140665"/>
                  </a:lnTo>
                  <a:lnTo>
                    <a:pt x="1216202" y="123190"/>
                  </a:lnTo>
                  <a:lnTo>
                    <a:pt x="1288262" y="179222"/>
                  </a:lnTo>
                  <a:lnTo>
                    <a:pt x="1288262" y="159613"/>
                  </a:lnTo>
                  <a:lnTo>
                    <a:pt x="1222209" y="108242"/>
                  </a:lnTo>
                  <a:lnTo>
                    <a:pt x="1225867" y="99110"/>
                  </a:lnTo>
                  <a:lnTo>
                    <a:pt x="1229855" y="93941"/>
                  </a:lnTo>
                  <a:lnTo>
                    <a:pt x="1231849" y="91351"/>
                  </a:lnTo>
                  <a:lnTo>
                    <a:pt x="1370228" y="147345"/>
                  </a:lnTo>
                  <a:lnTo>
                    <a:pt x="1370228" y="130632"/>
                  </a:lnTo>
                  <a:lnTo>
                    <a:pt x="1241666" y="78600"/>
                  </a:lnTo>
                  <a:lnTo>
                    <a:pt x="1253159" y="63703"/>
                  </a:lnTo>
                  <a:lnTo>
                    <a:pt x="1241031" y="61302"/>
                  </a:lnTo>
                  <a:lnTo>
                    <a:pt x="1255331" y="25641"/>
                  </a:lnTo>
                  <a:lnTo>
                    <a:pt x="1117765" y="36817"/>
                  </a:lnTo>
                  <a:lnTo>
                    <a:pt x="1110043" y="38354"/>
                  </a:lnTo>
                  <a:lnTo>
                    <a:pt x="1110043" y="160820"/>
                  </a:lnTo>
                  <a:lnTo>
                    <a:pt x="1110043" y="175298"/>
                  </a:lnTo>
                  <a:lnTo>
                    <a:pt x="1110043" y="455041"/>
                  </a:lnTo>
                  <a:lnTo>
                    <a:pt x="1071181" y="424827"/>
                  </a:lnTo>
                  <a:lnTo>
                    <a:pt x="1071181" y="444423"/>
                  </a:lnTo>
                  <a:lnTo>
                    <a:pt x="915885" y="384035"/>
                  </a:lnTo>
                  <a:lnTo>
                    <a:pt x="973734" y="368642"/>
                  </a:lnTo>
                  <a:lnTo>
                    <a:pt x="1071181" y="444423"/>
                  </a:lnTo>
                  <a:lnTo>
                    <a:pt x="1071181" y="424827"/>
                  </a:lnTo>
                  <a:lnTo>
                    <a:pt x="992505" y="363651"/>
                  </a:lnTo>
                  <a:lnTo>
                    <a:pt x="1110043" y="332359"/>
                  </a:lnTo>
                  <a:lnTo>
                    <a:pt x="1110043" y="316153"/>
                  </a:lnTo>
                  <a:lnTo>
                    <a:pt x="1079906" y="308356"/>
                  </a:lnTo>
                  <a:lnTo>
                    <a:pt x="1079906" y="324358"/>
                  </a:lnTo>
                  <a:lnTo>
                    <a:pt x="977150" y="351701"/>
                  </a:lnTo>
                  <a:lnTo>
                    <a:pt x="958380" y="337121"/>
                  </a:lnTo>
                  <a:lnTo>
                    <a:pt x="958380" y="356704"/>
                  </a:lnTo>
                  <a:lnTo>
                    <a:pt x="891413" y="374523"/>
                  </a:lnTo>
                  <a:lnTo>
                    <a:pt x="866025" y="364655"/>
                  </a:lnTo>
                  <a:lnTo>
                    <a:pt x="866025" y="381279"/>
                  </a:lnTo>
                  <a:lnTo>
                    <a:pt x="692759" y="427380"/>
                  </a:lnTo>
                  <a:lnTo>
                    <a:pt x="838695" y="370649"/>
                  </a:lnTo>
                  <a:lnTo>
                    <a:pt x="866025" y="381279"/>
                  </a:lnTo>
                  <a:lnTo>
                    <a:pt x="866025" y="364655"/>
                  </a:lnTo>
                  <a:lnTo>
                    <a:pt x="860069" y="362331"/>
                  </a:lnTo>
                  <a:lnTo>
                    <a:pt x="930440" y="334975"/>
                  </a:lnTo>
                  <a:lnTo>
                    <a:pt x="958380" y="356704"/>
                  </a:lnTo>
                  <a:lnTo>
                    <a:pt x="958380" y="337121"/>
                  </a:lnTo>
                  <a:lnTo>
                    <a:pt x="947229" y="328447"/>
                  </a:lnTo>
                  <a:lnTo>
                    <a:pt x="1006614" y="305358"/>
                  </a:lnTo>
                  <a:lnTo>
                    <a:pt x="1079906" y="324358"/>
                  </a:lnTo>
                  <a:lnTo>
                    <a:pt x="1079906" y="308356"/>
                  </a:lnTo>
                  <a:lnTo>
                    <a:pt x="1031316" y="295757"/>
                  </a:lnTo>
                  <a:lnTo>
                    <a:pt x="1110043" y="265137"/>
                  </a:lnTo>
                  <a:lnTo>
                    <a:pt x="1110043" y="242519"/>
                  </a:lnTo>
                  <a:lnTo>
                    <a:pt x="1056081" y="221538"/>
                  </a:lnTo>
                  <a:lnTo>
                    <a:pt x="1056081" y="253834"/>
                  </a:lnTo>
                  <a:lnTo>
                    <a:pt x="1055357" y="253987"/>
                  </a:lnTo>
                  <a:lnTo>
                    <a:pt x="1055357" y="269773"/>
                  </a:lnTo>
                  <a:lnTo>
                    <a:pt x="1005662" y="289102"/>
                  </a:lnTo>
                  <a:lnTo>
                    <a:pt x="984961" y="283743"/>
                  </a:lnTo>
                  <a:lnTo>
                    <a:pt x="1055357" y="269773"/>
                  </a:lnTo>
                  <a:lnTo>
                    <a:pt x="1055357" y="253987"/>
                  </a:lnTo>
                  <a:lnTo>
                    <a:pt x="980948" y="268744"/>
                  </a:lnTo>
                  <a:lnTo>
                    <a:pt x="980948" y="298704"/>
                  </a:lnTo>
                  <a:lnTo>
                    <a:pt x="932980" y="317360"/>
                  </a:lnTo>
                  <a:lnTo>
                    <a:pt x="916190" y="304304"/>
                  </a:lnTo>
                  <a:lnTo>
                    <a:pt x="916190" y="323900"/>
                  </a:lnTo>
                  <a:lnTo>
                    <a:pt x="838695" y="354025"/>
                  </a:lnTo>
                  <a:lnTo>
                    <a:pt x="817321" y="345719"/>
                  </a:lnTo>
                  <a:lnTo>
                    <a:pt x="817321" y="362331"/>
                  </a:lnTo>
                  <a:lnTo>
                    <a:pt x="606209" y="444411"/>
                  </a:lnTo>
                  <a:lnTo>
                    <a:pt x="746950" y="334975"/>
                  </a:lnTo>
                  <a:lnTo>
                    <a:pt x="817321" y="362331"/>
                  </a:lnTo>
                  <a:lnTo>
                    <a:pt x="817321" y="345719"/>
                  </a:lnTo>
                  <a:lnTo>
                    <a:pt x="768375" y="326682"/>
                  </a:lnTo>
                  <a:lnTo>
                    <a:pt x="889012" y="302768"/>
                  </a:lnTo>
                  <a:lnTo>
                    <a:pt x="916190" y="323900"/>
                  </a:lnTo>
                  <a:lnTo>
                    <a:pt x="916190" y="304304"/>
                  </a:lnTo>
                  <a:lnTo>
                    <a:pt x="909091" y="298780"/>
                  </a:lnTo>
                  <a:lnTo>
                    <a:pt x="949972" y="290677"/>
                  </a:lnTo>
                  <a:lnTo>
                    <a:pt x="980948" y="298704"/>
                  </a:lnTo>
                  <a:lnTo>
                    <a:pt x="980948" y="268744"/>
                  </a:lnTo>
                  <a:lnTo>
                    <a:pt x="950417" y="274789"/>
                  </a:lnTo>
                  <a:lnTo>
                    <a:pt x="915416" y="265722"/>
                  </a:lnTo>
                  <a:lnTo>
                    <a:pt x="915416" y="281724"/>
                  </a:lnTo>
                  <a:lnTo>
                    <a:pt x="892898" y="286181"/>
                  </a:lnTo>
                  <a:lnTo>
                    <a:pt x="873010" y="270725"/>
                  </a:lnTo>
                  <a:lnTo>
                    <a:pt x="915416" y="281724"/>
                  </a:lnTo>
                  <a:lnTo>
                    <a:pt x="915416" y="265722"/>
                  </a:lnTo>
                  <a:lnTo>
                    <a:pt x="872807" y="254673"/>
                  </a:lnTo>
                  <a:lnTo>
                    <a:pt x="872807" y="290169"/>
                  </a:lnTo>
                  <a:lnTo>
                    <a:pt x="781227" y="308317"/>
                  </a:lnTo>
                  <a:lnTo>
                    <a:pt x="838695" y="263639"/>
                  </a:lnTo>
                  <a:lnTo>
                    <a:pt x="872807" y="290169"/>
                  </a:lnTo>
                  <a:lnTo>
                    <a:pt x="872807" y="254673"/>
                  </a:lnTo>
                  <a:lnTo>
                    <a:pt x="855865" y="250278"/>
                  </a:lnTo>
                  <a:lnTo>
                    <a:pt x="892898" y="221488"/>
                  </a:lnTo>
                  <a:lnTo>
                    <a:pt x="1056081" y="253834"/>
                  </a:lnTo>
                  <a:lnTo>
                    <a:pt x="1056081" y="221538"/>
                  </a:lnTo>
                  <a:lnTo>
                    <a:pt x="1055357" y="221259"/>
                  </a:lnTo>
                  <a:lnTo>
                    <a:pt x="1055357" y="237883"/>
                  </a:lnTo>
                  <a:lnTo>
                    <a:pt x="909104" y="208889"/>
                  </a:lnTo>
                  <a:lnTo>
                    <a:pt x="932992" y="190309"/>
                  </a:lnTo>
                  <a:lnTo>
                    <a:pt x="1055357" y="237883"/>
                  </a:lnTo>
                  <a:lnTo>
                    <a:pt x="1055357" y="221259"/>
                  </a:lnTo>
                  <a:lnTo>
                    <a:pt x="947242" y="179222"/>
                  </a:lnTo>
                  <a:lnTo>
                    <a:pt x="977150" y="155968"/>
                  </a:lnTo>
                  <a:lnTo>
                    <a:pt x="1110043" y="191338"/>
                  </a:lnTo>
                  <a:lnTo>
                    <a:pt x="1110043" y="175298"/>
                  </a:lnTo>
                  <a:lnTo>
                    <a:pt x="1058049" y="161467"/>
                  </a:lnTo>
                  <a:lnTo>
                    <a:pt x="1058354" y="160820"/>
                  </a:lnTo>
                  <a:lnTo>
                    <a:pt x="1110043" y="160820"/>
                  </a:lnTo>
                  <a:lnTo>
                    <a:pt x="1110043" y="38354"/>
                  </a:lnTo>
                  <a:lnTo>
                    <a:pt x="1057592" y="48768"/>
                  </a:lnTo>
                  <a:lnTo>
                    <a:pt x="1057592" y="161340"/>
                  </a:lnTo>
                  <a:lnTo>
                    <a:pt x="992505" y="144018"/>
                  </a:lnTo>
                  <a:lnTo>
                    <a:pt x="1024864" y="118859"/>
                  </a:lnTo>
                  <a:lnTo>
                    <a:pt x="1056487" y="159893"/>
                  </a:lnTo>
                  <a:lnTo>
                    <a:pt x="1056030" y="160820"/>
                  </a:lnTo>
                  <a:lnTo>
                    <a:pt x="1057198" y="160820"/>
                  </a:lnTo>
                  <a:lnTo>
                    <a:pt x="1057592" y="161340"/>
                  </a:lnTo>
                  <a:lnTo>
                    <a:pt x="1057592" y="48768"/>
                  </a:lnTo>
                  <a:lnTo>
                    <a:pt x="982357" y="63703"/>
                  </a:lnTo>
                  <a:lnTo>
                    <a:pt x="1015415" y="106591"/>
                  </a:lnTo>
                  <a:lnTo>
                    <a:pt x="973721" y="139014"/>
                  </a:lnTo>
                  <a:lnTo>
                    <a:pt x="958354" y="134937"/>
                  </a:lnTo>
                  <a:lnTo>
                    <a:pt x="958354" y="150964"/>
                  </a:lnTo>
                  <a:lnTo>
                    <a:pt x="930427" y="172681"/>
                  </a:lnTo>
                  <a:lnTo>
                    <a:pt x="916178" y="167144"/>
                  </a:lnTo>
                  <a:lnTo>
                    <a:pt x="916178" y="183769"/>
                  </a:lnTo>
                  <a:lnTo>
                    <a:pt x="889000" y="204901"/>
                  </a:lnTo>
                  <a:lnTo>
                    <a:pt x="872807" y="201701"/>
                  </a:lnTo>
                  <a:lnTo>
                    <a:pt x="872807" y="217500"/>
                  </a:lnTo>
                  <a:lnTo>
                    <a:pt x="838682" y="244030"/>
                  </a:lnTo>
                  <a:lnTo>
                    <a:pt x="821524" y="230695"/>
                  </a:lnTo>
                  <a:lnTo>
                    <a:pt x="821524" y="257390"/>
                  </a:lnTo>
                  <a:lnTo>
                    <a:pt x="747382" y="315036"/>
                  </a:lnTo>
                  <a:lnTo>
                    <a:pt x="741464" y="316217"/>
                  </a:lnTo>
                  <a:lnTo>
                    <a:pt x="720090" y="307911"/>
                  </a:lnTo>
                  <a:lnTo>
                    <a:pt x="720090" y="336257"/>
                  </a:lnTo>
                  <a:lnTo>
                    <a:pt x="567347" y="455028"/>
                  </a:lnTo>
                  <a:lnTo>
                    <a:pt x="567347" y="366534"/>
                  </a:lnTo>
                  <a:lnTo>
                    <a:pt x="720090" y="336257"/>
                  </a:lnTo>
                  <a:lnTo>
                    <a:pt x="720090" y="307911"/>
                  </a:lnTo>
                  <a:lnTo>
                    <a:pt x="713143" y="305206"/>
                  </a:lnTo>
                  <a:lnTo>
                    <a:pt x="713143" y="321830"/>
                  </a:lnTo>
                  <a:lnTo>
                    <a:pt x="567347" y="350723"/>
                  </a:lnTo>
                  <a:lnTo>
                    <a:pt x="567347" y="265137"/>
                  </a:lnTo>
                  <a:lnTo>
                    <a:pt x="713143" y="321830"/>
                  </a:lnTo>
                  <a:lnTo>
                    <a:pt x="713143" y="305206"/>
                  </a:lnTo>
                  <a:lnTo>
                    <a:pt x="567347" y="248513"/>
                  </a:lnTo>
                  <a:lnTo>
                    <a:pt x="567347" y="191503"/>
                  </a:lnTo>
                  <a:lnTo>
                    <a:pt x="821524" y="257390"/>
                  </a:lnTo>
                  <a:lnTo>
                    <a:pt x="821524" y="230695"/>
                  </a:lnTo>
                  <a:lnTo>
                    <a:pt x="804316" y="217309"/>
                  </a:lnTo>
                  <a:lnTo>
                    <a:pt x="804316" y="236918"/>
                  </a:lnTo>
                  <a:lnTo>
                    <a:pt x="567347" y="175488"/>
                  </a:lnTo>
                  <a:lnTo>
                    <a:pt x="567347" y="160820"/>
                  </a:lnTo>
                  <a:lnTo>
                    <a:pt x="587006" y="160820"/>
                  </a:lnTo>
                  <a:lnTo>
                    <a:pt x="747344" y="192620"/>
                  </a:lnTo>
                  <a:lnTo>
                    <a:pt x="804316" y="236918"/>
                  </a:lnTo>
                  <a:lnTo>
                    <a:pt x="804316" y="217309"/>
                  </a:lnTo>
                  <a:lnTo>
                    <a:pt x="781189" y="199326"/>
                  </a:lnTo>
                  <a:lnTo>
                    <a:pt x="872807" y="217500"/>
                  </a:lnTo>
                  <a:lnTo>
                    <a:pt x="872807" y="201701"/>
                  </a:lnTo>
                  <a:lnTo>
                    <a:pt x="753910" y="178117"/>
                  </a:lnTo>
                  <a:lnTo>
                    <a:pt x="720064" y="151803"/>
                  </a:lnTo>
                  <a:lnTo>
                    <a:pt x="720064" y="171399"/>
                  </a:lnTo>
                  <a:lnTo>
                    <a:pt x="626338" y="152819"/>
                  </a:lnTo>
                  <a:lnTo>
                    <a:pt x="643940" y="129984"/>
                  </a:lnTo>
                  <a:lnTo>
                    <a:pt x="652475" y="139395"/>
                  </a:lnTo>
                  <a:lnTo>
                    <a:pt x="658317" y="124231"/>
                  </a:lnTo>
                  <a:lnTo>
                    <a:pt x="663155" y="128511"/>
                  </a:lnTo>
                  <a:lnTo>
                    <a:pt x="663448" y="127381"/>
                  </a:lnTo>
                  <a:lnTo>
                    <a:pt x="720064" y="171399"/>
                  </a:lnTo>
                  <a:lnTo>
                    <a:pt x="720064" y="151803"/>
                  </a:lnTo>
                  <a:lnTo>
                    <a:pt x="667740" y="111099"/>
                  </a:lnTo>
                  <a:lnTo>
                    <a:pt x="672553" y="92875"/>
                  </a:lnTo>
                  <a:lnTo>
                    <a:pt x="674814" y="89928"/>
                  </a:lnTo>
                  <a:lnTo>
                    <a:pt x="916178" y="183769"/>
                  </a:lnTo>
                  <a:lnTo>
                    <a:pt x="916178" y="167144"/>
                  </a:lnTo>
                  <a:lnTo>
                    <a:pt x="692785" y="80289"/>
                  </a:lnTo>
                  <a:lnTo>
                    <a:pt x="958354" y="150964"/>
                  </a:lnTo>
                  <a:lnTo>
                    <a:pt x="958354" y="134937"/>
                  </a:lnTo>
                  <a:lnTo>
                    <a:pt x="694296" y="64655"/>
                  </a:lnTo>
                  <a:lnTo>
                    <a:pt x="695032" y="63703"/>
                  </a:lnTo>
                  <a:lnTo>
                    <a:pt x="682586" y="61239"/>
                  </a:lnTo>
                  <a:lnTo>
                    <a:pt x="697039" y="23761"/>
                  </a:lnTo>
                  <a:lnTo>
                    <a:pt x="690626" y="24371"/>
                  </a:lnTo>
                  <a:lnTo>
                    <a:pt x="694778" y="8648"/>
                  </a:lnTo>
                  <a:lnTo>
                    <a:pt x="559625" y="36817"/>
                  </a:lnTo>
                  <a:lnTo>
                    <a:pt x="551916" y="52311"/>
                  </a:lnTo>
                  <a:lnTo>
                    <a:pt x="551916" y="160820"/>
                  </a:lnTo>
                  <a:lnTo>
                    <a:pt x="551916" y="171488"/>
                  </a:lnTo>
                  <a:lnTo>
                    <a:pt x="551916" y="455041"/>
                  </a:lnTo>
                  <a:lnTo>
                    <a:pt x="464362" y="386956"/>
                  </a:lnTo>
                  <a:lnTo>
                    <a:pt x="551916" y="369595"/>
                  </a:lnTo>
                  <a:lnTo>
                    <a:pt x="551916" y="353783"/>
                  </a:lnTo>
                  <a:lnTo>
                    <a:pt x="448157" y="374357"/>
                  </a:lnTo>
                  <a:lnTo>
                    <a:pt x="112306" y="113233"/>
                  </a:lnTo>
                  <a:lnTo>
                    <a:pt x="116878" y="90004"/>
                  </a:lnTo>
                  <a:lnTo>
                    <a:pt x="551916" y="259143"/>
                  </a:lnTo>
                  <a:lnTo>
                    <a:pt x="551916" y="242519"/>
                  </a:lnTo>
                  <a:lnTo>
                    <a:pt x="127419" y="77470"/>
                  </a:lnTo>
                  <a:lnTo>
                    <a:pt x="551916" y="187502"/>
                  </a:lnTo>
                  <a:lnTo>
                    <a:pt x="551916" y="171488"/>
                  </a:lnTo>
                  <a:lnTo>
                    <a:pt x="510768" y="160820"/>
                  </a:lnTo>
                  <a:lnTo>
                    <a:pt x="551916" y="160820"/>
                  </a:lnTo>
                  <a:lnTo>
                    <a:pt x="551916" y="52311"/>
                  </a:lnTo>
                  <a:lnTo>
                    <a:pt x="513054" y="130352"/>
                  </a:lnTo>
                  <a:lnTo>
                    <a:pt x="505891" y="128943"/>
                  </a:lnTo>
                  <a:lnTo>
                    <a:pt x="505891" y="144741"/>
                  </a:lnTo>
                  <a:lnTo>
                    <a:pt x="499364" y="157873"/>
                  </a:lnTo>
                  <a:lnTo>
                    <a:pt x="262496" y="96481"/>
                  </a:lnTo>
                  <a:lnTo>
                    <a:pt x="505891" y="144741"/>
                  </a:lnTo>
                  <a:lnTo>
                    <a:pt x="505891" y="128943"/>
                  </a:lnTo>
                  <a:lnTo>
                    <a:pt x="127304" y="53860"/>
                  </a:lnTo>
                  <a:lnTo>
                    <a:pt x="138912" y="23761"/>
                  </a:lnTo>
                  <a:lnTo>
                    <a:pt x="132181" y="24409"/>
                  </a:lnTo>
                  <a:lnTo>
                    <a:pt x="136461" y="7759"/>
                  </a:lnTo>
                  <a:lnTo>
                    <a:pt x="132880" y="8534"/>
                  </a:lnTo>
                  <a:lnTo>
                    <a:pt x="134569" y="0"/>
                  </a:lnTo>
                  <a:lnTo>
                    <a:pt x="1498" y="36817"/>
                  </a:lnTo>
                  <a:lnTo>
                    <a:pt x="61328" y="161747"/>
                  </a:lnTo>
                  <a:lnTo>
                    <a:pt x="85813" y="129984"/>
                  </a:lnTo>
                  <a:lnTo>
                    <a:pt x="94348" y="139395"/>
                  </a:lnTo>
                  <a:lnTo>
                    <a:pt x="100444" y="123571"/>
                  </a:lnTo>
                  <a:lnTo>
                    <a:pt x="103047" y="125603"/>
                  </a:lnTo>
                  <a:lnTo>
                    <a:pt x="105613" y="127838"/>
                  </a:lnTo>
                  <a:lnTo>
                    <a:pt x="105664" y="127635"/>
                  </a:lnTo>
                  <a:lnTo>
                    <a:pt x="428066" y="378345"/>
                  </a:lnTo>
                  <a:lnTo>
                    <a:pt x="0" y="463219"/>
                  </a:lnTo>
                  <a:lnTo>
                    <a:pt x="2997" y="478434"/>
                  </a:lnTo>
                  <a:lnTo>
                    <a:pt x="444271" y="390944"/>
                  </a:lnTo>
                  <a:lnTo>
                    <a:pt x="554901" y="476961"/>
                  </a:lnTo>
                  <a:lnTo>
                    <a:pt x="559612" y="470852"/>
                  </a:lnTo>
                  <a:lnTo>
                    <a:pt x="561606" y="478320"/>
                  </a:lnTo>
                  <a:lnTo>
                    <a:pt x="890511" y="390791"/>
                  </a:lnTo>
                  <a:lnTo>
                    <a:pt x="1114971" y="478053"/>
                  </a:lnTo>
                  <a:lnTo>
                    <a:pt x="1117739" y="470852"/>
                  </a:lnTo>
                  <a:lnTo>
                    <a:pt x="1120648" y="478015"/>
                  </a:lnTo>
                  <a:lnTo>
                    <a:pt x="1336205" y="390791"/>
                  </a:lnTo>
                  <a:lnTo>
                    <a:pt x="1673961" y="478332"/>
                  </a:lnTo>
                  <a:lnTo>
                    <a:pt x="1675853" y="470903"/>
                  </a:lnTo>
                  <a:lnTo>
                    <a:pt x="1680857" y="476770"/>
                  </a:lnTo>
                  <a:lnTo>
                    <a:pt x="1775917" y="396570"/>
                  </a:lnTo>
                  <a:lnTo>
                    <a:pt x="2188807" y="478434"/>
                  </a:lnTo>
                  <a:lnTo>
                    <a:pt x="2190267" y="470928"/>
                  </a:lnTo>
                  <a:lnTo>
                    <a:pt x="2198014" y="470827"/>
                  </a:lnTo>
                  <a:lnTo>
                    <a:pt x="2198014" y="160820"/>
                  </a:lnTo>
                  <a:lnTo>
                    <a:pt x="2252027" y="160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4239895" marR="5080" indent="-82550">
              <a:lnSpc>
                <a:spcPts val="5210"/>
              </a:lnSpc>
              <a:spcBef>
                <a:spcPts val="730"/>
              </a:spcBef>
            </a:pPr>
            <a:r>
              <a:rPr dirty="0" spc="-30"/>
              <a:t>Evaluating </a:t>
            </a:r>
            <a:r>
              <a:rPr dirty="0" spc="-20"/>
              <a:t>Large </a:t>
            </a:r>
            <a:r>
              <a:rPr dirty="0" spc="-10"/>
              <a:t>Language </a:t>
            </a:r>
            <a:r>
              <a:rPr dirty="0" spc="-1075"/>
              <a:t> </a:t>
            </a:r>
            <a:r>
              <a:rPr dirty="0" spc="-5"/>
              <a:t>Models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25038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3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dirty="0" sz="5000" spc="-10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x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it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y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342" y="1691132"/>
            <a:ext cx="12026265" cy="336931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4925" marR="152400" indent="-10160">
              <a:lnSpc>
                <a:spcPts val="3910"/>
              </a:lnSpc>
              <a:spcBef>
                <a:spcPts val="570"/>
              </a:spcBef>
            </a:pP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n-gram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grammars,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dirty="0" sz="36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perplexity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measure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dirty="0" sz="3600" spc="-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well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LM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predicts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 unseen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endParaRPr sz="3600">
              <a:latin typeface="Calibri"/>
              <a:cs typeface="Calibri"/>
            </a:endParaRPr>
          </a:p>
          <a:p>
            <a:pPr marL="34925" marR="17780" indent="-10160">
              <a:lnSpc>
                <a:spcPct val="88900"/>
              </a:lnSpc>
              <a:spcBef>
                <a:spcPts val="1310"/>
              </a:spcBef>
            </a:pP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perplexity 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of a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θ on an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unseen </a:t>
            </a:r>
            <a:r>
              <a:rPr dirty="0" sz="3600" spc="-25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set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dirty="0" sz="3600" spc="-20" b="1">
                <a:solidFill>
                  <a:srgbClr val="404040"/>
                </a:solidFill>
                <a:latin typeface="Calibri"/>
                <a:cs typeface="Calibri"/>
              </a:rPr>
              <a:t>inverse </a:t>
            </a:r>
            <a:r>
              <a:rPr dirty="0" sz="3600" spc="-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36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5" b="1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3600" spc="-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404040"/>
                </a:solidFill>
                <a:latin typeface="Calibri"/>
                <a:cs typeface="Calibri"/>
              </a:rPr>
              <a:t>θ</a:t>
            </a:r>
            <a:r>
              <a:rPr dirty="0" sz="3600" spc="-5" b="1">
                <a:solidFill>
                  <a:srgbClr val="404040"/>
                </a:solidFill>
                <a:latin typeface="Calibri"/>
                <a:cs typeface="Calibri"/>
              </a:rPr>
              <a:t> assigns</a:t>
            </a:r>
            <a:r>
              <a:rPr dirty="0" sz="36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20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600" spc="-5" b="1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dirty="0" sz="3600" spc="-25" b="1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dirty="0" sz="3600" spc="-10" b="1">
                <a:solidFill>
                  <a:srgbClr val="404040"/>
                </a:solidFill>
                <a:latin typeface="Calibri"/>
                <a:cs typeface="Calibri"/>
              </a:rPr>
              <a:t> set,</a:t>
            </a:r>
            <a:r>
              <a:rPr dirty="0" sz="36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404040"/>
                </a:solidFill>
                <a:latin typeface="Calibri"/>
                <a:cs typeface="Calibri"/>
              </a:rPr>
              <a:t>normalized</a:t>
            </a:r>
            <a:r>
              <a:rPr dirty="0" sz="3600" spc="-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3600" spc="-5" b="1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dirty="0" sz="3600" spc="-25" b="1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3600" spc="-79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dirty="0" sz="3600" spc="-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5" b="1">
                <a:solidFill>
                  <a:srgbClr val="404040"/>
                </a:solidFill>
                <a:latin typeface="Calibri"/>
                <a:cs typeface="Calibri"/>
              </a:rPr>
              <a:t>length.</a:t>
            </a:r>
            <a:endParaRPr sz="36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885"/>
              </a:spcBef>
            </a:pPr>
            <a:r>
              <a:rPr dirty="0" sz="3600" spc="-2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 set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i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3600" spc="-1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30">
                <a:solidFill>
                  <a:srgbClr val="404040"/>
                </a:solidFill>
                <a:latin typeface="Calibri"/>
                <a:cs typeface="Calibri"/>
              </a:rPr>
              <a:t>tokens</a:t>
            </a:r>
            <a:r>
              <a:rPr dirty="0" sz="36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i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-18518" sz="3600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dirty="0" baseline="-18518" sz="3600" i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baseline="-18518" sz="3600" spc="39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600" spc="-15">
                <a:solidFill>
                  <a:srgbClr val="404040"/>
                </a:solidFill>
                <a:latin typeface="Calibri"/>
                <a:cs typeface="Calibri"/>
              </a:rPr>
              <a:t> perplexity</a:t>
            </a:r>
            <a:r>
              <a:rPr dirty="0" sz="3600" spc="-5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dirty="0" sz="360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2176" y="6058653"/>
            <a:ext cx="199390" cy="427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-80" i="1">
                <a:latin typeface="Arial"/>
                <a:cs typeface="Arial"/>
              </a:rPr>
              <a:t>q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2732" y="6018836"/>
            <a:ext cx="2897505" cy="427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746885" algn="l"/>
                <a:tab pos="2457450" algn="l"/>
              </a:tabLst>
            </a:pPr>
            <a:r>
              <a:rPr dirty="0" baseline="1068" sz="3900" spc="15">
                <a:latin typeface="Times New Roman"/>
                <a:cs typeface="Times New Roman"/>
              </a:rPr>
              <a:t>1</a:t>
            </a:r>
            <a:r>
              <a:rPr dirty="0" baseline="1068" sz="3900">
                <a:latin typeface="Times New Roman"/>
                <a:cs typeface="Times New Roman"/>
              </a:rPr>
              <a:t>:</a:t>
            </a:r>
            <a:r>
              <a:rPr dirty="0" baseline="1068" sz="3900" spc="15" i="1">
                <a:latin typeface="Times New Roman"/>
                <a:cs typeface="Times New Roman"/>
              </a:rPr>
              <a:t>n</a:t>
            </a:r>
            <a:r>
              <a:rPr dirty="0" baseline="1068" sz="3900" i="1">
                <a:latin typeface="Times New Roman"/>
                <a:cs typeface="Times New Roman"/>
              </a:rPr>
              <a:t>	</a:t>
            </a:r>
            <a:r>
              <a:rPr dirty="0" sz="2600" spc="-80" i="1">
                <a:latin typeface="Arial"/>
                <a:cs typeface="Arial"/>
              </a:rPr>
              <a:t>q</a:t>
            </a:r>
            <a:r>
              <a:rPr dirty="0" sz="2600" i="1">
                <a:latin typeface="Arial"/>
                <a:cs typeface="Arial"/>
              </a:rPr>
              <a:t>	</a:t>
            </a:r>
            <a:r>
              <a:rPr dirty="0" baseline="1068" sz="3900" spc="15">
                <a:latin typeface="Times New Roman"/>
                <a:cs typeface="Times New Roman"/>
              </a:rPr>
              <a:t>1:</a:t>
            </a:r>
            <a:r>
              <a:rPr dirty="0" baseline="1068" sz="3900" spc="15" i="1">
                <a:latin typeface="Times New Roman"/>
                <a:cs typeface="Times New Roman"/>
              </a:rPr>
              <a:t>n</a:t>
            </a:r>
            <a:endParaRPr baseline="1068" sz="3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4967" y="5826417"/>
            <a:ext cx="5652770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94230" algn="l"/>
                <a:tab pos="3019425" algn="l"/>
                <a:tab pos="3464560" algn="l"/>
                <a:tab pos="4085590" algn="l"/>
                <a:tab pos="4539615" algn="l"/>
                <a:tab pos="5464175" algn="l"/>
              </a:tabLst>
            </a:pPr>
            <a:r>
              <a:rPr dirty="0" sz="3550">
                <a:latin typeface="Times New Roman"/>
                <a:cs typeface="Times New Roman"/>
              </a:rPr>
              <a:t>Perpl</a:t>
            </a:r>
            <a:r>
              <a:rPr dirty="0" sz="3550" spc="-55">
                <a:latin typeface="Times New Roman"/>
                <a:cs typeface="Times New Roman"/>
              </a:rPr>
              <a:t>e</a:t>
            </a:r>
            <a:r>
              <a:rPr dirty="0" sz="3550">
                <a:latin typeface="Times New Roman"/>
                <a:cs typeface="Times New Roman"/>
              </a:rPr>
              <a:t>xity</a:t>
            </a:r>
            <a:r>
              <a:rPr dirty="0" sz="3550">
                <a:latin typeface="Times New Roman"/>
                <a:cs typeface="Times New Roman"/>
              </a:rPr>
              <a:t>	</a:t>
            </a:r>
            <a:r>
              <a:rPr dirty="0" sz="3550" spc="15">
                <a:latin typeface="Tahoma"/>
                <a:cs typeface="Tahoma"/>
              </a:rPr>
              <a:t>(</a:t>
            </a:r>
            <a:r>
              <a:rPr dirty="0" sz="3550" i="1">
                <a:latin typeface="Times New Roman"/>
                <a:cs typeface="Times New Roman"/>
              </a:rPr>
              <a:t>w</a:t>
            </a:r>
            <a:r>
              <a:rPr dirty="0" sz="3550" i="1">
                <a:latin typeface="Times New Roman"/>
                <a:cs typeface="Times New Roman"/>
              </a:rPr>
              <a:t>	</a:t>
            </a:r>
            <a:r>
              <a:rPr dirty="0" sz="3550" spc="15">
                <a:latin typeface="Tahoma"/>
                <a:cs typeface="Tahoma"/>
              </a:rPr>
              <a:t>)</a:t>
            </a:r>
            <a:r>
              <a:rPr dirty="0" sz="3550">
                <a:latin typeface="Tahoma"/>
                <a:cs typeface="Tahoma"/>
              </a:rPr>
              <a:t>	</a:t>
            </a:r>
            <a:r>
              <a:rPr dirty="0" sz="3550" spc="175">
                <a:latin typeface="Tahoma"/>
                <a:cs typeface="Tahoma"/>
              </a:rPr>
              <a:t>=</a:t>
            </a:r>
            <a:r>
              <a:rPr dirty="0" sz="3550">
                <a:latin typeface="Tahoma"/>
                <a:cs typeface="Tahoma"/>
              </a:rPr>
              <a:t>	</a:t>
            </a:r>
            <a:r>
              <a:rPr dirty="0" sz="3550" i="1">
                <a:latin typeface="Times New Roman"/>
                <a:cs typeface="Times New Roman"/>
              </a:rPr>
              <a:t>P</a:t>
            </a:r>
            <a:r>
              <a:rPr dirty="0" sz="3550" i="1">
                <a:latin typeface="Times New Roman"/>
                <a:cs typeface="Times New Roman"/>
              </a:rPr>
              <a:t>	</a:t>
            </a:r>
            <a:r>
              <a:rPr dirty="0" sz="3550" spc="10">
                <a:latin typeface="Tahoma"/>
                <a:cs typeface="Tahoma"/>
              </a:rPr>
              <a:t>(</a:t>
            </a:r>
            <a:r>
              <a:rPr dirty="0" sz="3550" i="1">
                <a:latin typeface="Times New Roman"/>
                <a:cs typeface="Times New Roman"/>
              </a:rPr>
              <a:t>w</a:t>
            </a:r>
            <a:r>
              <a:rPr dirty="0" sz="3550" i="1">
                <a:latin typeface="Times New Roman"/>
                <a:cs typeface="Times New Roman"/>
              </a:rPr>
              <a:t>	</a:t>
            </a:r>
            <a:r>
              <a:rPr dirty="0" sz="3550" spc="15">
                <a:latin typeface="Tahoma"/>
                <a:cs typeface="Tahoma"/>
              </a:rPr>
              <a:t>)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42060" y="5757195"/>
            <a:ext cx="285115" cy="427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-560">
                <a:latin typeface="Lucida Sans Unicode"/>
                <a:cs typeface="Lucida Sans Unicode"/>
              </a:rPr>
              <a:t>—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5489" y="5688672"/>
            <a:ext cx="161290" cy="5988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235"/>
              </a:lnSpc>
              <a:spcBef>
                <a:spcPts val="135"/>
              </a:spcBef>
            </a:pPr>
            <a:r>
              <a:rPr dirty="0" u="heavy" sz="21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235"/>
              </a:lnSpc>
            </a:pPr>
            <a:r>
              <a:rPr dirty="0" sz="2100" spc="15" i="1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7344" y="6959334"/>
            <a:ext cx="375920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175">
                <a:latin typeface="Tahoma"/>
                <a:cs typeface="Tahoma"/>
              </a:rPr>
              <a:t>=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2966" y="6163831"/>
            <a:ext cx="327025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3550" spc="-360">
                <a:latin typeface="MS UI Gothic"/>
                <a:cs typeface="MS UI Gothic"/>
              </a:rPr>
              <a:t>s</a:t>
            </a:r>
            <a:r>
              <a:rPr dirty="0" baseline="-129629" sz="3150" spc="-540" i="1">
                <a:latin typeface="Times New Roman"/>
                <a:cs typeface="Times New Roman"/>
              </a:rPr>
              <a:t>n</a:t>
            </a:r>
            <a:endParaRPr baseline="-129629"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62016" y="6619801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29" h="0">
                <a:moveTo>
                  <a:pt x="0" y="0"/>
                </a:moveTo>
                <a:lnTo>
                  <a:pt x="1661977" y="0"/>
                </a:lnTo>
              </a:path>
            </a:pathLst>
          </a:custGeom>
          <a:ln w="180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78054" y="6579475"/>
            <a:ext cx="1630045" cy="125857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0"/>
              </a:spcBef>
              <a:tabLst>
                <a:tab pos="701675" algn="l"/>
                <a:tab pos="1591310" algn="l"/>
              </a:tabLst>
            </a:pPr>
            <a:r>
              <a:rPr dirty="0" u="heavy" sz="35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5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35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3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95"/>
              </a:spcBef>
            </a:pPr>
            <a:r>
              <a:rPr dirty="0" sz="3550" spc="-445" i="1">
                <a:latin typeface="Times New Roman"/>
                <a:cs typeface="Times New Roman"/>
              </a:rPr>
              <a:t>P</a:t>
            </a:r>
            <a:r>
              <a:rPr dirty="0" baseline="-12820" sz="3900" spc="-120" i="1">
                <a:latin typeface="Arial"/>
                <a:cs typeface="Arial"/>
              </a:rPr>
              <a:t>q</a:t>
            </a:r>
            <a:r>
              <a:rPr dirty="0" baseline="-12820" sz="3900" spc="-367" i="1">
                <a:latin typeface="Arial"/>
                <a:cs typeface="Arial"/>
              </a:rPr>
              <a:t> </a:t>
            </a:r>
            <a:r>
              <a:rPr dirty="0" sz="3550" spc="10">
                <a:latin typeface="Tahoma"/>
                <a:cs typeface="Tahoma"/>
              </a:rPr>
              <a:t>(</a:t>
            </a:r>
            <a:r>
              <a:rPr dirty="0" sz="3550" i="1">
                <a:latin typeface="Times New Roman"/>
                <a:cs typeface="Times New Roman"/>
              </a:rPr>
              <a:t>w</a:t>
            </a:r>
            <a:r>
              <a:rPr dirty="0" baseline="-11752" sz="3900" spc="15">
                <a:latin typeface="Times New Roman"/>
                <a:cs typeface="Times New Roman"/>
              </a:rPr>
              <a:t>1:</a:t>
            </a:r>
            <a:r>
              <a:rPr dirty="0" baseline="-11752" sz="3900" spc="277" i="1">
                <a:latin typeface="Times New Roman"/>
                <a:cs typeface="Times New Roman"/>
              </a:rPr>
              <a:t>n</a:t>
            </a:r>
            <a:r>
              <a:rPr dirty="0" sz="3550" spc="15">
                <a:latin typeface="Tahoma"/>
                <a:cs typeface="Tahoma"/>
              </a:rPr>
              <a:t>)</a:t>
            </a:r>
            <a:endParaRPr sz="3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9033" y="1631187"/>
            <a:ext cx="11842750" cy="435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1340" indent="-548640">
              <a:lnSpc>
                <a:spcPct val="100000"/>
              </a:lnSpc>
              <a:spcBef>
                <a:spcPts val="10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25">
                <a:solidFill>
                  <a:srgbClr val="595959"/>
                </a:solidFill>
                <a:latin typeface="Calibri"/>
                <a:cs typeface="Calibri"/>
              </a:rPr>
              <a:t>Probability</a:t>
            </a:r>
            <a:r>
              <a:rPr dirty="0" sz="3400" spc="-4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595959"/>
                </a:solidFill>
                <a:latin typeface="Calibri"/>
                <a:cs typeface="Calibri"/>
              </a:rPr>
              <a:t>depends</a:t>
            </a:r>
            <a:r>
              <a:rPr dirty="0" sz="3400" spc="-3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r>
              <a:rPr dirty="0" sz="3400" spc="-3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595959"/>
                </a:solidFill>
                <a:latin typeface="Calibri"/>
                <a:cs typeface="Calibri"/>
              </a:rPr>
              <a:t>size</a:t>
            </a:r>
            <a:r>
              <a:rPr dirty="0" sz="3400" spc="-4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dirty="0" sz="3400" spc="-35">
                <a:solidFill>
                  <a:srgbClr val="595959"/>
                </a:solidFill>
                <a:latin typeface="Calibri"/>
                <a:cs typeface="Calibri"/>
              </a:rPr>
              <a:t> test</a:t>
            </a:r>
            <a:r>
              <a:rPr dirty="0" sz="3400" spc="-3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595959"/>
                </a:solidFill>
                <a:latin typeface="Calibri"/>
                <a:cs typeface="Calibri"/>
              </a:rPr>
              <a:t>set</a:t>
            </a:r>
            <a:endParaRPr sz="3400">
              <a:latin typeface="Calibri"/>
              <a:cs typeface="Calibri"/>
            </a:endParaRPr>
          </a:p>
          <a:p>
            <a:pPr lvl="1" marL="1195705" indent="-549275">
              <a:lnSpc>
                <a:spcPct val="100000"/>
              </a:lnSpc>
              <a:spcBef>
                <a:spcPts val="114"/>
              </a:spcBef>
              <a:buClr>
                <a:srgbClr val="E48312"/>
              </a:buClr>
              <a:buFont typeface="Arial MT"/>
              <a:buChar char="•"/>
              <a:tabLst>
                <a:tab pos="1195705" algn="l"/>
                <a:tab pos="1196340" algn="l"/>
              </a:tabLst>
            </a:pP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Probability</a:t>
            </a:r>
            <a:r>
              <a:rPr dirty="0" sz="2900" spc="-3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gets</a:t>
            </a:r>
            <a:r>
              <a:rPr dirty="0" sz="2900" spc="-3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595959"/>
                </a:solidFill>
                <a:latin typeface="Calibri"/>
                <a:cs typeface="Calibri"/>
              </a:rPr>
              <a:t>smaller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longer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text</a:t>
            </a:r>
            <a:endParaRPr sz="2900">
              <a:latin typeface="Calibri"/>
              <a:cs typeface="Calibri"/>
            </a:endParaRPr>
          </a:p>
          <a:p>
            <a:pPr lvl="1" marL="1195705" indent="-549275">
              <a:lnSpc>
                <a:spcPct val="100000"/>
              </a:lnSpc>
              <a:spcBef>
                <a:spcPts val="215"/>
              </a:spcBef>
              <a:buClr>
                <a:srgbClr val="E48312"/>
              </a:buClr>
              <a:buFont typeface="Arial MT"/>
              <a:buChar char="•"/>
              <a:tabLst>
                <a:tab pos="1195705" algn="l"/>
                <a:tab pos="1196340" algn="l"/>
              </a:tabLst>
            </a:pP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Better: </a:t>
            </a:r>
            <a:r>
              <a:rPr dirty="0" sz="290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metric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that </a:t>
            </a:r>
            <a:r>
              <a:rPr dirty="0" sz="2900" spc="-5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25" b="1">
                <a:solidFill>
                  <a:srgbClr val="595959"/>
                </a:solidFill>
                <a:latin typeface="Calibri"/>
                <a:cs typeface="Calibri"/>
              </a:rPr>
              <a:t>per-word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,</a:t>
            </a: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normalized</a:t>
            </a: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 by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 length</a:t>
            </a:r>
            <a:endParaRPr sz="2900">
              <a:latin typeface="Calibri"/>
              <a:cs typeface="Calibri"/>
            </a:endParaRPr>
          </a:p>
          <a:p>
            <a:pPr marL="561340" marR="5080" indent="-548640">
              <a:lnSpc>
                <a:spcPts val="3700"/>
              </a:lnSpc>
              <a:spcBef>
                <a:spcPts val="138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30" b="1">
                <a:solidFill>
                  <a:srgbClr val="595959"/>
                </a:solidFill>
                <a:latin typeface="Calibri"/>
                <a:cs typeface="Calibri"/>
              </a:rPr>
              <a:t>Perplexity </a:t>
            </a:r>
            <a:r>
              <a:rPr dirty="0" sz="3400" spc="-10">
                <a:solidFill>
                  <a:srgbClr val="595959"/>
                </a:solidFill>
                <a:latin typeface="Calibri"/>
                <a:cs typeface="Calibri"/>
              </a:rPr>
              <a:t>is the </a:t>
            </a:r>
            <a:r>
              <a:rPr dirty="0" sz="3400" spc="-40">
                <a:solidFill>
                  <a:srgbClr val="595959"/>
                </a:solidFill>
                <a:latin typeface="Calibri"/>
                <a:cs typeface="Calibri"/>
              </a:rPr>
              <a:t>inverse </a:t>
            </a:r>
            <a:r>
              <a:rPr dirty="0" sz="3400" spc="-25">
                <a:solidFill>
                  <a:srgbClr val="595959"/>
                </a:solidFill>
                <a:latin typeface="Calibri"/>
                <a:cs typeface="Calibri"/>
              </a:rPr>
              <a:t>probability </a:t>
            </a:r>
            <a:r>
              <a:rPr dirty="0" sz="3400" spc="-15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dirty="0" sz="3400" spc="-1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dirty="0" sz="3400" spc="-35">
                <a:solidFill>
                  <a:srgbClr val="595959"/>
                </a:solidFill>
                <a:latin typeface="Calibri"/>
                <a:cs typeface="Calibri"/>
              </a:rPr>
              <a:t>test </a:t>
            </a:r>
            <a:r>
              <a:rPr dirty="0" sz="3400" spc="-20">
                <a:solidFill>
                  <a:srgbClr val="595959"/>
                </a:solidFill>
                <a:latin typeface="Calibri"/>
                <a:cs typeface="Calibri"/>
              </a:rPr>
              <a:t>set, </a:t>
            </a:r>
            <a:r>
              <a:rPr dirty="0" sz="3400" spc="-30">
                <a:solidFill>
                  <a:srgbClr val="595959"/>
                </a:solidFill>
                <a:latin typeface="Calibri"/>
                <a:cs typeface="Calibri"/>
              </a:rPr>
              <a:t>normalized </a:t>
            </a:r>
            <a:r>
              <a:rPr dirty="0" sz="3400" spc="-20">
                <a:solidFill>
                  <a:srgbClr val="595959"/>
                </a:solidFill>
                <a:latin typeface="Calibri"/>
                <a:cs typeface="Calibri"/>
              </a:rPr>
              <a:t>by </a:t>
            </a:r>
            <a:r>
              <a:rPr dirty="0" sz="3400" spc="-75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dirty="0" sz="3400" spc="-4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595959"/>
                </a:solidFill>
                <a:latin typeface="Calibri"/>
                <a:cs typeface="Calibri"/>
              </a:rPr>
              <a:t>number </a:t>
            </a:r>
            <a:r>
              <a:rPr dirty="0" sz="3400" spc="-15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dirty="0" sz="3400" spc="-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595959"/>
                </a:solidFill>
                <a:latin typeface="Calibri"/>
                <a:cs typeface="Calibri"/>
              </a:rPr>
              <a:t>words</a:t>
            </a:r>
            <a:endParaRPr sz="3400">
              <a:latin typeface="Calibri"/>
              <a:cs typeface="Calibri"/>
            </a:endParaRPr>
          </a:p>
          <a:p>
            <a:pPr marL="647065" marR="542925">
              <a:lnSpc>
                <a:spcPts val="3000"/>
              </a:lnSpc>
              <a:spcBef>
                <a:spcPts val="555"/>
              </a:spcBef>
            </a:pPr>
            <a:r>
              <a:rPr dirty="0" sz="2900" spc="-10">
                <a:solidFill>
                  <a:srgbClr val="595959"/>
                </a:solidFill>
                <a:latin typeface="Calibri"/>
                <a:cs typeface="Calibri"/>
              </a:rPr>
              <a:t>(The 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inverse 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comes from </a:t>
            </a:r>
            <a:r>
              <a:rPr dirty="0" sz="2900" spc="-10">
                <a:solidFill>
                  <a:srgbClr val="595959"/>
                </a:solidFill>
                <a:latin typeface="Calibri"/>
                <a:cs typeface="Calibri"/>
              </a:rPr>
              <a:t>the original </a:t>
            </a: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definition </a:t>
            </a:r>
            <a:r>
              <a:rPr dirty="0" sz="2900" spc="-1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perplexity 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cross- </a:t>
            </a:r>
            <a:r>
              <a:rPr dirty="0" sz="2900" spc="-64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entropy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40">
                <a:solidFill>
                  <a:srgbClr val="595959"/>
                </a:solidFill>
                <a:latin typeface="Calibri"/>
                <a:cs typeface="Calibri"/>
              </a:rPr>
              <a:t>rate</a:t>
            </a: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5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information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595959"/>
                </a:solidFill>
                <a:latin typeface="Calibri"/>
                <a:cs typeface="Calibri"/>
              </a:rPr>
              <a:t>theory)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libri"/>
              <a:cs typeface="Calibri"/>
            </a:endParaRPr>
          </a:p>
          <a:p>
            <a:pPr marL="647065">
              <a:lnSpc>
                <a:spcPct val="100000"/>
              </a:lnSpc>
              <a:tabLst>
                <a:tab pos="3642995" algn="l"/>
              </a:tabLst>
            </a:pP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Probability </a:t>
            </a:r>
            <a:r>
              <a:rPr dirty="0" sz="2900" spc="-30">
                <a:solidFill>
                  <a:srgbClr val="595959"/>
                </a:solidFill>
                <a:latin typeface="Calibri"/>
                <a:cs typeface="Calibri"/>
              </a:rPr>
              <a:t>range</a:t>
            </a:r>
            <a:r>
              <a:rPr dirty="0" sz="2900" spc="-5">
                <a:solidFill>
                  <a:srgbClr val="595959"/>
                </a:solidFill>
                <a:latin typeface="Calibri"/>
                <a:cs typeface="Calibri"/>
              </a:rPr>
              <a:t> is	</a:t>
            </a:r>
            <a:r>
              <a:rPr dirty="0" sz="2900" spc="-10">
                <a:solidFill>
                  <a:srgbClr val="595959"/>
                </a:solidFill>
                <a:latin typeface="Calibri"/>
                <a:cs typeface="Calibri"/>
              </a:rPr>
              <a:t>[0,1],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perplexity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30">
                <a:solidFill>
                  <a:srgbClr val="595959"/>
                </a:solidFill>
                <a:latin typeface="Calibri"/>
                <a:cs typeface="Calibri"/>
              </a:rPr>
              <a:t>range</a:t>
            </a:r>
            <a:r>
              <a:rPr dirty="0" sz="29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5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dirty="0" sz="2900" spc="-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900" spc="-15">
                <a:solidFill>
                  <a:srgbClr val="595959"/>
                </a:solidFill>
                <a:latin typeface="Calibri"/>
                <a:cs typeface="Calibri"/>
              </a:rPr>
              <a:t>[1,∞]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204" y="265683"/>
            <a:ext cx="12875260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80">
                <a:solidFill>
                  <a:srgbClr val="595959"/>
                </a:solidFill>
                <a:latin typeface="Calibri Light"/>
                <a:cs typeface="Calibri Light"/>
              </a:rPr>
              <a:t>Why</a:t>
            </a:r>
            <a:r>
              <a:rPr dirty="0" sz="4600" spc="-12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z="4600" spc="-65">
                <a:solidFill>
                  <a:srgbClr val="595959"/>
                </a:solidFill>
                <a:latin typeface="Calibri Light"/>
                <a:cs typeface="Calibri Light"/>
              </a:rPr>
              <a:t>perplexity</a:t>
            </a:r>
            <a:r>
              <a:rPr dirty="0" sz="4600" spc="-12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z="4600" spc="-70">
                <a:solidFill>
                  <a:srgbClr val="595959"/>
                </a:solidFill>
                <a:latin typeface="Calibri Light"/>
                <a:cs typeface="Calibri Light"/>
              </a:rPr>
              <a:t>instead</a:t>
            </a:r>
            <a:r>
              <a:rPr dirty="0" sz="4600" spc="-12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z="4600" spc="-30">
                <a:solidFill>
                  <a:srgbClr val="595959"/>
                </a:solidFill>
                <a:latin typeface="Calibri Light"/>
                <a:cs typeface="Calibri Light"/>
              </a:rPr>
              <a:t>of</a:t>
            </a:r>
            <a:r>
              <a:rPr dirty="0" sz="4600" spc="-11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z="4600" spc="-80">
                <a:solidFill>
                  <a:srgbClr val="595959"/>
                </a:solidFill>
                <a:latin typeface="Calibri Light"/>
                <a:cs typeface="Calibri Light"/>
              </a:rPr>
              <a:t>raw</a:t>
            </a:r>
            <a:r>
              <a:rPr dirty="0" sz="4600" spc="-135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z="4600" spc="-65">
                <a:solidFill>
                  <a:srgbClr val="595959"/>
                </a:solidFill>
                <a:latin typeface="Calibri Light"/>
                <a:cs typeface="Calibri Light"/>
              </a:rPr>
              <a:t>probability</a:t>
            </a:r>
            <a:r>
              <a:rPr dirty="0" sz="4600" spc="-12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z="4600" spc="-30">
                <a:solidFill>
                  <a:srgbClr val="595959"/>
                </a:solidFill>
                <a:latin typeface="Calibri Light"/>
                <a:cs typeface="Calibri Light"/>
              </a:rPr>
              <a:t>of</a:t>
            </a:r>
            <a:r>
              <a:rPr dirty="0" sz="4600" spc="-11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z="4600" spc="-45">
                <a:solidFill>
                  <a:srgbClr val="595959"/>
                </a:solidFill>
                <a:latin typeface="Calibri Light"/>
                <a:cs typeface="Calibri Light"/>
              </a:rPr>
              <a:t>the</a:t>
            </a:r>
            <a:r>
              <a:rPr dirty="0" sz="4600" spc="-12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z="4600" spc="-75">
                <a:solidFill>
                  <a:srgbClr val="595959"/>
                </a:solidFill>
                <a:latin typeface="Calibri Light"/>
                <a:cs typeface="Calibri Light"/>
              </a:rPr>
              <a:t>test</a:t>
            </a:r>
            <a:r>
              <a:rPr dirty="0" sz="4600" spc="-114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dirty="0" sz="4600" spc="-55">
                <a:solidFill>
                  <a:srgbClr val="595959"/>
                </a:solidFill>
                <a:latin typeface="Calibri Light"/>
                <a:cs typeface="Calibri Light"/>
              </a:rPr>
              <a:t>set?</a:t>
            </a:r>
            <a:endParaRPr sz="4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25038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3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dirty="0" sz="5000" spc="-10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x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it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y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692147"/>
            <a:ext cx="12320270" cy="442976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561340" marR="842644" indent="-548640">
              <a:lnSpc>
                <a:spcPts val="3600"/>
              </a:lnSpc>
              <a:spcBef>
                <a:spcPts val="62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higher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probability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sequence,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lower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50">
                <a:solidFill>
                  <a:srgbClr val="404040"/>
                </a:solidFill>
                <a:latin typeface="Calibri"/>
                <a:cs typeface="Calibri"/>
              </a:rPr>
              <a:t>perplexity.</a:t>
            </a:r>
            <a:endParaRPr sz="3400">
              <a:latin typeface="Calibri"/>
              <a:cs typeface="Calibri"/>
            </a:endParaRPr>
          </a:p>
          <a:p>
            <a:pPr marL="561340" marR="5080" indent="-548640">
              <a:lnSpc>
                <a:spcPts val="3579"/>
              </a:lnSpc>
              <a:spcBef>
                <a:spcPts val="143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Thus the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lower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perplexity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data,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better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34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80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3400" spc="-20" b="1">
                <a:solidFill>
                  <a:srgbClr val="0200FF"/>
                </a:solidFill>
                <a:latin typeface="Calibri"/>
                <a:cs typeface="Calibri"/>
              </a:rPr>
              <a:t>Minimizing</a:t>
            </a:r>
            <a:r>
              <a:rPr dirty="0" sz="3400" spc="-35" b="1">
                <a:solidFill>
                  <a:srgbClr val="0200FF"/>
                </a:solidFill>
                <a:latin typeface="Calibri"/>
                <a:cs typeface="Calibri"/>
              </a:rPr>
              <a:t> </a:t>
            </a:r>
            <a:r>
              <a:rPr dirty="0" sz="3400" spc="-25" b="1">
                <a:solidFill>
                  <a:srgbClr val="0200FF"/>
                </a:solidFill>
                <a:latin typeface="Calibri"/>
                <a:cs typeface="Calibri"/>
              </a:rPr>
              <a:t>perplexity </a:t>
            </a:r>
            <a:r>
              <a:rPr dirty="0" sz="3400" spc="-5" b="1">
                <a:solidFill>
                  <a:srgbClr val="0200FF"/>
                </a:solidFill>
                <a:latin typeface="Calibri"/>
                <a:cs typeface="Calibri"/>
              </a:rPr>
              <a:t>is</a:t>
            </a:r>
            <a:r>
              <a:rPr dirty="0" sz="3400" spc="-30" b="1">
                <a:solidFill>
                  <a:srgbClr val="0200FF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0200FF"/>
                </a:solidFill>
                <a:latin typeface="Calibri"/>
                <a:cs typeface="Calibri"/>
              </a:rPr>
              <a:t>the</a:t>
            </a:r>
            <a:r>
              <a:rPr dirty="0" sz="3400" spc="-25" b="1">
                <a:solidFill>
                  <a:srgbClr val="0200FF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0200FF"/>
                </a:solidFill>
                <a:latin typeface="Calibri"/>
                <a:cs typeface="Calibri"/>
              </a:rPr>
              <a:t>same</a:t>
            </a:r>
            <a:r>
              <a:rPr dirty="0" sz="3400" spc="-30" b="1">
                <a:solidFill>
                  <a:srgbClr val="0200FF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0200FF"/>
                </a:solidFill>
                <a:latin typeface="Calibri"/>
                <a:cs typeface="Calibri"/>
              </a:rPr>
              <a:t>as</a:t>
            </a:r>
            <a:r>
              <a:rPr dirty="0" sz="3400" spc="-30" b="1">
                <a:solidFill>
                  <a:srgbClr val="0200FF"/>
                </a:solidFill>
                <a:latin typeface="Calibri"/>
                <a:cs typeface="Calibri"/>
              </a:rPr>
              <a:t> </a:t>
            </a:r>
            <a:r>
              <a:rPr dirty="0" sz="3400" spc="-25" b="1">
                <a:solidFill>
                  <a:srgbClr val="0200FF"/>
                </a:solidFill>
                <a:latin typeface="Calibri"/>
                <a:cs typeface="Calibri"/>
              </a:rPr>
              <a:t>maximizing</a:t>
            </a:r>
            <a:r>
              <a:rPr dirty="0" sz="3400" spc="-30" b="1">
                <a:solidFill>
                  <a:srgbClr val="0200FF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0200FF"/>
                </a:solidFill>
                <a:latin typeface="Calibri"/>
                <a:cs typeface="Calibri"/>
              </a:rPr>
              <a:t>probability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50">
              <a:latin typeface="Calibri"/>
              <a:cs typeface="Calibri"/>
            </a:endParaRPr>
          </a:p>
          <a:p>
            <a:pPr marL="22225" marR="386080" indent="-10160">
              <a:lnSpc>
                <a:spcPts val="3600"/>
              </a:lnSpc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Also: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perplexity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sensitive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length/tokenization </a:t>
            </a:r>
            <a:r>
              <a:rPr dirty="0" sz="3400" spc="-5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best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comparing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LMs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75">
                <a:solidFill>
                  <a:srgbClr val="404040"/>
                </a:solidFill>
                <a:latin typeface="Calibri"/>
                <a:cs typeface="Calibri"/>
              </a:rPr>
              <a:t>tokenizer.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042416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Many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other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factors </a:t>
            </a: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that</a:t>
            </a:r>
            <a:r>
              <a:rPr dirty="0" sz="5000" spc="-8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we</a:t>
            </a: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50">
                <a:solidFill>
                  <a:srgbClr val="404040"/>
                </a:solidFill>
                <a:latin typeface="Calibri Light"/>
                <a:cs typeface="Calibri Light"/>
              </a:rPr>
              <a:t>evaluate,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like: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756156"/>
            <a:ext cx="11855450" cy="425640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3400" spc="-30" b="1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endParaRPr sz="34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935"/>
              </a:spcBef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Big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55">
                <a:solidFill>
                  <a:srgbClr val="404040"/>
                </a:solidFill>
                <a:latin typeface="Calibri"/>
                <a:cs typeface="Calibri"/>
              </a:rPr>
              <a:t>take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lots of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GPUs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train,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memory to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3400" spc="-25" b="1">
                <a:solidFill>
                  <a:srgbClr val="404040"/>
                </a:solidFill>
                <a:latin typeface="Calibri"/>
                <a:cs typeface="Calibri"/>
              </a:rPr>
              <a:t>Energy</a:t>
            </a:r>
            <a:r>
              <a:rPr dirty="0" sz="340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Calibri"/>
                <a:cs typeface="Calibri"/>
              </a:rPr>
              <a:t>usage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measure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kWh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kilograms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CO2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emitted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3400" spc="-30" b="1">
                <a:solidFill>
                  <a:srgbClr val="404040"/>
                </a:solidFill>
                <a:latin typeface="Calibri"/>
                <a:cs typeface="Calibri"/>
              </a:rPr>
              <a:t>Fairness</a:t>
            </a:r>
            <a:endParaRPr sz="3400">
              <a:latin typeface="Calibri"/>
              <a:cs typeface="Calibri"/>
            </a:endParaRPr>
          </a:p>
          <a:p>
            <a:pPr marL="22225" marR="5080" indent="-10160">
              <a:lnSpc>
                <a:spcPts val="3600"/>
              </a:lnSpc>
              <a:spcBef>
                <a:spcPts val="1430"/>
              </a:spcBef>
            </a:pP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Benchmarks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measure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gendered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racial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stereotypes,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or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decreased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groups.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3686" y="807211"/>
            <a:ext cx="45199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Dealing</a:t>
            </a:r>
            <a:r>
              <a:rPr dirty="0" spc="-45"/>
              <a:t> </a:t>
            </a:r>
            <a:r>
              <a:rPr dirty="0" spc="-5"/>
              <a:t>with</a:t>
            </a:r>
            <a:r>
              <a:rPr dirty="0" spc="-50"/>
              <a:t> </a:t>
            </a:r>
            <a:r>
              <a:rPr dirty="0" spc="-15"/>
              <a:t>Scale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313499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Scaling</a:t>
            </a:r>
            <a:r>
              <a:rPr dirty="0" sz="5000" spc="-12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Laws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757172"/>
            <a:ext cx="11868785" cy="575310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LLM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3800">
              <a:latin typeface="Calibri"/>
              <a:cs typeface="Calibri"/>
            </a:endParaRPr>
          </a:p>
          <a:p>
            <a:pPr marL="355600" marR="1273810" indent="-342900">
              <a:lnSpc>
                <a:spcPts val="4100"/>
              </a:lnSpc>
              <a:spcBef>
                <a:spcPts val="1455"/>
              </a:spcBef>
              <a:buClr>
                <a:srgbClr val="E48312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size: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number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counting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embeddings</a:t>
            </a:r>
            <a:endParaRPr sz="3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E48312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Dataset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size: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amount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3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E48312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Compute: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compute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(in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FLOPS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etc</a:t>
            </a:r>
            <a:endParaRPr sz="3800">
              <a:latin typeface="Calibri"/>
              <a:cs typeface="Calibri"/>
            </a:endParaRPr>
          </a:p>
          <a:p>
            <a:pPr marL="22225" marR="378460" indent="-10160">
              <a:lnSpc>
                <a:spcPts val="4100"/>
              </a:lnSpc>
              <a:spcBef>
                <a:spcPts val="1360"/>
              </a:spcBef>
              <a:tabLst>
                <a:tab pos="6488430" algn="l"/>
              </a:tabLst>
            </a:pP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improve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adding	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parameters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(more </a:t>
            </a:r>
            <a:r>
              <a:rPr dirty="0" sz="3800" spc="-20">
                <a:solidFill>
                  <a:srgbClr val="404040"/>
                </a:solidFill>
                <a:latin typeface="Calibri"/>
                <a:cs typeface="Calibri"/>
              </a:rPr>
              <a:t>layers,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wider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contexts),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iterations</a:t>
            </a:r>
            <a:endParaRPr sz="3800">
              <a:latin typeface="Calibri"/>
              <a:cs typeface="Calibri"/>
            </a:endParaRPr>
          </a:p>
          <a:p>
            <a:pPr marL="22225" marR="5080" indent="-10160">
              <a:lnSpc>
                <a:spcPts val="4100"/>
              </a:lnSpc>
              <a:spcBef>
                <a:spcPts val="1400"/>
              </a:spcBef>
            </a:pP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(the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loss)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scales </a:t>
            </a:r>
            <a:r>
              <a:rPr dirty="0" sz="3800" spc="-8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power-law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313499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Scaling</a:t>
            </a:r>
            <a:r>
              <a:rPr dirty="0" sz="5000" spc="-12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Laws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520952"/>
            <a:ext cx="1202372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0">
                <a:solidFill>
                  <a:srgbClr val="404040"/>
                </a:solidFill>
                <a:latin typeface="Calibri"/>
                <a:cs typeface="Calibri"/>
              </a:rPr>
              <a:t>Loss</a:t>
            </a:r>
            <a:r>
              <a:rPr dirty="0" sz="29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i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2900" spc="-1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5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9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9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dirty="0" sz="29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9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404040"/>
                </a:solidFill>
                <a:latin typeface="Calibri"/>
                <a:cs typeface="Calibri"/>
              </a:rPr>
              <a:t>#</a:t>
            </a:r>
            <a:r>
              <a:rPr dirty="0" sz="29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25">
                <a:solidFill>
                  <a:srgbClr val="404040"/>
                </a:solidFill>
                <a:latin typeface="Calibri"/>
                <a:cs typeface="Calibri"/>
              </a:rPr>
              <a:t>parameters </a:t>
            </a:r>
            <a:r>
              <a:rPr dirty="0" sz="2900" spc="-5" i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900" spc="-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9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20">
                <a:solidFill>
                  <a:srgbClr val="404040"/>
                </a:solidFill>
                <a:latin typeface="Calibri"/>
                <a:cs typeface="Calibri"/>
              </a:rPr>
              <a:t>dataset</a:t>
            </a:r>
            <a:r>
              <a:rPr dirty="0" sz="29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25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dirty="0" sz="29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10" i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900" spc="-1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29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25">
                <a:solidFill>
                  <a:srgbClr val="404040"/>
                </a:solidFill>
                <a:latin typeface="Calibri"/>
                <a:cs typeface="Calibri"/>
              </a:rPr>
              <a:t>compute</a:t>
            </a:r>
            <a:r>
              <a:rPr dirty="0" sz="2900" spc="-15">
                <a:solidFill>
                  <a:srgbClr val="404040"/>
                </a:solidFill>
                <a:latin typeface="Calibri"/>
                <a:cs typeface="Calibri"/>
              </a:rPr>
              <a:t> budget</a:t>
            </a:r>
            <a:r>
              <a:rPr dirty="0" sz="29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i="1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2900" spc="-3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10" i="1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dirty="0" sz="2900" spc="-10">
                <a:solidFill>
                  <a:srgbClr val="404040"/>
                </a:solidFill>
                <a:latin typeface="Calibri"/>
                <a:cs typeface="Calibri"/>
              </a:rPr>
              <a:t>if other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948" y="1914144"/>
            <a:ext cx="336359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25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dirty="0" sz="29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2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29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5">
                <a:solidFill>
                  <a:srgbClr val="404040"/>
                </a:solidFill>
                <a:latin typeface="Calibri"/>
                <a:cs typeface="Calibri"/>
              </a:rPr>
              <a:t>held</a:t>
            </a:r>
            <a:r>
              <a:rPr dirty="0" sz="29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00" spc="-30">
                <a:solidFill>
                  <a:srgbClr val="404040"/>
                </a:solidFill>
                <a:latin typeface="Calibri"/>
                <a:cs typeface="Calibri"/>
              </a:rPr>
              <a:t>constant)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5302" y="2897473"/>
            <a:ext cx="1776730" cy="633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67790" algn="l"/>
              </a:tabLst>
            </a:pPr>
            <a:r>
              <a:rPr dirty="0" sz="4000" spc="10" i="1">
                <a:latin typeface="Times New Roman"/>
                <a:cs typeface="Times New Roman"/>
              </a:rPr>
              <a:t>L</a:t>
            </a:r>
            <a:r>
              <a:rPr dirty="0" sz="4000" spc="20">
                <a:latin typeface="Tahoma"/>
                <a:cs typeface="Tahoma"/>
              </a:rPr>
              <a:t>(</a:t>
            </a:r>
            <a:r>
              <a:rPr dirty="0" sz="4000" spc="245" i="1">
                <a:latin typeface="Times New Roman"/>
                <a:cs typeface="Times New Roman"/>
              </a:rPr>
              <a:t>N</a:t>
            </a:r>
            <a:r>
              <a:rPr dirty="0" sz="4000" spc="20">
                <a:latin typeface="Tahoma"/>
                <a:cs typeface="Tahoma"/>
              </a:rPr>
              <a:t>)</a:t>
            </a:r>
            <a:r>
              <a:rPr dirty="0" sz="4000">
                <a:latin typeface="Tahoma"/>
                <a:cs typeface="Tahoma"/>
              </a:rPr>
              <a:t>	</a:t>
            </a:r>
            <a:r>
              <a:rPr dirty="0" sz="4000" spc="204">
                <a:latin typeface="Tahoma"/>
                <a:cs typeface="Tahoma"/>
              </a:rPr>
              <a:t>=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7998" y="2554357"/>
            <a:ext cx="352425" cy="633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0" spc="-100" i="1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4919" y="2762175"/>
            <a:ext cx="193040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5" i="1">
                <a:latin typeface="Times New Roman"/>
                <a:cs typeface="Times New Roman"/>
              </a:rPr>
              <a:t>c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0699" y="3290247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 h="0">
                <a:moveTo>
                  <a:pt x="0" y="0"/>
                </a:moveTo>
                <a:lnTo>
                  <a:pt x="519669" y="0"/>
                </a:lnTo>
              </a:path>
            </a:pathLst>
          </a:custGeom>
          <a:ln w="202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02726" y="3245116"/>
            <a:ext cx="365125" cy="633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0" spc="5" i="1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3613" y="2439153"/>
            <a:ext cx="263525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229" i="1">
                <a:latin typeface="Arial"/>
                <a:cs typeface="Arial"/>
              </a:rPr>
              <a:t>a</a:t>
            </a:r>
            <a:endParaRPr sz="2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21392" y="2578418"/>
            <a:ext cx="229235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i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7857" y="4356820"/>
            <a:ext cx="1774189" cy="633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65250" algn="l"/>
              </a:tabLst>
            </a:pPr>
            <a:r>
              <a:rPr dirty="0" sz="4000" spc="10" i="1">
                <a:latin typeface="Times New Roman"/>
                <a:cs typeface="Times New Roman"/>
              </a:rPr>
              <a:t>L</a:t>
            </a:r>
            <a:r>
              <a:rPr dirty="0" sz="4000" spc="15">
                <a:latin typeface="Tahoma"/>
                <a:cs typeface="Tahoma"/>
              </a:rPr>
              <a:t>(</a:t>
            </a:r>
            <a:r>
              <a:rPr dirty="0" sz="4000" spc="5" i="1">
                <a:latin typeface="Times New Roman"/>
                <a:cs typeface="Times New Roman"/>
              </a:rPr>
              <a:t>D</a:t>
            </a:r>
            <a:r>
              <a:rPr dirty="0" sz="4000" spc="20">
                <a:latin typeface="Tahoma"/>
                <a:cs typeface="Tahoma"/>
              </a:rPr>
              <a:t>)</a:t>
            </a:r>
            <a:r>
              <a:rPr dirty="0" sz="4000">
                <a:latin typeface="Tahoma"/>
                <a:cs typeface="Tahoma"/>
              </a:rPr>
              <a:t>	</a:t>
            </a:r>
            <a:r>
              <a:rPr dirty="0" sz="4000" spc="204">
                <a:latin typeface="Tahoma"/>
                <a:cs typeface="Tahoma"/>
              </a:rPr>
              <a:t>=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27998" y="4013705"/>
            <a:ext cx="393065" cy="633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0" spc="5" i="1"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95656" y="4221523"/>
            <a:ext cx="193040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5" i="1">
                <a:latin typeface="Times New Roman"/>
                <a:cs typeface="Times New Roman"/>
              </a:rPr>
              <a:t>c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92052" y="2182907"/>
            <a:ext cx="1457960" cy="20929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29335" indent="-1017269">
              <a:lnSpc>
                <a:spcPct val="100000"/>
              </a:lnSpc>
              <a:spcBef>
                <a:spcPts val="90"/>
              </a:spcBef>
              <a:buChar char="✓"/>
              <a:tabLst>
                <a:tab pos="1029335" algn="l"/>
                <a:tab pos="1029969" algn="l"/>
              </a:tabLst>
            </a:pPr>
            <a:r>
              <a:rPr dirty="0" sz="4000" spc="-1050">
                <a:latin typeface="MingLiU_HKSCS-ExtB"/>
                <a:cs typeface="MingLiU_HKSCS-ExtB"/>
              </a:rPr>
              <a:t>◆</a:t>
            </a:r>
            <a:endParaRPr sz="4000">
              <a:latin typeface="MingLiU_HKSCS-ExtB"/>
              <a:cs typeface="MingLiU_HKSCS-ExtB"/>
            </a:endParaRPr>
          </a:p>
          <a:p>
            <a:pPr marL="1069975" indent="-1057910">
              <a:lnSpc>
                <a:spcPct val="100000"/>
              </a:lnSpc>
              <a:spcBef>
                <a:spcPts val="6690"/>
              </a:spcBef>
              <a:buChar char="✓"/>
              <a:tabLst>
                <a:tab pos="1069975" algn="l"/>
                <a:tab pos="1070610" algn="l"/>
              </a:tabLst>
            </a:pPr>
            <a:r>
              <a:rPr dirty="0" sz="4000" spc="-1050">
                <a:latin typeface="MingLiU_HKSCS-ExtB"/>
                <a:cs typeface="MingLiU_HKSCS-ExtB"/>
              </a:rPr>
              <a:t>◆</a:t>
            </a:r>
            <a:endParaRPr sz="4000">
              <a:latin typeface="MingLiU_HKSCS-ExtB"/>
              <a:cs typeface="MingLiU_HKSCS-ExtB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40699" y="4749595"/>
            <a:ext cx="560705" cy="0"/>
          </a:xfrm>
          <a:custGeom>
            <a:avLst/>
            <a:gdLst/>
            <a:ahLst/>
            <a:cxnLst/>
            <a:rect l="l" t="t" r="r" b="b"/>
            <a:pathLst>
              <a:path w="560704" h="0">
                <a:moveTo>
                  <a:pt x="0" y="0"/>
                </a:moveTo>
                <a:lnTo>
                  <a:pt x="560406" y="0"/>
                </a:lnTo>
              </a:path>
            </a:pathLst>
          </a:custGeom>
          <a:ln w="202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124397" y="4704464"/>
            <a:ext cx="393065" cy="633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0" spc="5" i="1"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4401" y="3898501"/>
            <a:ext cx="263525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229" i="1">
                <a:latin typeface="Arial"/>
                <a:cs typeface="Arial"/>
              </a:rPr>
              <a:t>a</a:t>
            </a:r>
            <a:endParaRPr sz="2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62129" y="4037766"/>
            <a:ext cx="246379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80128" y="5816168"/>
            <a:ext cx="1732280" cy="633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22705" algn="l"/>
              </a:tabLst>
            </a:pPr>
            <a:r>
              <a:rPr dirty="0" sz="4000" spc="10" i="1">
                <a:latin typeface="Times New Roman"/>
                <a:cs typeface="Times New Roman"/>
              </a:rPr>
              <a:t>L</a:t>
            </a:r>
            <a:r>
              <a:rPr dirty="0" sz="4000" spc="-185">
                <a:latin typeface="Tahoma"/>
                <a:cs typeface="Tahoma"/>
              </a:rPr>
              <a:t>(</a:t>
            </a:r>
            <a:r>
              <a:rPr dirty="0" sz="4000" spc="90" i="1">
                <a:latin typeface="Times New Roman"/>
                <a:cs typeface="Times New Roman"/>
              </a:rPr>
              <a:t>C</a:t>
            </a:r>
            <a:r>
              <a:rPr dirty="0" sz="4000" spc="20">
                <a:latin typeface="Tahoma"/>
                <a:cs typeface="Tahoma"/>
              </a:rPr>
              <a:t>)</a:t>
            </a:r>
            <a:r>
              <a:rPr dirty="0" sz="4000">
                <a:latin typeface="Tahoma"/>
                <a:cs typeface="Tahoma"/>
              </a:rPr>
              <a:t>	</a:t>
            </a:r>
            <a:r>
              <a:rPr dirty="0" sz="4000" spc="204">
                <a:latin typeface="Tahoma"/>
                <a:cs typeface="Tahoma"/>
              </a:rPr>
              <a:t>=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2544" y="5473103"/>
            <a:ext cx="352425" cy="633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0" spc="-100" i="1">
                <a:latin typeface="Times New Roman"/>
                <a:cs typeface="Times New Roman"/>
              </a:rPr>
              <a:t>C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29465" y="5680870"/>
            <a:ext cx="193040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5" i="1">
                <a:latin typeface="Times New Roman"/>
                <a:cs typeface="Times New Roman"/>
              </a:rPr>
              <a:t>c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92052" y="5101602"/>
            <a:ext cx="1391920" cy="633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03935" indent="-991869">
              <a:lnSpc>
                <a:spcPct val="100000"/>
              </a:lnSpc>
              <a:spcBef>
                <a:spcPts val="90"/>
              </a:spcBef>
              <a:buChar char="✓"/>
              <a:tabLst>
                <a:tab pos="1003935" algn="l"/>
                <a:tab pos="1004569" algn="l"/>
              </a:tabLst>
            </a:pPr>
            <a:r>
              <a:rPr dirty="0" sz="4000" spc="-1050">
                <a:latin typeface="MingLiU_HKSCS-ExtB"/>
                <a:cs typeface="MingLiU_HKSCS-ExtB"/>
              </a:rPr>
              <a:t>◆</a:t>
            </a:r>
            <a:endParaRPr sz="4000">
              <a:latin typeface="MingLiU_HKSCS-ExtB"/>
              <a:cs typeface="MingLiU_HKSCS-ExtB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40699" y="6208994"/>
            <a:ext cx="494665" cy="0"/>
          </a:xfrm>
          <a:custGeom>
            <a:avLst/>
            <a:gdLst/>
            <a:ahLst/>
            <a:cxnLst/>
            <a:rect l="l" t="t" r="r" b="b"/>
            <a:pathLst>
              <a:path w="494665" h="0">
                <a:moveTo>
                  <a:pt x="0" y="0"/>
                </a:moveTo>
                <a:lnTo>
                  <a:pt x="494215" y="0"/>
                </a:lnTo>
              </a:path>
            </a:pathLst>
          </a:custGeom>
          <a:ln w="202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086931" y="6163862"/>
            <a:ext cx="365125" cy="633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0" spc="5" i="1">
                <a:latin typeface="Times New Roman"/>
                <a:cs typeface="Times New Roman"/>
              </a:rPr>
              <a:t>C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58159" y="5357848"/>
            <a:ext cx="250825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105" i="1">
                <a:latin typeface="Arial"/>
                <a:cs typeface="Arial"/>
              </a:rPr>
              <a:t>a</a:t>
            </a:r>
            <a:endParaRPr sz="2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80655" y="5504134"/>
            <a:ext cx="229235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71486" y="7132320"/>
            <a:ext cx="12707620" cy="9004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3410"/>
              </a:lnSpc>
              <a:spcBef>
                <a:spcPts val="265"/>
              </a:spcBef>
            </a:pPr>
            <a:r>
              <a:rPr dirty="0" sz="2900" spc="-15">
                <a:latin typeface="Calibri"/>
                <a:cs typeface="Calibri"/>
              </a:rPr>
              <a:t>Scaling </a:t>
            </a:r>
            <a:r>
              <a:rPr dirty="0" sz="2900" spc="-25">
                <a:latin typeface="Calibri"/>
                <a:cs typeface="Calibri"/>
              </a:rPr>
              <a:t>laws </a:t>
            </a:r>
            <a:r>
              <a:rPr dirty="0" sz="2900" spc="-20">
                <a:latin typeface="Calibri"/>
                <a:cs typeface="Calibri"/>
              </a:rPr>
              <a:t>can </a:t>
            </a:r>
            <a:r>
              <a:rPr dirty="0" sz="2900" spc="-5">
                <a:latin typeface="Calibri"/>
                <a:cs typeface="Calibri"/>
              </a:rPr>
              <a:t>be </a:t>
            </a:r>
            <a:r>
              <a:rPr dirty="0" sz="2900" spc="-10">
                <a:latin typeface="Calibri"/>
                <a:cs typeface="Calibri"/>
              </a:rPr>
              <a:t>used early </a:t>
            </a:r>
            <a:r>
              <a:rPr dirty="0" sz="2900" spc="-5">
                <a:latin typeface="Calibri"/>
                <a:cs typeface="Calibri"/>
              </a:rPr>
              <a:t>in </a:t>
            </a:r>
            <a:r>
              <a:rPr dirty="0" sz="2900" spc="-20">
                <a:latin typeface="Calibri"/>
                <a:cs typeface="Calibri"/>
              </a:rPr>
              <a:t>training to </a:t>
            </a:r>
            <a:r>
              <a:rPr dirty="0" sz="2900" spc="-15">
                <a:latin typeface="Calibri"/>
                <a:cs typeface="Calibri"/>
              </a:rPr>
              <a:t>predict </a:t>
            </a:r>
            <a:r>
              <a:rPr dirty="0" sz="2900" spc="-20">
                <a:latin typeface="Calibri"/>
                <a:cs typeface="Calibri"/>
              </a:rPr>
              <a:t>what </a:t>
            </a:r>
            <a:r>
              <a:rPr dirty="0" sz="2900" spc="-10">
                <a:latin typeface="Calibri"/>
                <a:cs typeface="Calibri"/>
              </a:rPr>
              <a:t>the loss </a:t>
            </a:r>
            <a:r>
              <a:rPr dirty="0" sz="2900" spc="-20">
                <a:latin typeface="Calibri"/>
                <a:cs typeface="Calibri"/>
              </a:rPr>
              <a:t>would </a:t>
            </a:r>
            <a:r>
              <a:rPr dirty="0" sz="2900" spc="-5">
                <a:latin typeface="Calibri"/>
                <a:cs typeface="Calibri"/>
              </a:rPr>
              <a:t>be if </a:t>
            </a:r>
            <a:r>
              <a:rPr dirty="0" sz="2900" spc="-25">
                <a:latin typeface="Calibri"/>
                <a:cs typeface="Calibri"/>
              </a:rPr>
              <a:t>we were </a:t>
            </a:r>
            <a:r>
              <a:rPr dirty="0" sz="2900" spc="-645">
                <a:latin typeface="Calibri"/>
                <a:cs typeface="Calibri"/>
              </a:rPr>
              <a:t> </a:t>
            </a:r>
            <a:r>
              <a:rPr dirty="0" sz="2900" spc="-20">
                <a:latin typeface="Calibri"/>
                <a:cs typeface="Calibri"/>
              </a:rPr>
              <a:t>to</a:t>
            </a:r>
            <a:r>
              <a:rPr dirty="0" sz="2900" spc="-30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add</a:t>
            </a:r>
            <a:r>
              <a:rPr dirty="0" sz="2900" spc="-20">
                <a:latin typeface="Calibri"/>
                <a:cs typeface="Calibri"/>
              </a:rPr>
              <a:t> </a:t>
            </a:r>
            <a:r>
              <a:rPr dirty="0" sz="2900" spc="-25">
                <a:latin typeface="Calibri"/>
                <a:cs typeface="Calibri"/>
              </a:rPr>
              <a:t>more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 spc="-25">
                <a:latin typeface="Calibri"/>
                <a:cs typeface="Calibri"/>
              </a:rPr>
              <a:t>data</a:t>
            </a:r>
            <a:r>
              <a:rPr dirty="0" sz="2900" spc="-20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or</a:t>
            </a:r>
            <a:r>
              <a:rPr dirty="0" sz="2900" spc="-20">
                <a:latin typeface="Calibri"/>
                <a:cs typeface="Calibri"/>
              </a:rPr>
              <a:t> </a:t>
            </a:r>
            <a:r>
              <a:rPr dirty="0" sz="2900" spc="-15">
                <a:latin typeface="Calibri"/>
                <a:cs typeface="Calibri"/>
              </a:rPr>
              <a:t>increase model</a:t>
            </a:r>
            <a:r>
              <a:rPr dirty="0" sz="2900" spc="-20">
                <a:latin typeface="Calibri"/>
                <a:cs typeface="Calibri"/>
              </a:rPr>
              <a:t> size.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050353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Number</a:t>
            </a:r>
            <a:r>
              <a:rPr dirty="0" sz="5000" spc="-8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15">
                <a:solidFill>
                  <a:srgbClr val="404040"/>
                </a:solidFill>
                <a:latin typeface="Calibri Light"/>
                <a:cs typeface="Calibri Light"/>
              </a:rPr>
              <a:t>of</a:t>
            </a:r>
            <a:r>
              <a:rPr dirty="0" sz="5000" spc="-9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non-embedding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55">
                <a:solidFill>
                  <a:srgbClr val="404040"/>
                </a:solidFill>
                <a:latin typeface="Calibri Light"/>
                <a:cs typeface="Calibri Light"/>
              </a:rPr>
              <a:t>parameters</a:t>
            </a:r>
            <a:r>
              <a:rPr dirty="0" sz="5000" spc="-7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5763" y="2676950"/>
            <a:ext cx="6076315" cy="657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32155" algn="l"/>
                <a:tab pos="1452245" algn="l"/>
              </a:tabLst>
            </a:pPr>
            <a:r>
              <a:rPr dirty="0" sz="4150" spc="-20" i="1">
                <a:latin typeface="Times New Roman"/>
                <a:cs typeface="Times New Roman"/>
              </a:rPr>
              <a:t>N</a:t>
            </a:r>
            <a:r>
              <a:rPr dirty="0" sz="4150" spc="-20" i="1">
                <a:latin typeface="Times New Roman"/>
                <a:cs typeface="Times New Roman"/>
              </a:rPr>
              <a:t>	</a:t>
            </a:r>
            <a:r>
              <a:rPr dirty="0" sz="4150" spc="1000">
                <a:latin typeface="Lucida Sans Unicode"/>
                <a:cs typeface="Lucida Sans Unicode"/>
              </a:rPr>
              <a:t>⇡</a:t>
            </a:r>
            <a:r>
              <a:rPr dirty="0" sz="4150" spc="1000">
                <a:latin typeface="Lucida Sans Unicode"/>
                <a:cs typeface="Lucida Sans Unicode"/>
              </a:rPr>
              <a:t>	</a:t>
            </a:r>
            <a:r>
              <a:rPr dirty="0" sz="4150" spc="-15">
                <a:latin typeface="Times New Roman"/>
                <a:cs typeface="Times New Roman"/>
              </a:rPr>
              <a:t>2</a:t>
            </a:r>
            <a:r>
              <a:rPr dirty="0" sz="4150" spc="-125">
                <a:latin typeface="Times New Roman"/>
                <a:cs typeface="Times New Roman"/>
              </a:rPr>
              <a:t> </a:t>
            </a:r>
            <a:r>
              <a:rPr dirty="0" sz="4150" spc="-15" i="1">
                <a:latin typeface="Times New Roman"/>
                <a:cs typeface="Times New Roman"/>
              </a:rPr>
              <a:t>d</a:t>
            </a:r>
            <a:r>
              <a:rPr dirty="0" sz="4150" spc="90" i="1">
                <a:latin typeface="Times New Roman"/>
                <a:cs typeface="Times New Roman"/>
              </a:rPr>
              <a:t> </a:t>
            </a:r>
            <a:r>
              <a:rPr dirty="0" sz="4150" spc="-15" i="1">
                <a:latin typeface="Times New Roman"/>
                <a:cs typeface="Times New Roman"/>
              </a:rPr>
              <a:t>n</a:t>
            </a:r>
            <a:r>
              <a:rPr dirty="0" baseline="-11839" sz="4575" spc="-7">
                <a:latin typeface="Times New Roman"/>
                <a:cs typeface="Times New Roman"/>
              </a:rPr>
              <a:t>laye</a:t>
            </a:r>
            <a:r>
              <a:rPr dirty="0" baseline="-11839" sz="4575" spc="300">
                <a:latin typeface="Times New Roman"/>
                <a:cs typeface="Times New Roman"/>
              </a:rPr>
              <a:t>r</a:t>
            </a:r>
            <a:r>
              <a:rPr dirty="0" sz="4150" spc="5">
                <a:latin typeface="Tahoma"/>
                <a:cs typeface="Tahoma"/>
              </a:rPr>
              <a:t>(</a:t>
            </a:r>
            <a:r>
              <a:rPr dirty="0" sz="4150" spc="-15">
                <a:latin typeface="Times New Roman"/>
                <a:cs typeface="Times New Roman"/>
              </a:rPr>
              <a:t>2</a:t>
            </a:r>
            <a:r>
              <a:rPr dirty="0" sz="4150" spc="-125">
                <a:latin typeface="Times New Roman"/>
                <a:cs typeface="Times New Roman"/>
              </a:rPr>
              <a:t> </a:t>
            </a:r>
            <a:r>
              <a:rPr dirty="0" sz="4150" spc="-20" i="1">
                <a:latin typeface="Times New Roman"/>
                <a:cs typeface="Times New Roman"/>
              </a:rPr>
              <a:t>d</a:t>
            </a:r>
            <a:r>
              <a:rPr dirty="0" baseline="-10928" sz="4575" spc="-7">
                <a:latin typeface="Times New Roman"/>
                <a:cs typeface="Times New Roman"/>
              </a:rPr>
              <a:t>attn</a:t>
            </a:r>
            <a:r>
              <a:rPr dirty="0" baseline="-10928" sz="4575" spc="15">
                <a:latin typeface="Times New Roman"/>
                <a:cs typeface="Times New Roman"/>
              </a:rPr>
              <a:t> </a:t>
            </a:r>
            <a:r>
              <a:rPr dirty="0" sz="4150" spc="180">
                <a:latin typeface="Tahoma"/>
                <a:cs typeface="Tahoma"/>
              </a:rPr>
              <a:t>+</a:t>
            </a:r>
            <a:r>
              <a:rPr dirty="0" sz="4150" spc="-725">
                <a:latin typeface="Tahoma"/>
                <a:cs typeface="Tahoma"/>
              </a:rPr>
              <a:t> </a:t>
            </a:r>
            <a:r>
              <a:rPr dirty="0" sz="4150" spc="-20" i="1">
                <a:latin typeface="Times New Roman"/>
                <a:cs typeface="Times New Roman"/>
              </a:rPr>
              <a:t>d</a:t>
            </a:r>
            <a:r>
              <a:rPr dirty="0" baseline="-11839" sz="4575" spc="-127">
                <a:latin typeface="Times New Roman"/>
                <a:cs typeface="Times New Roman"/>
              </a:rPr>
              <a:t>f</a:t>
            </a:r>
            <a:r>
              <a:rPr dirty="0" baseline="-11839" sz="4575" spc="300">
                <a:latin typeface="Times New Roman"/>
                <a:cs typeface="Times New Roman"/>
              </a:rPr>
              <a:t>f</a:t>
            </a:r>
            <a:r>
              <a:rPr dirty="0" sz="4150" spc="5">
                <a:latin typeface="Tahoma"/>
                <a:cs typeface="Tahoma"/>
              </a:rPr>
              <a:t>)</a:t>
            </a:r>
            <a:endParaRPr sz="4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0068" y="3535155"/>
            <a:ext cx="2875915" cy="657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58190" algn="l"/>
              </a:tabLst>
            </a:pPr>
            <a:r>
              <a:rPr dirty="0" sz="4150" spc="1000">
                <a:latin typeface="Lucida Sans Unicode"/>
                <a:cs typeface="Lucida Sans Unicode"/>
              </a:rPr>
              <a:t>⇡	</a:t>
            </a:r>
            <a:r>
              <a:rPr dirty="0" sz="4150" spc="-15">
                <a:latin typeface="Times New Roman"/>
                <a:cs typeface="Times New Roman"/>
              </a:rPr>
              <a:t>12</a:t>
            </a:r>
            <a:r>
              <a:rPr dirty="0" sz="4150" spc="-165">
                <a:latin typeface="Times New Roman"/>
                <a:cs typeface="Times New Roman"/>
              </a:rPr>
              <a:t> </a:t>
            </a:r>
            <a:r>
              <a:rPr dirty="0" sz="4150" spc="-5" i="1">
                <a:latin typeface="Times New Roman"/>
                <a:cs typeface="Times New Roman"/>
              </a:rPr>
              <a:t>n</a:t>
            </a:r>
            <a:r>
              <a:rPr dirty="0" baseline="-11839" sz="4575" spc="-7">
                <a:latin typeface="Times New Roman"/>
                <a:cs typeface="Times New Roman"/>
              </a:rPr>
              <a:t>layer</a:t>
            </a:r>
            <a:r>
              <a:rPr dirty="0" baseline="-11839" sz="4575" spc="472">
                <a:latin typeface="Times New Roman"/>
                <a:cs typeface="Times New Roman"/>
              </a:rPr>
              <a:t> </a:t>
            </a:r>
            <a:r>
              <a:rPr dirty="0" sz="4150" spc="-15" i="1">
                <a:latin typeface="Times New Roman"/>
                <a:cs typeface="Times New Roman"/>
              </a:rPr>
              <a:t>d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2319" y="3454575"/>
            <a:ext cx="219075" cy="4933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-5">
                <a:latin typeface="Times New Roman"/>
                <a:cs typeface="Times New Roman"/>
              </a:rPr>
              <a:t>2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0528" y="4325456"/>
            <a:ext cx="6186805" cy="657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449830" algn="l"/>
              </a:tabLst>
            </a:pPr>
            <a:r>
              <a:rPr dirty="0" sz="4150" spc="5">
                <a:latin typeface="Tahoma"/>
                <a:cs typeface="Tahoma"/>
              </a:rPr>
              <a:t>(</a:t>
            </a:r>
            <a:r>
              <a:rPr dirty="0" sz="4150" spc="-15">
                <a:latin typeface="Times New Roman"/>
                <a:cs typeface="Times New Roman"/>
              </a:rPr>
              <a:t>assuming</a:t>
            </a:r>
            <a:r>
              <a:rPr dirty="0" sz="4150" spc="-15">
                <a:latin typeface="Times New Roman"/>
                <a:cs typeface="Times New Roman"/>
              </a:rPr>
              <a:t>	</a:t>
            </a:r>
            <a:r>
              <a:rPr dirty="0" sz="4150" spc="-20" i="1">
                <a:latin typeface="Times New Roman"/>
                <a:cs typeface="Times New Roman"/>
              </a:rPr>
              <a:t>d</a:t>
            </a:r>
            <a:r>
              <a:rPr dirty="0" baseline="-10928" sz="4575" spc="-7">
                <a:latin typeface="Times New Roman"/>
                <a:cs typeface="Times New Roman"/>
              </a:rPr>
              <a:t>attn</a:t>
            </a:r>
            <a:r>
              <a:rPr dirty="0" baseline="-10928" sz="4575" spc="525">
                <a:latin typeface="Times New Roman"/>
                <a:cs typeface="Times New Roman"/>
              </a:rPr>
              <a:t> </a:t>
            </a:r>
            <a:r>
              <a:rPr dirty="0" sz="4150" spc="180">
                <a:latin typeface="Tahoma"/>
                <a:cs typeface="Tahoma"/>
              </a:rPr>
              <a:t>=</a:t>
            </a:r>
            <a:r>
              <a:rPr dirty="0" sz="4150" spc="-385">
                <a:latin typeface="Tahoma"/>
                <a:cs typeface="Tahoma"/>
              </a:rPr>
              <a:t> </a:t>
            </a:r>
            <a:r>
              <a:rPr dirty="0" sz="4150" spc="-15" i="1">
                <a:latin typeface="Times New Roman"/>
                <a:cs typeface="Times New Roman"/>
              </a:rPr>
              <a:t>d</a:t>
            </a:r>
            <a:r>
              <a:rPr dirty="0" baseline="-11839" sz="4575" spc="-127">
                <a:latin typeface="Times New Roman"/>
                <a:cs typeface="Times New Roman"/>
              </a:rPr>
              <a:t>f</a:t>
            </a:r>
            <a:r>
              <a:rPr dirty="0" baseline="-11839" sz="4575" spc="300">
                <a:latin typeface="Times New Roman"/>
                <a:cs typeface="Times New Roman"/>
              </a:rPr>
              <a:t>f</a:t>
            </a:r>
            <a:r>
              <a:rPr dirty="0" sz="4150" spc="175" i="1">
                <a:latin typeface="Verdana"/>
                <a:cs typeface="Verdana"/>
              </a:rPr>
              <a:t>/</a:t>
            </a:r>
            <a:r>
              <a:rPr dirty="0" sz="4150" spc="-15">
                <a:latin typeface="Times New Roman"/>
                <a:cs typeface="Times New Roman"/>
              </a:rPr>
              <a:t>4</a:t>
            </a:r>
            <a:r>
              <a:rPr dirty="0" sz="4150" spc="-125">
                <a:latin typeface="Times New Roman"/>
                <a:cs typeface="Times New Roman"/>
              </a:rPr>
              <a:t> </a:t>
            </a:r>
            <a:r>
              <a:rPr dirty="0" sz="4150" spc="180">
                <a:latin typeface="Tahoma"/>
                <a:cs typeface="Tahoma"/>
              </a:rPr>
              <a:t>=</a:t>
            </a:r>
            <a:r>
              <a:rPr dirty="0" sz="4150" spc="-385">
                <a:latin typeface="Tahoma"/>
                <a:cs typeface="Tahoma"/>
              </a:rPr>
              <a:t> </a:t>
            </a:r>
            <a:r>
              <a:rPr dirty="0" sz="4150" spc="195" i="1">
                <a:latin typeface="Times New Roman"/>
                <a:cs typeface="Times New Roman"/>
              </a:rPr>
              <a:t>d</a:t>
            </a:r>
            <a:r>
              <a:rPr dirty="0" sz="4150" spc="5">
                <a:latin typeface="Tahoma"/>
                <a:cs typeface="Tahoma"/>
              </a:rPr>
              <a:t>)</a:t>
            </a:r>
            <a:endParaRPr sz="41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763" y="6132576"/>
            <a:ext cx="11376025" cy="900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445"/>
              </a:lnSpc>
              <a:spcBef>
                <a:spcPts val="100"/>
              </a:spcBef>
            </a:pPr>
            <a:r>
              <a:rPr dirty="0" sz="2900" spc="-10">
                <a:latin typeface="Calibri"/>
                <a:cs typeface="Calibri"/>
              </a:rPr>
              <a:t>Thus</a:t>
            </a:r>
            <a:r>
              <a:rPr dirty="0" sz="2900" spc="-20">
                <a:latin typeface="Calibri"/>
                <a:cs typeface="Calibri"/>
              </a:rPr>
              <a:t> </a:t>
            </a:r>
            <a:r>
              <a:rPr dirty="0" sz="2900" spc="-50">
                <a:latin typeface="Calibri"/>
                <a:cs typeface="Calibri"/>
              </a:rPr>
              <a:t>GPT-3,</a:t>
            </a:r>
            <a:r>
              <a:rPr dirty="0" sz="2900" spc="-15">
                <a:latin typeface="Calibri"/>
                <a:cs typeface="Calibri"/>
              </a:rPr>
              <a:t> with </a:t>
            </a:r>
            <a:r>
              <a:rPr dirty="0" sz="2900" i="1">
                <a:latin typeface="Calibri"/>
                <a:cs typeface="Calibri"/>
              </a:rPr>
              <a:t>n</a:t>
            </a:r>
            <a:r>
              <a:rPr dirty="0" sz="2900" spc="-20" i="1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=</a:t>
            </a:r>
            <a:r>
              <a:rPr dirty="0" sz="2900" spc="-10">
                <a:latin typeface="Calibri"/>
                <a:cs typeface="Calibri"/>
              </a:rPr>
              <a:t> 96</a:t>
            </a:r>
            <a:r>
              <a:rPr dirty="0" sz="2900" spc="-30">
                <a:latin typeface="Calibri"/>
                <a:cs typeface="Calibri"/>
              </a:rPr>
              <a:t> layers</a:t>
            </a:r>
            <a:r>
              <a:rPr dirty="0" sz="2900" spc="-20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and</a:t>
            </a:r>
            <a:r>
              <a:rPr dirty="0" sz="2900" spc="-20">
                <a:latin typeface="Calibri"/>
                <a:cs typeface="Calibri"/>
              </a:rPr>
              <a:t> </a:t>
            </a:r>
            <a:r>
              <a:rPr dirty="0" sz="2900" spc="-15">
                <a:latin typeface="Calibri"/>
                <a:cs typeface="Calibri"/>
              </a:rPr>
              <a:t>dimensionality</a:t>
            </a:r>
            <a:r>
              <a:rPr dirty="0" sz="2900" spc="-20">
                <a:latin typeface="Calibri"/>
                <a:cs typeface="Calibri"/>
              </a:rPr>
              <a:t> </a:t>
            </a:r>
            <a:r>
              <a:rPr dirty="0" sz="2900" i="1">
                <a:latin typeface="Calibri"/>
                <a:cs typeface="Calibri"/>
              </a:rPr>
              <a:t>d</a:t>
            </a:r>
            <a:r>
              <a:rPr dirty="0" sz="2900" spc="-15" i="1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=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 spc="-20">
                <a:latin typeface="Calibri"/>
                <a:cs typeface="Calibri"/>
              </a:rPr>
              <a:t>12288,</a:t>
            </a:r>
            <a:r>
              <a:rPr dirty="0" sz="2900" spc="-10">
                <a:latin typeface="Calibri"/>
                <a:cs typeface="Calibri"/>
              </a:rPr>
              <a:t> has</a:t>
            </a:r>
            <a:r>
              <a:rPr dirty="0" sz="2900" spc="-2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12</a:t>
            </a:r>
            <a:r>
              <a:rPr dirty="0" sz="2900" spc="-30">
                <a:latin typeface="Calibri"/>
                <a:cs typeface="Calibri"/>
              </a:rPr>
              <a:t> </a:t>
            </a:r>
            <a:r>
              <a:rPr dirty="0" sz="2900">
                <a:latin typeface="MS PGothic"/>
                <a:cs typeface="MS PGothic"/>
              </a:rPr>
              <a:t>×</a:t>
            </a:r>
            <a:r>
              <a:rPr dirty="0" sz="2900" spc="-254">
                <a:latin typeface="MS PGothic"/>
                <a:cs typeface="MS PGothic"/>
              </a:rPr>
              <a:t> </a:t>
            </a:r>
            <a:r>
              <a:rPr dirty="0" sz="2900" spc="-10">
                <a:latin typeface="Calibri"/>
                <a:cs typeface="Calibri"/>
              </a:rPr>
              <a:t>96</a:t>
            </a:r>
            <a:r>
              <a:rPr dirty="0" sz="2900" spc="-30">
                <a:latin typeface="Calibri"/>
                <a:cs typeface="Calibri"/>
              </a:rPr>
              <a:t> </a:t>
            </a:r>
            <a:r>
              <a:rPr dirty="0" sz="2900">
                <a:latin typeface="MS PGothic"/>
                <a:cs typeface="MS PGothic"/>
              </a:rPr>
              <a:t>×</a:t>
            </a:r>
            <a:endParaRPr sz="2900">
              <a:latin typeface="MS PGothic"/>
              <a:cs typeface="MS PGothic"/>
            </a:endParaRPr>
          </a:p>
          <a:p>
            <a:pPr marL="12700">
              <a:lnSpc>
                <a:spcPts val="3445"/>
              </a:lnSpc>
            </a:pPr>
            <a:r>
              <a:rPr dirty="0" sz="2900" spc="-15">
                <a:latin typeface="Calibri"/>
                <a:cs typeface="Calibri"/>
              </a:rPr>
              <a:t>122882</a:t>
            </a:r>
            <a:r>
              <a:rPr dirty="0" sz="2900" spc="-4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≈</a:t>
            </a:r>
            <a:r>
              <a:rPr dirty="0" sz="2900" spc="-2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175</a:t>
            </a:r>
            <a:r>
              <a:rPr dirty="0" sz="2900" spc="-3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billion</a:t>
            </a:r>
            <a:r>
              <a:rPr dirty="0" sz="2900" spc="-30">
                <a:latin typeface="Calibri"/>
                <a:cs typeface="Calibri"/>
              </a:rPr>
              <a:t> </a:t>
            </a:r>
            <a:r>
              <a:rPr dirty="0" sz="2900" spc="-25">
                <a:latin typeface="Calibri"/>
                <a:cs typeface="Calibri"/>
              </a:rPr>
              <a:t>parameters.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857" y="22859"/>
            <a:ext cx="23710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KV</a:t>
            </a:r>
            <a:r>
              <a:rPr dirty="0" sz="5000" spc="-15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Cache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35403"/>
            <a:ext cx="1109345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training,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compute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attention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very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efficiently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parallel: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8642" y="3508755"/>
            <a:ext cx="12644755" cy="35458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inference!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8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tokens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dirty="0" sz="3400" spc="-25" b="1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3400" spc="-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b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400" spc="-20" b="1">
                <a:solidFill>
                  <a:srgbClr val="404040"/>
                </a:solidFill>
                <a:latin typeface="Calibri"/>
                <a:cs typeface="Calibri"/>
              </a:rPr>
              <a:t> time!</a:t>
            </a:r>
            <a:endParaRPr sz="3400">
              <a:latin typeface="Calibri"/>
              <a:cs typeface="Calibri"/>
            </a:endParaRPr>
          </a:p>
          <a:p>
            <a:pPr marL="47625" marR="30480" indent="-10160">
              <a:lnSpc>
                <a:spcPct val="78200"/>
              </a:lnSpc>
              <a:spcBef>
                <a:spcPts val="1320"/>
              </a:spcBef>
            </a:pP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50">
                <a:solidFill>
                  <a:srgbClr val="404040"/>
                </a:solidFill>
                <a:latin typeface="Calibri"/>
                <a:cs typeface="Calibri"/>
              </a:rPr>
              <a:t>token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x,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multiply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3400" spc="15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25252" sz="3300" spc="22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dirty="0" sz="3400" spc="1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25252" sz="3300" spc="-15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25252" sz="3300" spc="-3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baseline="25252" sz="3300" spc="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get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55">
                <a:solidFill>
                  <a:srgbClr val="404040"/>
                </a:solidFill>
                <a:latin typeface="Calibri"/>
                <a:cs typeface="Calibri"/>
              </a:rPr>
              <a:t>query,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10">
                <a:solidFill>
                  <a:srgbClr val="404040"/>
                </a:solidFill>
                <a:latin typeface="Calibri"/>
                <a:cs typeface="Calibri"/>
              </a:rPr>
              <a:t>key,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endParaRPr sz="3400">
              <a:latin typeface="Calibri"/>
              <a:cs typeface="Calibri"/>
            </a:endParaRPr>
          </a:p>
          <a:p>
            <a:pPr marL="47625" marR="355600" indent="-10160">
              <a:lnSpc>
                <a:spcPts val="3290"/>
              </a:lnSpc>
              <a:spcBef>
                <a:spcPts val="1200"/>
              </a:spcBef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don't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3400" spc="-35" b="1">
                <a:solidFill>
                  <a:srgbClr val="404040"/>
                </a:solidFill>
                <a:latin typeface="Calibri"/>
                <a:cs typeface="Calibri"/>
              </a:rPr>
              <a:t>recompute</a:t>
            </a:r>
            <a:r>
              <a:rPr dirty="0" sz="3400" spc="-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6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vectors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prior </a:t>
            </a:r>
            <a:r>
              <a:rPr dirty="0" sz="3400" spc="-7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tokens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baseline="-17676" sz="3300" spc="-7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dirty="0" baseline="-17676" sz="3300" spc="-7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endParaRPr baseline="-17676" sz="3300">
              <a:latin typeface="Calibri"/>
              <a:cs typeface="Calibri"/>
            </a:endParaRPr>
          </a:p>
          <a:p>
            <a:pPr marL="47625" marR="755650" indent="-10160">
              <a:lnSpc>
                <a:spcPct val="78200"/>
              </a:lnSpc>
              <a:spcBef>
                <a:spcPts val="1345"/>
              </a:spcBef>
              <a:tabLst>
                <a:tab pos="1611630" algn="l"/>
              </a:tabLst>
            </a:pP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Instead,	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store </a:t>
            </a:r>
            <a:r>
              <a:rPr dirty="0" sz="3400" spc="-60">
                <a:solidFill>
                  <a:srgbClr val="404040"/>
                </a:solidFill>
                <a:latin typeface="Calibri"/>
                <a:cs typeface="Calibri"/>
              </a:rPr>
              <a:t>key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vectors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memory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KV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cache,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grab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cache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6328" y="2432141"/>
            <a:ext cx="670560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35" b="1">
                <a:latin typeface="Arial"/>
                <a:cs typeface="Arial"/>
              </a:rPr>
              <a:t>QK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1360" y="2371201"/>
            <a:ext cx="195580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45">
                <a:latin typeface="Consolas"/>
                <a:cs typeface="Consolas"/>
              </a:rPr>
              <a:t>|</a:t>
            </a:r>
            <a:endParaRPr sz="23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49029" y="3029151"/>
            <a:ext cx="836294" cy="0"/>
          </a:xfrm>
          <a:custGeom>
            <a:avLst/>
            <a:gdLst/>
            <a:ahLst/>
            <a:cxnLst/>
            <a:rect l="l" t="t" r="r" b="b"/>
            <a:pathLst>
              <a:path w="836295" h="0">
                <a:moveTo>
                  <a:pt x="0" y="0"/>
                </a:moveTo>
                <a:lnTo>
                  <a:pt x="835848" y="0"/>
                </a:lnTo>
              </a:path>
            </a:pathLst>
          </a:custGeom>
          <a:ln w="16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54926" y="3110448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 h="0">
                <a:moveTo>
                  <a:pt x="0" y="0"/>
                </a:moveTo>
                <a:lnTo>
                  <a:pt x="368838" y="0"/>
                </a:lnTo>
              </a:path>
            </a:pathLst>
          </a:custGeom>
          <a:ln w="15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772083" y="2696255"/>
            <a:ext cx="763905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3200" spc="250">
                <a:latin typeface="Lucida Sans Unicode"/>
                <a:cs typeface="Lucida Sans Unicode"/>
              </a:rPr>
              <a:t>p</a:t>
            </a:r>
            <a:r>
              <a:rPr dirty="0" baseline="-42534" sz="4800" spc="375" i="1">
                <a:latin typeface="Times New Roman"/>
                <a:cs typeface="Times New Roman"/>
              </a:rPr>
              <a:t>d</a:t>
            </a:r>
            <a:r>
              <a:rPr dirty="0" baseline="-70921" sz="3525" spc="375" i="1">
                <a:latin typeface="Times New Roman"/>
                <a:cs typeface="Times New Roman"/>
              </a:rPr>
              <a:t>k</a:t>
            </a:r>
            <a:endParaRPr baseline="-70921" sz="35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1989" y="2131981"/>
            <a:ext cx="1570355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52220" indent="-1240155">
              <a:lnSpc>
                <a:spcPct val="100000"/>
              </a:lnSpc>
              <a:spcBef>
                <a:spcPts val="125"/>
              </a:spcBef>
              <a:buChar char="✓"/>
              <a:tabLst>
                <a:tab pos="1252220" algn="l"/>
                <a:tab pos="1252855" algn="l"/>
              </a:tabLst>
            </a:pPr>
            <a:r>
              <a:rPr dirty="0" sz="3200" spc="-805">
                <a:latin typeface="MingLiU_HKSCS-ExtB"/>
                <a:cs typeface="MingLiU_HKSCS-ExtB"/>
              </a:rPr>
              <a:t>◆</a:t>
            </a:r>
            <a:endParaRPr sz="3200">
              <a:latin typeface="MingLiU_HKSCS-ExtB"/>
              <a:cs typeface="MingLiU_HKSCS-ExtB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0633" y="2709366"/>
            <a:ext cx="4420870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64515" algn="l"/>
                <a:tab pos="1134110" algn="l"/>
                <a:tab pos="4104004" algn="l"/>
              </a:tabLst>
            </a:pPr>
            <a:r>
              <a:rPr dirty="0" sz="3200" spc="75" b="1">
                <a:latin typeface="Arial"/>
                <a:cs typeface="Arial"/>
              </a:rPr>
              <a:t>A</a:t>
            </a:r>
            <a:r>
              <a:rPr dirty="0" sz="3200" spc="75" b="1">
                <a:latin typeface="Arial"/>
                <a:cs typeface="Arial"/>
              </a:rPr>
              <a:t>	</a:t>
            </a:r>
            <a:r>
              <a:rPr dirty="0" sz="3200" spc="200">
                <a:latin typeface="Tahoma"/>
                <a:cs typeface="Tahoma"/>
              </a:rPr>
              <a:t>=</a:t>
            </a:r>
            <a:r>
              <a:rPr dirty="0" sz="3200" spc="200">
                <a:latin typeface="Tahoma"/>
                <a:cs typeface="Tahoma"/>
              </a:rPr>
              <a:t>	</a:t>
            </a:r>
            <a:r>
              <a:rPr dirty="0" sz="3200" spc="25">
                <a:latin typeface="Times New Roman"/>
                <a:cs typeface="Times New Roman"/>
              </a:rPr>
              <a:t>softmax</a:t>
            </a:r>
            <a:r>
              <a:rPr dirty="0" sz="3200" spc="25">
                <a:latin typeface="Times New Roman"/>
                <a:cs typeface="Times New Roman"/>
              </a:rPr>
              <a:t>	</a:t>
            </a:r>
            <a:r>
              <a:rPr dirty="0" sz="3200" spc="250" b="1">
                <a:latin typeface="Arial"/>
                <a:cs typeface="Arial"/>
              </a:rPr>
              <a:t>V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463931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0">
                <a:solidFill>
                  <a:srgbClr val="404040"/>
                </a:solidFill>
                <a:latin typeface="Calibri Light"/>
                <a:cs typeface="Calibri Light"/>
              </a:rPr>
              <a:t>Encoder-Decoders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2745232"/>
            <a:ext cx="10932160" cy="326199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561340" indent="-548640">
              <a:lnSpc>
                <a:spcPct val="100000"/>
              </a:lnSpc>
              <a:spcBef>
                <a:spcPts val="94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4300" spc="-50">
                <a:solidFill>
                  <a:srgbClr val="404040"/>
                </a:solidFill>
                <a:latin typeface="Calibri"/>
                <a:cs typeface="Calibri"/>
              </a:rPr>
              <a:t>Trained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map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one sequence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endParaRPr sz="43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840"/>
              </a:spcBef>
              <a:buClr>
                <a:srgbClr val="E48312"/>
              </a:buClr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4300" spc="-5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popular</a:t>
            </a:r>
            <a:r>
              <a:rPr dirty="0" sz="4300" spc="-20">
                <a:solidFill>
                  <a:srgbClr val="404040"/>
                </a:solidFill>
                <a:latin typeface="Calibri"/>
                <a:cs typeface="Calibri"/>
              </a:rPr>
              <a:t> for:</a:t>
            </a:r>
            <a:endParaRPr sz="4300">
              <a:latin typeface="Calibri"/>
              <a:cs typeface="Calibri"/>
            </a:endParaRPr>
          </a:p>
          <a:p>
            <a:pPr lvl="1" marL="1037590" marR="431800" indent="-548640">
              <a:lnSpc>
                <a:spcPts val="4100"/>
              </a:lnSpc>
              <a:spcBef>
                <a:spcPts val="540"/>
              </a:spcBef>
              <a:buClr>
                <a:srgbClr val="E48312"/>
              </a:buClr>
              <a:buFont typeface="Arial MT"/>
              <a:buChar char="•"/>
              <a:tabLst>
                <a:tab pos="1036955" algn="l"/>
                <a:tab pos="1037590" algn="l"/>
              </a:tabLst>
            </a:pP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translation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(map</a:t>
            </a:r>
            <a:r>
              <a:rPr dirty="0" sz="3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38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3800" spc="-8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another)</a:t>
            </a:r>
            <a:endParaRPr sz="3800">
              <a:latin typeface="Calibri"/>
              <a:cs typeface="Calibri"/>
            </a:endParaRPr>
          </a:p>
          <a:p>
            <a:pPr lvl="1" marL="1037590" indent="-548640">
              <a:lnSpc>
                <a:spcPct val="100000"/>
              </a:lnSpc>
              <a:spcBef>
                <a:spcPts val="180"/>
              </a:spcBef>
              <a:buClr>
                <a:srgbClr val="E48312"/>
              </a:buClr>
              <a:buFont typeface="Arial MT"/>
              <a:buChar char="•"/>
              <a:tabLst>
                <a:tab pos="1036955" algn="l"/>
                <a:tab pos="1037590" algn="l"/>
              </a:tabLst>
            </a:pP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speech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recognition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(map</a:t>
            </a:r>
            <a:r>
              <a:rPr dirty="0" sz="3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3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acoustics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words)</a:t>
            </a:r>
            <a:endParaRPr sz="3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61896" y="186538"/>
            <a:ext cx="3062605" cy="2600325"/>
            <a:chOff x="10961896" y="186538"/>
            <a:chExt cx="3062605" cy="2600325"/>
          </a:xfrm>
        </p:grpSpPr>
        <p:sp>
          <p:nvSpPr>
            <p:cNvPr id="5" name="object 5"/>
            <p:cNvSpPr/>
            <p:nvPr/>
          </p:nvSpPr>
          <p:spPr>
            <a:xfrm>
              <a:off x="10961891" y="1115974"/>
              <a:ext cx="311785" cy="1670685"/>
            </a:xfrm>
            <a:custGeom>
              <a:avLst/>
              <a:gdLst/>
              <a:ahLst/>
              <a:cxnLst/>
              <a:rect l="l" t="t" r="r" b="b"/>
              <a:pathLst>
                <a:path w="311784" h="1670685">
                  <a:moveTo>
                    <a:pt x="311162" y="1103757"/>
                  </a:moveTo>
                  <a:lnTo>
                    <a:pt x="307086" y="1083513"/>
                  </a:lnTo>
                  <a:lnTo>
                    <a:pt x="295973" y="1066990"/>
                  </a:lnTo>
                  <a:lnTo>
                    <a:pt x="279488" y="1055852"/>
                  </a:lnTo>
                  <a:lnTo>
                    <a:pt x="259308" y="1051763"/>
                  </a:lnTo>
                  <a:lnTo>
                    <a:pt x="51866" y="1051763"/>
                  </a:lnTo>
                  <a:lnTo>
                    <a:pt x="31673" y="1055852"/>
                  </a:lnTo>
                  <a:lnTo>
                    <a:pt x="15189" y="1066990"/>
                  </a:lnTo>
                  <a:lnTo>
                    <a:pt x="4076" y="1083513"/>
                  </a:lnTo>
                  <a:lnTo>
                    <a:pt x="0" y="1103757"/>
                  </a:lnTo>
                  <a:lnTo>
                    <a:pt x="0" y="1618462"/>
                  </a:lnTo>
                  <a:lnTo>
                    <a:pt x="4076" y="1638693"/>
                  </a:lnTo>
                  <a:lnTo>
                    <a:pt x="15189" y="1655216"/>
                  </a:lnTo>
                  <a:lnTo>
                    <a:pt x="31673" y="1666367"/>
                  </a:lnTo>
                  <a:lnTo>
                    <a:pt x="51866" y="1670443"/>
                  </a:lnTo>
                  <a:lnTo>
                    <a:pt x="259308" y="1670443"/>
                  </a:lnTo>
                  <a:lnTo>
                    <a:pt x="279488" y="1666367"/>
                  </a:lnTo>
                  <a:lnTo>
                    <a:pt x="295973" y="1655216"/>
                  </a:lnTo>
                  <a:lnTo>
                    <a:pt x="307086" y="1638693"/>
                  </a:lnTo>
                  <a:lnTo>
                    <a:pt x="311162" y="1618462"/>
                  </a:lnTo>
                  <a:lnTo>
                    <a:pt x="311162" y="1103757"/>
                  </a:lnTo>
                  <a:close/>
                </a:path>
                <a:path w="311784" h="1670685">
                  <a:moveTo>
                    <a:pt x="311162" y="51981"/>
                  </a:moveTo>
                  <a:lnTo>
                    <a:pt x="307086" y="31750"/>
                  </a:lnTo>
                  <a:lnTo>
                    <a:pt x="295973" y="15227"/>
                  </a:lnTo>
                  <a:lnTo>
                    <a:pt x="279488" y="4089"/>
                  </a:lnTo>
                  <a:lnTo>
                    <a:pt x="259308" y="0"/>
                  </a:lnTo>
                  <a:lnTo>
                    <a:pt x="51866" y="0"/>
                  </a:lnTo>
                  <a:lnTo>
                    <a:pt x="31673" y="4089"/>
                  </a:lnTo>
                  <a:lnTo>
                    <a:pt x="15189" y="15227"/>
                  </a:lnTo>
                  <a:lnTo>
                    <a:pt x="4076" y="31750"/>
                  </a:lnTo>
                  <a:lnTo>
                    <a:pt x="0" y="51981"/>
                  </a:lnTo>
                  <a:lnTo>
                    <a:pt x="0" y="566699"/>
                  </a:lnTo>
                  <a:lnTo>
                    <a:pt x="4076" y="586930"/>
                  </a:lnTo>
                  <a:lnTo>
                    <a:pt x="15189" y="603453"/>
                  </a:lnTo>
                  <a:lnTo>
                    <a:pt x="31673" y="614603"/>
                  </a:lnTo>
                  <a:lnTo>
                    <a:pt x="51866" y="618680"/>
                  </a:lnTo>
                  <a:lnTo>
                    <a:pt x="259308" y="618680"/>
                  </a:lnTo>
                  <a:lnTo>
                    <a:pt x="279488" y="614603"/>
                  </a:lnTo>
                  <a:lnTo>
                    <a:pt x="295973" y="603453"/>
                  </a:lnTo>
                  <a:lnTo>
                    <a:pt x="307086" y="586930"/>
                  </a:lnTo>
                  <a:lnTo>
                    <a:pt x="311162" y="566699"/>
                  </a:lnTo>
                  <a:lnTo>
                    <a:pt x="311162" y="51981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055766" y="1734652"/>
              <a:ext cx="123825" cy="433705"/>
            </a:xfrm>
            <a:custGeom>
              <a:avLst/>
              <a:gdLst/>
              <a:ahLst/>
              <a:cxnLst/>
              <a:rect l="l" t="t" r="r" b="b"/>
              <a:pathLst>
                <a:path w="123825" h="433705">
                  <a:moveTo>
                    <a:pt x="69430" y="103113"/>
                  </a:moveTo>
                  <a:lnTo>
                    <a:pt x="54001" y="103113"/>
                  </a:lnTo>
                  <a:lnTo>
                    <a:pt x="54000" y="433078"/>
                  </a:lnTo>
                  <a:lnTo>
                    <a:pt x="69429" y="433078"/>
                  </a:lnTo>
                  <a:lnTo>
                    <a:pt x="69430" y="103113"/>
                  </a:lnTo>
                  <a:close/>
                </a:path>
                <a:path w="123825" h="433705">
                  <a:moveTo>
                    <a:pt x="61715" y="0"/>
                  </a:moveTo>
                  <a:lnTo>
                    <a:pt x="0" y="123737"/>
                  </a:lnTo>
                  <a:lnTo>
                    <a:pt x="54001" y="123737"/>
                  </a:lnTo>
                  <a:lnTo>
                    <a:pt x="54001" y="103113"/>
                  </a:lnTo>
                  <a:lnTo>
                    <a:pt x="113146" y="103113"/>
                  </a:lnTo>
                  <a:lnTo>
                    <a:pt x="61715" y="0"/>
                  </a:lnTo>
                  <a:close/>
                </a:path>
                <a:path w="123825" h="433705">
                  <a:moveTo>
                    <a:pt x="113146" y="103113"/>
                  </a:moveTo>
                  <a:lnTo>
                    <a:pt x="69430" y="103113"/>
                  </a:lnTo>
                  <a:lnTo>
                    <a:pt x="69430" y="123737"/>
                  </a:lnTo>
                  <a:lnTo>
                    <a:pt x="123432" y="123737"/>
                  </a:lnTo>
                  <a:lnTo>
                    <a:pt x="113146" y="103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519929" y="1115974"/>
              <a:ext cx="311785" cy="1670685"/>
            </a:xfrm>
            <a:custGeom>
              <a:avLst/>
              <a:gdLst/>
              <a:ahLst/>
              <a:cxnLst/>
              <a:rect l="l" t="t" r="r" b="b"/>
              <a:pathLst>
                <a:path w="311784" h="1670685">
                  <a:moveTo>
                    <a:pt x="311162" y="1103757"/>
                  </a:moveTo>
                  <a:lnTo>
                    <a:pt x="307086" y="1083513"/>
                  </a:lnTo>
                  <a:lnTo>
                    <a:pt x="295973" y="1066990"/>
                  </a:lnTo>
                  <a:lnTo>
                    <a:pt x="279488" y="1055852"/>
                  </a:lnTo>
                  <a:lnTo>
                    <a:pt x="259295" y="1051763"/>
                  </a:lnTo>
                  <a:lnTo>
                    <a:pt x="51854" y="1051763"/>
                  </a:lnTo>
                  <a:lnTo>
                    <a:pt x="31673" y="1055852"/>
                  </a:lnTo>
                  <a:lnTo>
                    <a:pt x="15189" y="1066990"/>
                  </a:lnTo>
                  <a:lnTo>
                    <a:pt x="4064" y="1083513"/>
                  </a:lnTo>
                  <a:lnTo>
                    <a:pt x="0" y="1103757"/>
                  </a:lnTo>
                  <a:lnTo>
                    <a:pt x="0" y="1618462"/>
                  </a:lnTo>
                  <a:lnTo>
                    <a:pt x="4064" y="1638693"/>
                  </a:lnTo>
                  <a:lnTo>
                    <a:pt x="15189" y="1655216"/>
                  </a:lnTo>
                  <a:lnTo>
                    <a:pt x="31673" y="1666367"/>
                  </a:lnTo>
                  <a:lnTo>
                    <a:pt x="51854" y="1670443"/>
                  </a:lnTo>
                  <a:lnTo>
                    <a:pt x="259295" y="1670443"/>
                  </a:lnTo>
                  <a:lnTo>
                    <a:pt x="279488" y="1666367"/>
                  </a:lnTo>
                  <a:lnTo>
                    <a:pt x="295973" y="1655216"/>
                  </a:lnTo>
                  <a:lnTo>
                    <a:pt x="307086" y="1638693"/>
                  </a:lnTo>
                  <a:lnTo>
                    <a:pt x="311162" y="1618462"/>
                  </a:lnTo>
                  <a:lnTo>
                    <a:pt x="311162" y="1103757"/>
                  </a:lnTo>
                  <a:close/>
                </a:path>
                <a:path w="311784" h="1670685">
                  <a:moveTo>
                    <a:pt x="311162" y="51981"/>
                  </a:moveTo>
                  <a:lnTo>
                    <a:pt x="307086" y="31750"/>
                  </a:lnTo>
                  <a:lnTo>
                    <a:pt x="295973" y="15227"/>
                  </a:lnTo>
                  <a:lnTo>
                    <a:pt x="279488" y="4089"/>
                  </a:lnTo>
                  <a:lnTo>
                    <a:pt x="259295" y="0"/>
                  </a:lnTo>
                  <a:lnTo>
                    <a:pt x="51854" y="0"/>
                  </a:lnTo>
                  <a:lnTo>
                    <a:pt x="31673" y="4089"/>
                  </a:lnTo>
                  <a:lnTo>
                    <a:pt x="15189" y="15227"/>
                  </a:lnTo>
                  <a:lnTo>
                    <a:pt x="4064" y="31750"/>
                  </a:lnTo>
                  <a:lnTo>
                    <a:pt x="0" y="51981"/>
                  </a:lnTo>
                  <a:lnTo>
                    <a:pt x="0" y="566699"/>
                  </a:lnTo>
                  <a:lnTo>
                    <a:pt x="4064" y="586930"/>
                  </a:lnTo>
                  <a:lnTo>
                    <a:pt x="15189" y="603453"/>
                  </a:lnTo>
                  <a:lnTo>
                    <a:pt x="31673" y="614603"/>
                  </a:lnTo>
                  <a:lnTo>
                    <a:pt x="51854" y="618680"/>
                  </a:lnTo>
                  <a:lnTo>
                    <a:pt x="259295" y="618680"/>
                  </a:lnTo>
                  <a:lnTo>
                    <a:pt x="279488" y="614603"/>
                  </a:lnTo>
                  <a:lnTo>
                    <a:pt x="295973" y="603453"/>
                  </a:lnTo>
                  <a:lnTo>
                    <a:pt x="307086" y="586930"/>
                  </a:lnTo>
                  <a:lnTo>
                    <a:pt x="311162" y="566699"/>
                  </a:lnTo>
                  <a:lnTo>
                    <a:pt x="311162" y="51981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112759" y="1734652"/>
              <a:ext cx="563245" cy="439420"/>
            </a:xfrm>
            <a:custGeom>
              <a:avLst/>
              <a:gdLst/>
              <a:ahLst/>
              <a:cxnLst/>
              <a:rect l="l" t="t" r="r" b="b"/>
              <a:pathLst>
                <a:path w="563245" h="439419">
                  <a:moveTo>
                    <a:pt x="460430" y="69632"/>
                  </a:moveTo>
                  <a:lnTo>
                    <a:pt x="0" y="426963"/>
                  </a:lnTo>
                  <a:lnTo>
                    <a:pt x="9444" y="439192"/>
                  </a:lnTo>
                  <a:lnTo>
                    <a:pt x="469875" y="81862"/>
                  </a:lnTo>
                  <a:lnTo>
                    <a:pt x="460430" y="69632"/>
                  </a:lnTo>
                  <a:close/>
                </a:path>
                <a:path w="563245" h="439419">
                  <a:moveTo>
                    <a:pt x="535400" y="57007"/>
                  </a:moveTo>
                  <a:lnTo>
                    <a:pt x="476697" y="57007"/>
                  </a:lnTo>
                  <a:lnTo>
                    <a:pt x="486143" y="69236"/>
                  </a:lnTo>
                  <a:lnTo>
                    <a:pt x="469875" y="81862"/>
                  </a:lnTo>
                  <a:lnTo>
                    <a:pt x="502933" y="124669"/>
                  </a:lnTo>
                  <a:lnTo>
                    <a:pt x="535400" y="57007"/>
                  </a:lnTo>
                  <a:close/>
                </a:path>
                <a:path w="563245" h="439419">
                  <a:moveTo>
                    <a:pt x="476697" y="57007"/>
                  </a:moveTo>
                  <a:lnTo>
                    <a:pt x="460430" y="69632"/>
                  </a:lnTo>
                  <a:lnTo>
                    <a:pt x="469875" y="81862"/>
                  </a:lnTo>
                  <a:lnTo>
                    <a:pt x="486143" y="69236"/>
                  </a:lnTo>
                  <a:lnTo>
                    <a:pt x="476697" y="57007"/>
                  </a:lnTo>
                  <a:close/>
                </a:path>
                <a:path w="563245" h="439419">
                  <a:moveTo>
                    <a:pt x="562754" y="0"/>
                  </a:moveTo>
                  <a:lnTo>
                    <a:pt x="427372" y="26826"/>
                  </a:lnTo>
                  <a:lnTo>
                    <a:pt x="460430" y="69632"/>
                  </a:lnTo>
                  <a:lnTo>
                    <a:pt x="476697" y="57007"/>
                  </a:lnTo>
                  <a:lnTo>
                    <a:pt x="535400" y="57007"/>
                  </a:lnTo>
                  <a:lnTo>
                    <a:pt x="562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034241" y="1115974"/>
              <a:ext cx="311785" cy="1670685"/>
            </a:xfrm>
            <a:custGeom>
              <a:avLst/>
              <a:gdLst/>
              <a:ahLst/>
              <a:cxnLst/>
              <a:rect l="l" t="t" r="r" b="b"/>
              <a:pathLst>
                <a:path w="311784" h="1670685">
                  <a:moveTo>
                    <a:pt x="311162" y="1103757"/>
                  </a:moveTo>
                  <a:lnTo>
                    <a:pt x="307086" y="1083513"/>
                  </a:lnTo>
                  <a:lnTo>
                    <a:pt x="295973" y="1066990"/>
                  </a:lnTo>
                  <a:lnTo>
                    <a:pt x="279488" y="1055852"/>
                  </a:lnTo>
                  <a:lnTo>
                    <a:pt x="259308" y="1051763"/>
                  </a:lnTo>
                  <a:lnTo>
                    <a:pt x="51866" y="1051763"/>
                  </a:lnTo>
                  <a:lnTo>
                    <a:pt x="31673" y="1055852"/>
                  </a:lnTo>
                  <a:lnTo>
                    <a:pt x="15189" y="1066990"/>
                  </a:lnTo>
                  <a:lnTo>
                    <a:pt x="4076" y="1083513"/>
                  </a:lnTo>
                  <a:lnTo>
                    <a:pt x="0" y="1103757"/>
                  </a:lnTo>
                  <a:lnTo>
                    <a:pt x="0" y="1618462"/>
                  </a:lnTo>
                  <a:lnTo>
                    <a:pt x="4076" y="1638693"/>
                  </a:lnTo>
                  <a:lnTo>
                    <a:pt x="15189" y="1655216"/>
                  </a:lnTo>
                  <a:lnTo>
                    <a:pt x="31673" y="1666367"/>
                  </a:lnTo>
                  <a:lnTo>
                    <a:pt x="51866" y="1670443"/>
                  </a:lnTo>
                  <a:lnTo>
                    <a:pt x="259308" y="1670443"/>
                  </a:lnTo>
                  <a:lnTo>
                    <a:pt x="279488" y="1666367"/>
                  </a:lnTo>
                  <a:lnTo>
                    <a:pt x="295973" y="1655216"/>
                  </a:lnTo>
                  <a:lnTo>
                    <a:pt x="307086" y="1638693"/>
                  </a:lnTo>
                  <a:lnTo>
                    <a:pt x="311162" y="1618462"/>
                  </a:lnTo>
                  <a:lnTo>
                    <a:pt x="311162" y="1103757"/>
                  </a:lnTo>
                  <a:close/>
                </a:path>
                <a:path w="311784" h="1670685">
                  <a:moveTo>
                    <a:pt x="311162" y="51981"/>
                  </a:moveTo>
                  <a:lnTo>
                    <a:pt x="307086" y="31750"/>
                  </a:lnTo>
                  <a:lnTo>
                    <a:pt x="295973" y="15227"/>
                  </a:lnTo>
                  <a:lnTo>
                    <a:pt x="279488" y="4089"/>
                  </a:lnTo>
                  <a:lnTo>
                    <a:pt x="259308" y="0"/>
                  </a:lnTo>
                  <a:lnTo>
                    <a:pt x="51866" y="0"/>
                  </a:lnTo>
                  <a:lnTo>
                    <a:pt x="31673" y="4089"/>
                  </a:lnTo>
                  <a:lnTo>
                    <a:pt x="15189" y="15227"/>
                  </a:lnTo>
                  <a:lnTo>
                    <a:pt x="4076" y="31750"/>
                  </a:lnTo>
                  <a:lnTo>
                    <a:pt x="0" y="51981"/>
                  </a:lnTo>
                  <a:lnTo>
                    <a:pt x="0" y="566699"/>
                  </a:lnTo>
                  <a:lnTo>
                    <a:pt x="4076" y="586930"/>
                  </a:lnTo>
                  <a:lnTo>
                    <a:pt x="15189" y="603453"/>
                  </a:lnTo>
                  <a:lnTo>
                    <a:pt x="31673" y="614603"/>
                  </a:lnTo>
                  <a:lnTo>
                    <a:pt x="51866" y="618680"/>
                  </a:lnTo>
                  <a:lnTo>
                    <a:pt x="259308" y="618680"/>
                  </a:lnTo>
                  <a:lnTo>
                    <a:pt x="279488" y="614603"/>
                  </a:lnTo>
                  <a:lnTo>
                    <a:pt x="295973" y="603453"/>
                  </a:lnTo>
                  <a:lnTo>
                    <a:pt x="307086" y="586930"/>
                  </a:lnTo>
                  <a:lnTo>
                    <a:pt x="311162" y="566699"/>
                  </a:lnTo>
                  <a:lnTo>
                    <a:pt x="311162" y="51981"/>
                  </a:lnTo>
                  <a:close/>
                </a:path>
              </a:pathLst>
            </a:custGeom>
            <a:solidFill>
              <a:srgbClr val="6D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114596" y="1723503"/>
              <a:ext cx="1137285" cy="451484"/>
            </a:xfrm>
            <a:custGeom>
              <a:avLst/>
              <a:gdLst/>
              <a:ahLst/>
              <a:cxnLst/>
              <a:rect l="l" t="t" r="r" b="b"/>
              <a:pathLst>
                <a:path w="1137284" h="451485">
                  <a:moveTo>
                    <a:pt x="1136942" y="134886"/>
                  </a:moveTo>
                  <a:lnTo>
                    <a:pt x="1126655" y="114261"/>
                  </a:lnTo>
                  <a:lnTo>
                    <a:pt x="1075232" y="11150"/>
                  </a:lnTo>
                  <a:lnTo>
                    <a:pt x="1067511" y="10528"/>
                  </a:lnTo>
                  <a:lnTo>
                    <a:pt x="1067511" y="134886"/>
                  </a:lnTo>
                  <a:lnTo>
                    <a:pt x="1067511" y="427647"/>
                  </a:lnTo>
                  <a:lnTo>
                    <a:pt x="1033157" y="398729"/>
                  </a:lnTo>
                  <a:lnTo>
                    <a:pt x="1033157" y="418909"/>
                  </a:lnTo>
                  <a:lnTo>
                    <a:pt x="742416" y="301498"/>
                  </a:lnTo>
                  <a:lnTo>
                    <a:pt x="818070" y="237794"/>
                  </a:lnTo>
                  <a:lnTo>
                    <a:pt x="1033157" y="418909"/>
                  </a:lnTo>
                  <a:lnTo>
                    <a:pt x="1033157" y="398729"/>
                  </a:lnTo>
                  <a:lnTo>
                    <a:pt x="830059" y="227698"/>
                  </a:lnTo>
                  <a:lnTo>
                    <a:pt x="978827" y="102425"/>
                  </a:lnTo>
                  <a:lnTo>
                    <a:pt x="983805" y="114782"/>
                  </a:lnTo>
                  <a:lnTo>
                    <a:pt x="992543" y="104876"/>
                  </a:lnTo>
                  <a:lnTo>
                    <a:pt x="1015072" y="131762"/>
                  </a:lnTo>
                  <a:lnTo>
                    <a:pt x="1013510" y="134886"/>
                  </a:lnTo>
                  <a:lnTo>
                    <a:pt x="1017701" y="134886"/>
                  </a:lnTo>
                  <a:lnTo>
                    <a:pt x="1020406" y="138112"/>
                  </a:lnTo>
                  <a:lnTo>
                    <a:pt x="1021791" y="134886"/>
                  </a:lnTo>
                  <a:lnTo>
                    <a:pt x="1067511" y="134886"/>
                  </a:lnTo>
                  <a:lnTo>
                    <a:pt x="1067511" y="10528"/>
                  </a:lnTo>
                  <a:lnTo>
                    <a:pt x="972769" y="2844"/>
                  </a:lnTo>
                  <a:lnTo>
                    <a:pt x="972769" y="87337"/>
                  </a:lnTo>
                  <a:lnTo>
                    <a:pt x="818070" y="217614"/>
                  </a:lnTo>
                  <a:lnTo>
                    <a:pt x="806081" y="207530"/>
                  </a:lnTo>
                  <a:lnTo>
                    <a:pt x="806081" y="227698"/>
                  </a:lnTo>
                  <a:lnTo>
                    <a:pt x="726224" y="294944"/>
                  </a:lnTo>
                  <a:lnTo>
                    <a:pt x="712825" y="289534"/>
                  </a:lnTo>
                  <a:lnTo>
                    <a:pt x="712825" y="306222"/>
                  </a:lnTo>
                  <a:lnTo>
                    <a:pt x="568629" y="427647"/>
                  </a:lnTo>
                  <a:lnTo>
                    <a:pt x="568629" y="247980"/>
                  </a:lnTo>
                  <a:lnTo>
                    <a:pt x="712825" y="306222"/>
                  </a:lnTo>
                  <a:lnTo>
                    <a:pt x="712825" y="289534"/>
                  </a:lnTo>
                  <a:lnTo>
                    <a:pt x="568629" y="231305"/>
                  </a:lnTo>
                  <a:lnTo>
                    <a:pt x="568629" y="224091"/>
                  </a:lnTo>
                  <a:lnTo>
                    <a:pt x="726211" y="160451"/>
                  </a:lnTo>
                  <a:lnTo>
                    <a:pt x="806081" y="227698"/>
                  </a:lnTo>
                  <a:lnTo>
                    <a:pt x="806081" y="207530"/>
                  </a:lnTo>
                  <a:lnTo>
                    <a:pt x="742416" y="153911"/>
                  </a:lnTo>
                  <a:lnTo>
                    <a:pt x="959993" y="66040"/>
                  </a:lnTo>
                  <a:lnTo>
                    <a:pt x="968082" y="75679"/>
                  </a:lnTo>
                  <a:lnTo>
                    <a:pt x="972769" y="87337"/>
                  </a:lnTo>
                  <a:lnTo>
                    <a:pt x="972769" y="2844"/>
                  </a:lnTo>
                  <a:lnTo>
                    <a:pt x="937679" y="0"/>
                  </a:lnTo>
                  <a:lnTo>
                    <a:pt x="953858" y="40297"/>
                  </a:lnTo>
                  <a:lnTo>
                    <a:pt x="941019" y="43370"/>
                  </a:lnTo>
                  <a:lnTo>
                    <a:pt x="949553" y="53568"/>
                  </a:lnTo>
                  <a:lnTo>
                    <a:pt x="729030" y="142633"/>
                  </a:lnTo>
                  <a:lnTo>
                    <a:pt x="712825" y="128993"/>
                  </a:lnTo>
                  <a:lnTo>
                    <a:pt x="712825" y="149186"/>
                  </a:lnTo>
                  <a:lnTo>
                    <a:pt x="568629" y="207416"/>
                  </a:lnTo>
                  <a:lnTo>
                    <a:pt x="568629" y="134886"/>
                  </a:lnTo>
                  <a:lnTo>
                    <a:pt x="614337" y="134886"/>
                  </a:lnTo>
                  <a:lnTo>
                    <a:pt x="615734" y="138112"/>
                  </a:lnTo>
                  <a:lnTo>
                    <a:pt x="618426" y="134886"/>
                  </a:lnTo>
                  <a:lnTo>
                    <a:pt x="622630" y="134886"/>
                  </a:lnTo>
                  <a:lnTo>
                    <a:pt x="621055" y="131749"/>
                  </a:lnTo>
                  <a:lnTo>
                    <a:pt x="650468" y="96659"/>
                  </a:lnTo>
                  <a:lnTo>
                    <a:pt x="712825" y="149186"/>
                  </a:lnTo>
                  <a:lnTo>
                    <a:pt x="712825" y="128993"/>
                  </a:lnTo>
                  <a:lnTo>
                    <a:pt x="660387" y="84823"/>
                  </a:lnTo>
                  <a:lnTo>
                    <a:pt x="671499" y="71551"/>
                  </a:lnTo>
                  <a:lnTo>
                    <a:pt x="695121" y="43370"/>
                  </a:lnTo>
                  <a:lnTo>
                    <a:pt x="560908" y="11150"/>
                  </a:lnTo>
                  <a:lnTo>
                    <a:pt x="499198" y="134886"/>
                  </a:lnTo>
                  <a:lnTo>
                    <a:pt x="553199" y="134886"/>
                  </a:lnTo>
                  <a:lnTo>
                    <a:pt x="553199" y="213652"/>
                  </a:lnTo>
                  <a:lnTo>
                    <a:pt x="553199" y="241744"/>
                  </a:lnTo>
                  <a:lnTo>
                    <a:pt x="553199" y="428472"/>
                  </a:lnTo>
                  <a:lnTo>
                    <a:pt x="385267" y="298145"/>
                  </a:lnTo>
                  <a:lnTo>
                    <a:pt x="539064" y="236042"/>
                  </a:lnTo>
                  <a:lnTo>
                    <a:pt x="553199" y="241744"/>
                  </a:lnTo>
                  <a:lnTo>
                    <a:pt x="553199" y="213652"/>
                  </a:lnTo>
                  <a:lnTo>
                    <a:pt x="539064" y="219367"/>
                  </a:lnTo>
                  <a:lnTo>
                    <a:pt x="518414" y="211035"/>
                  </a:lnTo>
                  <a:lnTo>
                    <a:pt x="518414" y="227711"/>
                  </a:lnTo>
                  <a:lnTo>
                    <a:pt x="371132" y="287185"/>
                  </a:lnTo>
                  <a:lnTo>
                    <a:pt x="107315" y="82423"/>
                  </a:lnTo>
                  <a:lnTo>
                    <a:pt x="110972" y="73304"/>
                  </a:lnTo>
                  <a:lnTo>
                    <a:pt x="114947" y="68160"/>
                  </a:lnTo>
                  <a:lnTo>
                    <a:pt x="116954" y="65570"/>
                  </a:lnTo>
                  <a:lnTo>
                    <a:pt x="518414" y="227711"/>
                  </a:lnTo>
                  <a:lnTo>
                    <a:pt x="518414" y="211035"/>
                  </a:lnTo>
                  <a:lnTo>
                    <a:pt x="126771" y="52857"/>
                  </a:lnTo>
                  <a:lnTo>
                    <a:pt x="138264" y="37985"/>
                  </a:lnTo>
                  <a:lnTo>
                    <a:pt x="126136" y="35585"/>
                  </a:lnTo>
                  <a:lnTo>
                    <a:pt x="140436" y="0"/>
                  </a:lnTo>
                  <a:lnTo>
                    <a:pt x="2882" y="11150"/>
                  </a:lnTo>
                  <a:lnTo>
                    <a:pt x="62699" y="135826"/>
                  </a:lnTo>
                  <a:lnTo>
                    <a:pt x="86118" y="105498"/>
                  </a:lnTo>
                  <a:lnTo>
                    <a:pt x="94310" y="114782"/>
                  </a:lnTo>
                  <a:lnTo>
                    <a:pt x="101320" y="97345"/>
                  </a:lnTo>
                  <a:lnTo>
                    <a:pt x="354558" y="293878"/>
                  </a:lnTo>
                  <a:lnTo>
                    <a:pt x="0" y="437057"/>
                  </a:lnTo>
                  <a:lnTo>
                    <a:pt x="5765" y="451408"/>
                  </a:lnTo>
                  <a:lnTo>
                    <a:pt x="368693" y="304850"/>
                  </a:lnTo>
                  <a:lnTo>
                    <a:pt x="556183" y="450342"/>
                  </a:lnTo>
                  <a:lnTo>
                    <a:pt x="560895" y="444233"/>
                  </a:lnTo>
                  <a:lnTo>
                    <a:pt x="565873" y="450151"/>
                  </a:lnTo>
                  <a:lnTo>
                    <a:pt x="729030" y="312762"/>
                  </a:lnTo>
                  <a:lnTo>
                    <a:pt x="1072349" y="451408"/>
                  </a:lnTo>
                  <a:lnTo>
                    <a:pt x="1075232" y="444233"/>
                  </a:lnTo>
                  <a:lnTo>
                    <a:pt x="1082941" y="444233"/>
                  </a:lnTo>
                  <a:lnTo>
                    <a:pt x="1082941" y="134886"/>
                  </a:lnTo>
                  <a:lnTo>
                    <a:pt x="1136942" y="1348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589284" y="194256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6" y="0"/>
                  </a:moveTo>
                  <a:lnTo>
                    <a:pt x="51862" y="0"/>
                  </a:lnTo>
                  <a:lnTo>
                    <a:pt x="31675" y="4085"/>
                  </a:lnTo>
                  <a:lnTo>
                    <a:pt x="15190" y="15228"/>
                  </a:lnTo>
                  <a:lnTo>
                    <a:pt x="4075" y="31754"/>
                  </a:lnTo>
                  <a:lnTo>
                    <a:pt x="0" y="51991"/>
                  </a:lnTo>
                  <a:lnTo>
                    <a:pt x="0" y="566696"/>
                  </a:lnTo>
                  <a:lnTo>
                    <a:pt x="4075" y="586934"/>
                  </a:lnTo>
                  <a:lnTo>
                    <a:pt x="15190" y="603459"/>
                  </a:lnTo>
                  <a:lnTo>
                    <a:pt x="31675" y="614601"/>
                  </a:lnTo>
                  <a:lnTo>
                    <a:pt x="51862" y="618686"/>
                  </a:lnTo>
                  <a:lnTo>
                    <a:pt x="259306" y="618686"/>
                  </a:lnTo>
                  <a:lnTo>
                    <a:pt x="279492" y="614601"/>
                  </a:lnTo>
                  <a:lnTo>
                    <a:pt x="295978" y="603459"/>
                  </a:lnTo>
                  <a:lnTo>
                    <a:pt x="307095" y="586934"/>
                  </a:lnTo>
                  <a:lnTo>
                    <a:pt x="311172" y="566696"/>
                  </a:lnTo>
                  <a:lnTo>
                    <a:pt x="311172" y="51991"/>
                  </a:lnTo>
                  <a:lnTo>
                    <a:pt x="307095" y="31754"/>
                  </a:lnTo>
                  <a:lnTo>
                    <a:pt x="295978" y="15228"/>
                  </a:lnTo>
                  <a:lnTo>
                    <a:pt x="279492" y="4085"/>
                  </a:lnTo>
                  <a:lnTo>
                    <a:pt x="259306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89284" y="194256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589284" y="1246023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6" y="0"/>
                  </a:moveTo>
                  <a:lnTo>
                    <a:pt x="51862" y="0"/>
                  </a:lnTo>
                  <a:lnTo>
                    <a:pt x="31675" y="4085"/>
                  </a:lnTo>
                  <a:lnTo>
                    <a:pt x="15190" y="15227"/>
                  </a:lnTo>
                  <a:lnTo>
                    <a:pt x="4075" y="31753"/>
                  </a:lnTo>
                  <a:lnTo>
                    <a:pt x="0" y="51991"/>
                  </a:lnTo>
                  <a:lnTo>
                    <a:pt x="0" y="566696"/>
                  </a:lnTo>
                  <a:lnTo>
                    <a:pt x="4075" y="586933"/>
                  </a:lnTo>
                  <a:lnTo>
                    <a:pt x="15190" y="603459"/>
                  </a:lnTo>
                  <a:lnTo>
                    <a:pt x="31675" y="614601"/>
                  </a:lnTo>
                  <a:lnTo>
                    <a:pt x="51862" y="618686"/>
                  </a:lnTo>
                  <a:lnTo>
                    <a:pt x="259306" y="618686"/>
                  </a:lnTo>
                  <a:lnTo>
                    <a:pt x="279492" y="614601"/>
                  </a:lnTo>
                  <a:lnTo>
                    <a:pt x="295978" y="603459"/>
                  </a:lnTo>
                  <a:lnTo>
                    <a:pt x="307095" y="586933"/>
                  </a:lnTo>
                  <a:lnTo>
                    <a:pt x="311172" y="566696"/>
                  </a:lnTo>
                  <a:lnTo>
                    <a:pt x="311172" y="51991"/>
                  </a:lnTo>
                  <a:lnTo>
                    <a:pt x="307095" y="31753"/>
                  </a:lnTo>
                  <a:lnTo>
                    <a:pt x="295978" y="15227"/>
                  </a:lnTo>
                  <a:lnTo>
                    <a:pt x="279492" y="4085"/>
                  </a:lnTo>
                  <a:lnTo>
                    <a:pt x="259306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589284" y="1246023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683154" y="812943"/>
              <a:ext cx="123825" cy="433705"/>
            </a:xfrm>
            <a:custGeom>
              <a:avLst/>
              <a:gdLst/>
              <a:ahLst/>
              <a:cxnLst/>
              <a:rect l="l" t="t" r="r" b="b"/>
              <a:pathLst>
                <a:path w="123825" h="433705">
                  <a:moveTo>
                    <a:pt x="69435" y="103113"/>
                  </a:moveTo>
                  <a:lnTo>
                    <a:pt x="54005" y="103113"/>
                  </a:lnTo>
                  <a:lnTo>
                    <a:pt x="54005" y="433080"/>
                  </a:lnTo>
                  <a:lnTo>
                    <a:pt x="69423" y="433080"/>
                  </a:lnTo>
                  <a:lnTo>
                    <a:pt x="69435" y="103113"/>
                  </a:lnTo>
                  <a:close/>
                </a:path>
                <a:path w="123825" h="433705">
                  <a:moveTo>
                    <a:pt x="61714" y="0"/>
                  </a:moveTo>
                  <a:lnTo>
                    <a:pt x="0" y="123737"/>
                  </a:lnTo>
                  <a:lnTo>
                    <a:pt x="54005" y="123737"/>
                  </a:lnTo>
                  <a:lnTo>
                    <a:pt x="54005" y="103113"/>
                  </a:lnTo>
                  <a:lnTo>
                    <a:pt x="113149" y="103113"/>
                  </a:lnTo>
                  <a:lnTo>
                    <a:pt x="61714" y="0"/>
                  </a:lnTo>
                  <a:close/>
                </a:path>
                <a:path w="123825" h="433705">
                  <a:moveTo>
                    <a:pt x="113149" y="103113"/>
                  </a:moveTo>
                  <a:lnTo>
                    <a:pt x="69435" y="103113"/>
                  </a:lnTo>
                  <a:lnTo>
                    <a:pt x="69435" y="123737"/>
                  </a:lnTo>
                  <a:lnTo>
                    <a:pt x="123436" y="123737"/>
                  </a:lnTo>
                  <a:lnTo>
                    <a:pt x="113149" y="103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147319" y="194256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8" y="0"/>
                  </a:moveTo>
                  <a:lnTo>
                    <a:pt x="51854" y="0"/>
                  </a:lnTo>
                  <a:lnTo>
                    <a:pt x="31670" y="4085"/>
                  </a:lnTo>
                  <a:lnTo>
                    <a:pt x="15187" y="15228"/>
                  </a:lnTo>
                  <a:lnTo>
                    <a:pt x="4074" y="31754"/>
                  </a:lnTo>
                  <a:lnTo>
                    <a:pt x="0" y="51991"/>
                  </a:lnTo>
                  <a:lnTo>
                    <a:pt x="0" y="566696"/>
                  </a:lnTo>
                  <a:lnTo>
                    <a:pt x="4074" y="586934"/>
                  </a:lnTo>
                  <a:lnTo>
                    <a:pt x="15187" y="603459"/>
                  </a:lnTo>
                  <a:lnTo>
                    <a:pt x="31670" y="614601"/>
                  </a:lnTo>
                  <a:lnTo>
                    <a:pt x="51854" y="618686"/>
                  </a:lnTo>
                  <a:lnTo>
                    <a:pt x="259308" y="618686"/>
                  </a:lnTo>
                  <a:lnTo>
                    <a:pt x="279492" y="614601"/>
                  </a:lnTo>
                  <a:lnTo>
                    <a:pt x="295975" y="603459"/>
                  </a:lnTo>
                  <a:lnTo>
                    <a:pt x="307087" y="586934"/>
                  </a:lnTo>
                  <a:lnTo>
                    <a:pt x="311162" y="566696"/>
                  </a:lnTo>
                  <a:lnTo>
                    <a:pt x="311162" y="51991"/>
                  </a:lnTo>
                  <a:lnTo>
                    <a:pt x="307087" y="31754"/>
                  </a:lnTo>
                  <a:lnTo>
                    <a:pt x="295975" y="15228"/>
                  </a:lnTo>
                  <a:lnTo>
                    <a:pt x="279492" y="4085"/>
                  </a:lnTo>
                  <a:lnTo>
                    <a:pt x="259308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147319" y="194256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147319" y="1246023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8" y="0"/>
                  </a:moveTo>
                  <a:lnTo>
                    <a:pt x="51854" y="0"/>
                  </a:lnTo>
                  <a:lnTo>
                    <a:pt x="31670" y="4085"/>
                  </a:lnTo>
                  <a:lnTo>
                    <a:pt x="15187" y="15227"/>
                  </a:lnTo>
                  <a:lnTo>
                    <a:pt x="4074" y="31753"/>
                  </a:lnTo>
                  <a:lnTo>
                    <a:pt x="0" y="51991"/>
                  </a:lnTo>
                  <a:lnTo>
                    <a:pt x="0" y="566696"/>
                  </a:lnTo>
                  <a:lnTo>
                    <a:pt x="4074" y="586933"/>
                  </a:lnTo>
                  <a:lnTo>
                    <a:pt x="15187" y="603459"/>
                  </a:lnTo>
                  <a:lnTo>
                    <a:pt x="31670" y="614601"/>
                  </a:lnTo>
                  <a:lnTo>
                    <a:pt x="51854" y="618686"/>
                  </a:lnTo>
                  <a:lnTo>
                    <a:pt x="259308" y="618686"/>
                  </a:lnTo>
                  <a:lnTo>
                    <a:pt x="279492" y="614601"/>
                  </a:lnTo>
                  <a:lnTo>
                    <a:pt x="295975" y="603459"/>
                  </a:lnTo>
                  <a:lnTo>
                    <a:pt x="307087" y="586933"/>
                  </a:lnTo>
                  <a:lnTo>
                    <a:pt x="311162" y="566696"/>
                  </a:lnTo>
                  <a:lnTo>
                    <a:pt x="311162" y="51991"/>
                  </a:lnTo>
                  <a:lnTo>
                    <a:pt x="307087" y="31753"/>
                  </a:lnTo>
                  <a:lnTo>
                    <a:pt x="295975" y="15227"/>
                  </a:lnTo>
                  <a:lnTo>
                    <a:pt x="279492" y="4085"/>
                  </a:lnTo>
                  <a:lnTo>
                    <a:pt x="259308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147319" y="1246023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740145" y="812943"/>
              <a:ext cx="563245" cy="439420"/>
            </a:xfrm>
            <a:custGeom>
              <a:avLst/>
              <a:gdLst/>
              <a:ahLst/>
              <a:cxnLst/>
              <a:rect l="l" t="t" r="r" b="b"/>
              <a:pathLst>
                <a:path w="563244" h="439419">
                  <a:moveTo>
                    <a:pt x="460431" y="69629"/>
                  </a:moveTo>
                  <a:lnTo>
                    <a:pt x="0" y="426963"/>
                  </a:lnTo>
                  <a:lnTo>
                    <a:pt x="9448" y="439195"/>
                  </a:lnTo>
                  <a:lnTo>
                    <a:pt x="469878" y="81862"/>
                  </a:lnTo>
                  <a:lnTo>
                    <a:pt x="460431" y="69629"/>
                  </a:lnTo>
                  <a:close/>
                </a:path>
                <a:path w="563244" h="439419">
                  <a:moveTo>
                    <a:pt x="535404" y="57007"/>
                  </a:moveTo>
                  <a:lnTo>
                    <a:pt x="476694" y="57007"/>
                  </a:lnTo>
                  <a:lnTo>
                    <a:pt x="486143" y="69239"/>
                  </a:lnTo>
                  <a:lnTo>
                    <a:pt x="469878" y="81862"/>
                  </a:lnTo>
                  <a:lnTo>
                    <a:pt x="502932" y="124669"/>
                  </a:lnTo>
                  <a:lnTo>
                    <a:pt x="535404" y="57007"/>
                  </a:lnTo>
                  <a:close/>
                </a:path>
                <a:path w="563244" h="439419">
                  <a:moveTo>
                    <a:pt x="476694" y="57007"/>
                  </a:moveTo>
                  <a:lnTo>
                    <a:pt x="460431" y="69629"/>
                  </a:lnTo>
                  <a:lnTo>
                    <a:pt x="469878" y="81862"/>
                  </a:lnTo>
                  <a:lnTo>
                    <a:pt x="486143" y="69239"/>
                  </a:lnTo>
                  <a:lnTo>
                    <a:pt x="476694" y="57007"/>
                  </a:lnTo>
                  <a:close/>
                </a:path>
                <a:path w="563244" h="439419">
                  <a:moveTo>
                    <a:pt x="562762" y="0"/>
                  </a:moveTo>
                  <a:lnTo>
                    <a:pt x="427380" y="26826"/>
                  </a:lnTo>
                  <a:lnTo>
                    <a:pt x="460431" y="69629"/>
                  </a:lnTo>
                  <a:lnTo>
                    <a:pt x="476694" y="57007"/>
                  </a:lnTo>
                  <a:lnTo>
                    <a:pt x="535404" y="57007"/>
                  </a:lnTo>
                  <a:lnTo>
                    <a:pt x="562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705345" y="194256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8" y="0"/>
                  </a:moveTo>
                  <a:lnTo>
                    <a:pt x="51866" y="0"/>
                  </a:lnTo>
                  <a:lnTo>
                    <a:pt x="31680" y="4085"/>
                  </a:lnTo>
                  <a:lnTo>
                    <a:pt x="15193" y="15228"/>
                  </a:lnTo>
                  <a:lnTo>
                    <a:pt x="4076" y="31754"/>
                  </a:lnTo>
                  <a:lnTo>
                    <a:pt x="0" y="51991"/>
                  </a:lnTo>
                  <a:lnTo>
                    <a:pt x="0" y="566696"/>
                  </a:lnTo>
                  <a:lnTo>
                    <a:pt x="4076" y="586934"/>
                  </a:lnTo>
                  <a:lnTo>
                    <a:pt x="15193" y="603459"/>
                  </a:lnTo>
                  <a:lnTo>
                    <a:pt x="31680" y="614601"/>
                  </a:lnTo>
                  <a:lnTo>
                    <a:pt x="51866" y="618686"/>
                  </a:lnTo>
                  <a:lnTo>
                    <a:pt x="259308" y="618686"/>
                  </a:lnTo>
                  <a:lnTo>
                    <a:pt x="279494" y="614601"/>
                  </a:lnTo>
                  <a:lnTo>
                    <a:pt x="295981" y="603459"/>
                  </a:lnTo>
                  <a:lnTo>
                    <a:pt x="307098" y="586934"/>
                  </a:lnTo>
                  <a:lnTo>
                    <a:pt x="311175" y="566696"/>
                  </a:lnTo>
                  <a:lnTo>
                    <a:pt x="311175" y="51991"/>
                  </a:lnTo>
                  <a:lnTo>
                    <a:pt x="307098" y="31754"/>
                  </a:lnTo>
                  <a:lnTo>
                    <a:pt x="295981" y="15228"/>
                  </a:lnTo>
                  <a:lnTo>
                    <a:pt x="279494" y="4085"/>
                  </a:lnTo>
                  <a:lnTo>
                    <a:pt x="259308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705345" y="194256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705345" y="1246023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259308" y="0"/>
                  </a:moveTo>
                  <a:lnTo>
                    <a:pt x="51866" y="0"/>
                  </a:lnTo>
                  <a:lnTo>
                    <a:pt x="31680" y="4085"/>
                  </a:lnTo>
                  <a:lnTo>
                    <a:pt x="15193" y="15227"/>
                  </a:lnTo>
                  <a:lnTo>
                    <a:pt x="4076" y="31753"/>
                  </a:lnTo>
                  <a:lnTo>
                    <a:pt x="0" y="51991"/>
                  </a:lnTo>
                  <a:lnTo>
                    <a:pt x="0" y="566696"/>
                  </a:lnTo>
                  <a:lnTo>
                    <a:pt x="4076" y="586933"/>
                  </a:lnTo>
                  <a:lnTo>
                    <a:pt x="15193" y="603459"/>
                  </a:lnTo>
                  <a:lnTo>
                    <a:pt x="31680" y="614601"/>
                  </a:lnTo>
                  <a:lnTo>
                    <a:pt x="51866" y="618686"/>
                  </a:lnTo>
                  <a:lnTo>
                    <a:pt x="259308" y="618686"/>
                  </a:lnTo>
                  <a:lnTo>
                    <a:pt x="279494" y="614601"/>
                  </a:lnTo>
                  <a:lnTo>
                    <a:pt x="295981" y="603459"/>
                  </a:lnTo>
                  <a:lnTo>
                    <a:pt x="307098" y="586933"/>
                  </a:lnTo>
                  <a:lnTo>
                    <a:pt x="311175" y="566696"/>
                  </a:lnTo>
                  <a:lnTo>
                    <a:pt x="311175" y="51991"/>
                  </a:lnTo>
                  <a:lnTo>
                    <a:pt x="307098" y="31753"/>
                  </a:lnTo>
                  <a:lnTo>
                    <a:pt x="295981" y="15227"/>
                  </a:lnTo>
                  <a:lnTo>
                    <a:pt x="279494" y="4085"/>
                  </a:lnTo>
                  <a:lnTo>
                    <a:pt x="259308" y="0"/>
                  </a:lnTo>
                  <a:close/>
                </a:path>
              </a:pathLst>
            </a:custGeom>
            <a:solidFill>
              <a:srgbClr val="ED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705345" y="1246023"/>
              <a:ext cx="311785" cy="619125"/>
            </a:xfrm>
            <a:custGeom>
              <a:avLst/>
              <a:gdLst/>
              <a:ahLst/>
              <a:cxnLst/>
              <a:rect l="l" t="t" r="r" b="b"/>
              <a:pathLst>
                <a:path w="311784" h="619125">
                  <a:moveTo>
                    <a:pt x="0" y="51990"/>
                  </a:moveTo>
                  <a:lnTo>
                    <a:pt x="4075" y="31753"/>
                  </a:lnTo>
                  <a:lnTo>
                    <a:pt x="15190" y="15227"/>
                  </a:lnTo>
                  <a:lnTo>
                    <a:pt x="31675" y="4085"/>
                  </a:lnTo>
                  <a:lnTo>
                    <a:pt x="51862" y="0"/>
                  </a:lnTo>
                  <a:lnTo>
                    <a:pt x="259305" y="0"/>
                  </a:lnTo>
                  <a:lnTo>
                    <a:pt x="279492" y="4085"/>
                  </a:lnTo>
                  <a:lnTo>
                    <a:pt x="295977" y="15227"/>
                  </a:lnTo>
                  <a:lnTo>
                    <a:pt x="307092" y="31753"/>
                  </a:lnTo>
                  <a:lnTo>
                    <a:pt x="311167" y="51990"/>
                  </a:lnTo>
                  <a:lnTo>
                    <a:pt x="311167" y="566696"/>
                  </a:lnTo>
                  <a:lnTo>
                    <a:pt x="307092" y="586933"/>
                  </a:lnTo>
                  <a:lnTo>
                    <a:pt x="295977" y="603458"/>
                  </a:lnTo>
                  <a:lnTo>
                    <a:pt x="279492" y="614600"/>
                  </a:lnTo>
                  <a:lnTo>
                    <a:pt x="259305" y="618686"/>
                  </a:lnTo>
                  <a:lnTo>
                    <a:pt x="51862" y="618686"/>
                  </a:lnTo>
                  <a:lnTo>
                    <a:pt x="31675" y="614600"/>
                  </a:lnTo>
                  <a:lnTo>
                    <a:pt x="15190" y="603458"/>
                  </a:lnTo>
                  <a:lnTo>
                    <a:pt x="4075" y="586933"/>
                  </a:lnTo>
                  <a:lnTo>
                    <a:pt x="0" y="566696"/>
                  </a:lnTo>
                  <a:lnTo>
                    <a:pt x="0" y="51990"/>
                  </a:lnTo>
                  <a:close/>
                </a:path>
              </a:pathLst>
            </a:custGeom>
            <a:ln w="15436">
              <a:solidFill>
                <a:srgbClr val="ED86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116069" y="765009"/>
              <a:ext cx="2806700" cy="488315"/>
            </a:xfrm>
            <a:custGeom>
              <a:avLst/>
              <a:gdLst/>
              <a:ahLst/>
              <a:cxnLst/>
              <a:rect l="l" t="t" r="r" b="b"/>
              <a:pathLst>
                <a:path w="2806700" h="488315">
                  <a:moveTo>
                    <a:pt x="2806585" y="171678"/>
                  </a:moveTo>
                  <a:lnTo>
                    <a:pt x="2796286" y="151053"/>
                  </a:lnTo>
                  <a:lnTo>
                    <a:pt x="2744863" y="47942"/>
                  </a:lnTo>
                  <a:lnTo>
                    <a:pt x="2633281" y="6629"/>
                  </a:lnTo>
                  <a:lnTo>
                    <a:pt x="2633281" y="124764"/>
                  </a:lnTo>
                  <a:lnTo>
                    <a:pt x="2194534" y="465264"/>
                  </a:lnTo>
                  <a:lnTo>
                    <a:pt x="2194534" y="269786"/>
                  </a:lnTo>
                  <a:lnTo>
                    <a:pt x="2626639" y="102120"/>
                  </a:lnTo>
                  <a:lnTo>
                    <a:pt x="2628938" y="122986"/>
                  </a:lnTo>
                  <a:lnTo>
                    <a:pt x="2630462" y="121996"/>
                  </a:lnTo>
                  <a:lnTo>
                    <a:pt x="2631046" y="126174"/>
                  </a:lnTo>
                  <a:lnTo>
                    <a:pt x="2633256" y="124663"/>
                  </a:lnTo>
                  <a:lnTo>
                    <a:pt x="2633281" y="6629"/>
                  </a:lnTo>
                  <a:lnTo>
                    <a:pt x="2619819" y="1638"/>
                  </a:lnTo>
                  <a:lnTo>
                    <a:pt x="2619819" y="88176"/>
                  </a:lnTo>
                  <a:lnTo>
                    <a:pt x="2194534" y="253212"/>
                  </a:lnTo>
                  <a:lnTo>
                    <a:pt x="2194534" y="171678"/>
                  </a:lnTo>
                  <a:lnTo>
                    <a:pt x="2248547" y="171678"/>
                  </a:lnTo>
                  <a:lnTo>
                    <a:pt x="2238260" y="151053"/>
                  </a:lnTo>
                  <a:lnTo>
                    <a:pt x="2236698" y="147942"/>
                  </a:lnTo>
                  <a:lnTo>
                    <a:pt x="2613253" y="79667"/>
                  </a:lnTo>
                  <a:lnTo>
                    <a:pt x="2619819" y="88176"/>
                  </a:lnTo>
                  <a:lnTo>
                    <a:pt x="2619819" y="1638"/>
                  </a:lnTo>
                  <a:lnTo>
                    <a:pt x="2615412" y="0"/>
                  </a:lnTo>
                  <a:lnTo>
                    <a:pt x="2615869" y="4203"/>
                  </a:lnTo>
                  <a:lnTo>
                    <a:pt x="2614142" y="3606"/>
                  </a:lnTo>
                  <a:lnTo>
                    <a:pt x="2614993" y="9842"/>
                  </a:lnTo>
                  <a:lnTo>
                    <a:pt x="2612415" y="9080"/>
                  </a:lnTo>
                  <a:lnTo>
                    <a:pt x="2617228" y="35852"/>
                  </a:lnTo>
                  <a:lnTo>
                    <a:pt x="2607475" y="34912"/>
                  </a:lnTo>
                  <a:lnTo>
                    <a:pt x="2615031" y="54508"/>
                  </a:lnTo>
                  <a:lnTo>
                    <a:pt x="2377643" y="80733"/>
                  </a:lnTo>
                  <a:lnTo>
                    <a:pt x="2377643" y="106680"/>
                  </a:lnTo>
                  <a:lnTo>
                    <a:pt x="2229497" y="133540"/>
                  </a:lnTo>
                  <a:lnTo>
                    <a:pt x="2226551" y="127622"/>
                  </a:lnTo>
                  <a:lnTo>
                    <a:pt x="2377643" y="106680"/>
                  </a:lnTo>
                  <a:lnTo>
                    <a:pt x="2377643" y="80733"/>
                  </a:lnTo>
                  <a:lnTo>
                    <a:pt x="2212289" y="98996"/>
                  </a:lnTo>
                  <a:lnTo>
                    <a:pt x="2186838" y="47942"/>
                  </a:lnTo>
                  <a:lnTo>
                    <a:pt x="2158403" y="104940"/>
                  </a:lnTo>
                  <a:lnTo>
                    <a:pt x="2150186" y="105854"/>
                  </a:lnTo>
                  <a:lnTo>
                    <a:pt x="2150186" y="121412"/>
                  </a:lnTo>
                  <a:lnTo>
                    <a:pt x="2149551" y="122682"/>
                  </a:lnTo>
                  <a:lnTo>
                    <a:pt x="2141182" y="123850"/>
                  </a:lnTo>
                  <a:lnTo>
                    <a:pt x="2141182" y="139458"/>
                  </a:lnTo>
                  <a:lnTo>
                    <a:pt x="2135644" y="150558"/>
                  </a:lnTo>
                  <a:lnTo>
                    <a:pt x="1248244" y="311480"/>
                  </a:lnTo>
                  <a:lnTo>
                    <a:pt x="1609051" y="213245"/>
                  </a:lnTo>
                  <a:lnTo>
                    <a:pt x="2141182" y="139458"/>
                  </a:lnTo>
                  <a:lnTo>
                    <a:pt x="2141182" y="123850"/>
                  </a:lnTo>
                  <a:lnTo>
                    <a:pt x="2094839" y="130276"/>
                  </a:lnTo>
                  <a:lnTo>
                    <a:pt x="2098332" y="127139"/>
                  </a:lnTo>
                  <a:lnTo>
                    <a:pt x="2150186" y="121412"/>
                  </a:lnTo>
                  <a:lnTo>
                    <a:pt x="2150186" y="105854"/>
                  </a:lnTo>
                  <a:lnTo>
                    <a:pt x="2118169" y="109397"/>
                  </a:lnTo>
                  <a:lnTo>
                    <a:pt x="2164981" y="67500"/>
                  </a:lnTo>
                  <a:lnTo>
                    <a:pt x="2186838" y="47942"/>
                  </a:lnTo>
                  <a:lnTo>
                    <a:pt x="2081720" y="12306"/>
                  </a:lnTo>
                  <a:lnTo>
                    <a:pt x="2081720" y="132092"/>
                  </a:lnTo>
                  <a:lnTo>
                    <a:pt x="1725917" y="181432"/>
                  </a:lnTo>
                  <a:lnTo>
                    <a:pt x="1807210" y="159308"/>
                  </a:lnTo>
                  <a:lnTo>
                    <a:pt x="2076399" y="129565"/>
                  </a:lnTo>
                  <a:lnTo>
                    <a:pt x="2076742" y="131368"/>
                  </a:lnTo>
                  <a:lnTo>
                    <a:pt x="2079586" y="129209"/>
                  </a:lnTo>
                  <a:lnTo>
                    <a:pt x="2080907" y="129070"/>
                  </a:lnTo>
                  <a:lnTo>
                    <a:pt x="2081720" y="132092"/>
                  </a:lnTo>
                  <a:lnTo>
                    <a:pt x="2081720" y="12306"/>
                  </a:lnTo>
                  <a:lnTo>
                    <a:pt x="2071408" y="8801"/>
                  </a:lnTo>
                  <a:lnTo>
                    <a:pt x="2071408" y="114554"/>
                  </a:lnTo>
                  <a:lnTo>
                    <a:pt x="1903387" y="133121"/>
                  </a:lnTo>
                  <a:lnTo>
                    <a:pt x="2067788" y="88366"/>
                  </a:lnTo>
                  <a:lnTo>
                    <a:pt x="2071408" y="114554"/>
                  </a:lnTo>
                  <a:lnTo>
                    <a:pt x="2071408" y="8801"/>
                  </a:lnTo>
                  <a:lnTo>
                    <a:pt x="2056104" y="3606"/>
                  </a:lnTo>
                  <a:lnTo>
                    <a:pt x="2057057" y="10528"/>
                  </a:lnTo>
                  <a:lnTo>
                    <a:pt x="2054199" y="9702"/>
                  </a:lnTo>
                  <a:lnTo>
                    <a:pt x="2056409" y="21653"/>
                  </a:lnTo>
                  <a:lnTo>
                    <a:pt x="2051532" y="20662"/>
                  </a:lnTo>
                  <a:lnTo>
                    <a:pt x="2061514" y="57531"/>
                  </a:lnTo>
                  <a:lnTo>
                    <a:pt x="2002167" y="65760"/>
                  </a:lnTo>
                  <a:lnTo>
                    <a:pt x="2002167" y="90195"/>
                  </a:lnTo>
                  <a:lnTo>
                    <a:pt x="1804276" y="144068"/>
                  </a:lnTo>
                  <a:lnTo>
                    <a:pt x="1708111" y="154698"/>
                  </a:lnTo>
                  <a:lnTo>
                    <a:pt x="1708111" y="170256"/>
                  </a:lnTo>
                  <a:lnTo>
                    <a:pt x="1605889" y="198081"/>
                  </a:lnTo>
                  <a:lnTo>
                    <a:pt x="1489049" y="214287"/>
                  </a:lnTo>
                  <a:lnTo>
                    <a:pt x="1489049" y="229895"/>
                  </a:lnTo>
                  <a:lnTo>
                    <a:pt x="1135240" y="326212"/>
                  </a:lnTo>
                  <a:lnTo>
                    <a:pt x="1251292" y="262851"/>
                  </a:lnTo>
                  <a:lnTo>
                    <a:pt x="1489049" y="229895"/>
                  </a:lnTo>
                  <a:lnTo>
                    <a:pt x="1489049" y="214287"/>
                  </a:lnTo>
                  <a:lnTo>
                    <a:pt x="1289608" y="241935"/>
                  </a:lnTo>
                  <a:lnTo>
                    <a:pt x="1342555" y="213017"/>
                  </a:lnTo>
                  <a:lnTo>
                    <a:pt x="1374114" y="207137"/>
                  </a:lnTo>
                  <a:lnTo>
                    <a:pt x="1708111" y="170256"/>
                  </a:lnTo>
                  <a:lnTo>
                    <a:pt x="1708111" y="154698"/>
                  </a:lnTo>
                  <a:lnTo>
                    <a:pt x="1579511" y="168897"/>
                  </a:lnTo>
                  <a:lnTo>
                    <a:pt x="2002167" y="90195"/>
                  </a:lnTo>
                  <a:lnTo>
                    <a:pt x="2002167" y="65760"/>
                  </a:lnTo>
                  <a:lnTo>
                    <a:pt x="1857006" y="85890"/>
                  </a:lnTo>
                  <a:lnTo>
                    <a:pt x="1857006" y="101485"/>
                  </a:lnTo>
                  <a:lnTo>
                    <a:pt x="1552130" y="158254"/>
                  </a:lnTo>
                  <a:lnTo>
                    <a:pt x="1563281" y="142214"/>
                  </a:lnTo>
                  <a:lnTo>
                    <a:pt x="1857006" y="101485"/>
                  </a:lnTo>
                  <a:lnTo>
                    <a:pt x="1857006" y="85890"/>
                  </a:lnTo>
                  <a:lnTo>
                    <a:pt x="1575282" y="124955"/>
                  </a:lnTo>
                  <a:lnTo>
                    <a:pt x="1599247" y="90462"/>
                  </a:lnTo>
                  <a:lnTo>
                    <a:pt x="1628800" y="47942"/>
                  </a:lnTo>
                  <a:lnTo>
                    <a:pt x="1548523" y="24803"/>
                  </a:lnTo>
                  <a:lnTo>
                    <a:pt x="1548523" y="158927"/>
                  </a:lnTo>
                  <a:lnTo>
                    <a:pt x="1386306" y="189128"/>
                  </a:lnTo>
                  <a:lnTo>
                    <a:pt x="1441246" y="159143"/>
                  </a:lnTo>
                  <a:lnTo>
                    <a:pt x="1541119" y="145288"/>
                  </a:lnTo>
                  <a:lnTo>
                    <a:pt x="1548523" y="158927"/>
                  </a:lnTo>
                  <a:lnTo>
                    <a:pt x="1548523" y="24803"/>
                  </a:lnTo>
                  <a:lnTo>
                    <a:pt x="1524228" y="17792"/>
                  </a:lnTo>
                  <a:lnTo>
                    <a:pt x="1524228" y="132016"/>
                  </a:lnTo>
                  <a:lnTo>
                    <a:pt x="1479575" y="138214"/>
                  </a:lnTo>
                  <a:lnTo>
                    <a:pt x="1516253" y="118186"/>
                  </a:lnTo>
                  <a:lnTo>
                    <a:pt x="1518704" y="131368"/>
                  </a:lnTo>
                  <a:lnTo>
                    <a:pt x="1523098" y="128041"/>
                  </a:lnTo>
                  <a:lnTo>
                    <a:pt x="1524228" y="132016"/>
                  </a:lnTo>
                  <a:lnTo>
                    <a:pt x="1524228" y="17792"/>
                  </a:lnTo>
                  <a:lnTo>
                    <a:pt x="1513281" y="14643"/>
                  </a:lnTo>
                  <a:lnTo>
                    <a:pt x="1513281" y="102196"/>
                  </a:lnTo>
                  <a:lnTo>
                    <a:pt x="1436331" y="144208"/>
                  </a:lnTo>
                  <a:lnTo>
                    <a:pt x="1398003" y="149529"/>
                  </a:lnTo>
                  <a:lnTo>
                    <a:pt x="1398003" y="165138"/>
                  </a:lnTo>
                  <a:lnTo>
                    <a:pt x="1343342" y="194983"/>
                  </a:lnTo>
                  <a:lnTo>
                    <a:pt x="1293596" y="200482"/>
                  </a:lnTo>
                  <a:lnTo>
                    <a:pt x="1293596" y="222135"/>
                  </a:lnTo>
                  <a:lnTo>
                    <a:pt x="1246352" y="247929"/>
                  </a:lnTo>
                  <a:lnTo>
                    <a:pt x="888911" y="297484"/>
                  </a:lnTo>
                  <a:lnTo>
                    <a:pt x="1293596" y="222135"/>
                  </a:lnTo>
                  <a:lnTo>
                    <a:pt x="1293596" y="200482"/>
                  </a:lnTo>
                  <a:lnTo>
                    <a:pt x="1166406" y="214528"/>
                  </a:lnTo>
                  <a:lnTo>
                    <a:pt x="1166406" y="230073"/>
                  </a:lnTo>
                  <a:lnTo>
                    <a:pt x="723176" y="312610"/>
                  </a:lnTo>
                  <a:lnTo>
                    <a:pt x="917359" y="257581"/>
                  </a:lnTo>
                  <a:lnTo>
                    <a:pt x="1166406" y="230073"/>
                  </a:lnTo>
                  <a:lnTo>
                    <a:pt x="1166406" y="214528"/>
                  </a:lnTo>
                  <a:lnTo>
                    <a:pt x="1007300" y="232092"/>
                  </a:lnTo>
                  <a:lnTo>
                    <a:pt x="1095679" y="207048"/>
                  </a:lnTo>
                  <a:lnTo>
                    <a:pt x="1398003" y="165138"/>
                  </a:lnTo>
                  <a:lnTo>
                    <a:pt x="1398003" y="149529"/>
                  </a:lnTo>
                  <a:lnTo>
                    <a:pt x="1203553" y="176479"/>
                  </a:lnTo>
                  <a:lnTo>
                    <a:pt x="1510766" y="89433"/>
                  </a:lnTo>
                  <a:lnTo>
                    <a:pt x="1510995" y="89852"/>
                  </a:lnTo>
                  <a:lnTo>
                    <a:pt x="1513281" y="102196"/>
                  </a:lnTo>
                  <a:lnTo>
                    <a:pt x="1513281" y="14643"/>
                  </a:lnTo>
                  <a:lnTo>
                    <a:pt x="1496174" y="9702"/>
                  </a:lnTo>
                  <a:lnTo>
                    <a:pt x="1498650" y="23101"/>
                  </a:lnTo>
                  <a:lnTo>
                    <a:pt x="1493227" y="22059"/>
                  </a:lnTo>
                  <a:lnTo>
                    <a:pt x="1501775" y="52412"/>
                  </a:lnTo>
                  <a:lnTo>
                    <a:pt x="1490878" y="52793"/>
                  </a:lnTo>
                  <a:lnTo>
                    <a:pt x="1497266" y="64566"/>
                  </a:lnTo>
                  <a:lnTo>
                    <a:pt x="1465097" y="70561"/>
                  </a:lnTo>
                  <a:lnTo>
                    <a:pt x="1465097" y="86296"/>
                  </a:lnTo>
                  <a:lnTo>
                    <a:pt x="1092479" y="191884"/>
                  </a:lnTo>
                  <a:lnTo>
                    <a:pt x="984605" y="206844"/>
                  </a:lnTo>
                  <a:lnTo>
                    <a:pt x="984605" y="222453"/>
                  </a:lnTo>
                  <a:lnTo>
                    <a:pt x="914349" y="242366"/>
                  </a:lnTo>
                  <a:lnTo>
                    <a:pt x="553897" y="282168"/>
                  </a:lnTo>
                  <a:lnTo>
                    <a:pt x="984605" y="222453"/>
                  </a:lnTo>
                  <a:lnTo>
                    <a:pt x="984605" y="206844"/>
                  </a:lnTo>
                  <a:lnTo>
                    <a:pt x="330847" y="297484"/>
                  </a:lnTo>
                  <a:lnTo>
                    <a:pt x="1465097" y="86296"/>
                  </a:lnTo>
                  <a:lnTo>
                    <a:pt x="1465097" y="70561"/>
                  </a:lnTo>
                  <a:lnTo>
                    <a:pt x="0" y="343357"/>
                  </a:lnTo>
                  <a:lnTo>
                    <a:pt x="1397" y="350951"/>
                  </a:lnTo>
                  <a:lnTo>
                    <a:pt x="1409" y="351129"/>
                  </a:lnTo>
                  <a:lnTo>
                    <a:pt x="2247" y="358648"/>
                  </a:lnTo>
                  <a:lnTo>
                    <a:pt x="824407" y="267843"/>
                  </a:lnTo>
                  <a:lnTo>
                    <a:pt x="557339" y="343522"/>
                  </a:lnTo>
                  <a:lnTo>
                    <a:pt x="559422" y="350913"/>
                  </a:lnTo>
                  <a:lnTo>
                    <a:pt x="559435" y="351040"/>
                  </a:lnTo>
                  <a:lnTo>
                    <a:pt x="560489" y="358622"/>
                  </a:lnTo>
                  <a:lnTo>
                    <a:pt x="1208036" y="268846"/>
                  </a:lnTo>
                  <a:lnTo>
                    <a:pt x="1070063" y="344170"/>
                  </a:lnTo>
                  <a:lnTo>
                    <a:pt x="1073746" y="350977"/>
                  </a:lnTo>
                  <a:lnTo>
                    <a:pt x="1073785" y="351142"/>
                  </a:lnTo>
                  <a:lnTo>
                    <a:pt x="1075131" y="358571"/>
                  </a:lnTo>
                  <a:lnTo>
                    <a:pt x="2127034" y="167830"/>
                  </a:lnTo>
                  <a:lnTo>
                    <a:pt x="2125116" y="171678"/>
                  </a:lnTo>
                  <a:lnTo>
                    <a:pt x="2179116" y="171678"/>
                  </a:lnTo>
                  <a:lnTo>
                    <a:pt x="2179116" y="259194"/>
                  </a:lnTo>
                  <a:lnTo>
                    <a:pt x="1626019" y="473811"/>
                  </a:lnTo>
                  <a:lnTo>
                    <a:pt x="1631581" y="488226"/>
                  </a:lnTo>
                  <a:lnTo>
                    <a:pt x="2179116" y="275767"/>
                  </a:lnTo>
                  <a:lnTo>
                    <a:pt x="2179116" y="481025"/>
                  </a:lnTo>
                  <a:lnTo>
                    <a:pt x="2186825" y="481025"/>
                  </a:lnTo>
                  <a:lnTo>
                    <a:pt x="2191550" y="487133"/>
                  </a:lnTo>
                  <a:lnTo>
                    <a:pt x="2645930" y="134505"/>
                  </a:lnTo>
                  <a:lnTo>
                    <a:pt x="2652039" y="150304"/>
                  </a:lnTo>
                  <a:lnTo>
                    <a:pt x="2660548" y="140919"/>
                  </a:lnTo>
                  <a:lnTo>
                    <a:pt x="2683611" y="170764"/>
                  </a:lnTo>
                  <a:lnTo>
                    <a:pt x="2683154" y="171678"/>
                  </a:lnTo>
                  <a:lnTo>
                    <a:pt x="2684322" y="171678"/>
                  </a:lnTo>
                  <a:lnTo>
                    <a:pt x="2685046" y="172605"/>
                  </a:lnTo>
                  <a:lnTo>
                    <a:pt x="2685491" y="171678"/>
                  </a:lnTo>
                  <a:lnTo>
                    <a:pt x="2737154" y="171678"/>
                  </a:lnTo>
                  <a:lnTo>
                    <a:pt x="2737154" y="481025"/>
                  </a:lnTo>
                  <a:lnTo>
                    <a:pt x="2752585" y="481025"/>
                  </a:lnTo>
                  <a:lnTo>
                    <a:pt x="2752585" y="171678"/>
                  </a:lnTo>
                  <a:lnTo>
                    <a:pt x="2806585" y="171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857" y="22859"/>
            <a:ext cx="23710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K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V</a:t>
            </a:r>
            <a:r>
              <a:rPr dirty="0" sz="5000" spc="-6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168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dirty="0" u="heavy" sz="5000" spc="405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h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4083" y="6771311"/>
            <a:ext cx="709930" cy="498475"/>
          </a:xfrm>
          <a:prstGeom prst="rect">
            <a:avLst/>
          </a:prstGeom>
          <a:solidFill>
            <a:srgbClr val="FFFFBF"/>
          </a:solidFill>
          <a:ln w="8206">
            <a:solidFill>
              <a:srgbClr val="7F7F7F"/>
            </a:solidFill>
          </a:ln>
        </p:spPr>
        <p:txBody>
          <a:bodyPr wrap="square" lIns="0" tIns="1473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dirty="0" sz="1300" spc="-5" b="1">
                <a:latin typeface="Arial"/>
                <a:cs typeface="Arial"/>
              </a:rPr>
              <a:t>q4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16591" y="5680909"/>
          <a:ext cx="2148205" cy="636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"/>
                <a:gridCol w="532129"/>
                <a:gridCol w="538480"/>
                <a:gridCol w="535939"/>
              </a:tblGrid>
              <a:tr h="628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1300" spc="5" b="1">
                          <a:solidFill>
                            <a:srgbClr val="FDFDFD"/>
                          </a:solidFill>
                          <a:latin typeface="Arial"/>
                          <a:cs typeface="Arial"/>
                        </a:rPr>
                        <a:t>k1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62560" vert="vert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300" spc="5" b="1">
                          <a:solidFill>
                            <a:srgbClr val="FDFDFD"/>
                          </a:solidFill>
                          <a:latin typeface="Arial"/>
                          <a:cs typeface="Arial"/>
                        </a:rPr>
                        <a:t>k2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65100" vert="vert">
                    <a:lnL w="9525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300" spc="5" b="1">
                          <a:solidFill>
                            <a:srgbClr val="FDFDFD"/>
                          </a:solidFill>
                          <a:latin typeface="Arial"/>
                          <a:cs typeface="Arial"/>
                        </a:rPr>
                        <a:t>k3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68910" vert="vert">
                    <a:lnL w="1270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k4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62560" vert="vert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22754" y="4789677"/>
            <a:ext cx="212725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5">
                <a:latin typeface="Arial MT"/>
                <a:cs typeface="Arial MT"/>
              </a:rPr>
              <a:t>Q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7304" y="5084845"/>
            <a:ext cx="38227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6315" sz="2850" spc="-22">
                <a:latin typeface="Arial MT"/>
                <a:cs typeface="Arial MT"/>
              </a:rPr>
              <a:t>K</a:t>
            </a:r>
            <a:r>
              <a:rPr dirty="0" sz="1900" spc="-15">
                <a:latin typeface="Arial MT"/>
                <a:cs typeface="Arial MT"/>
              </a:rPr>
              <a:t>T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3975" y="4789677"/>
            <a:ext cx="56896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00" spc="-10">
                <a:latin typeface="Arial MT"/>
                <a:cs typeface="Arial MT"/>
              </a:rPr>
              <a:t>QK</a:t>
            </a:r>
            <a:r>
              <a:rPr dirty="0" baseline="26315" sz="2850" spc="-15">
                <a:latin typeface="Arial MT"/>
                <a:cs typeface="Arial MT"/>
              </a:rPr>
              <a:t>T</a:t>
            </a:r>
            <a:endParaRPr baseline="26315" sz="285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887461" y="5241303"/>
          <a:ext cx="682625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925"/>
              </a:tblGrid>
              <a:tr h="493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3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93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3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93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3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93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300" spc="-30" b="1">
                          <a:latin typeface="Arial"/>
                          <a:cs typeface="Arial"/>
                        </a:rPr>
                        <a:t>v4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B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138753" y="4674791"/>
            <a:ext cx="175895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85">
                <a:latin typeface="Arial MT"/>
                <a:cs typeface="Arial MT"/>
              </a:rPr>
              <a:t>V</a:t>
            </a:r>
            <a:endParaRPr sz="19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30414" y="6764839"/>
          <a:ext cx="2032000" cy="50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59"/>
                <a:gridCol w="507365"/>
                <a:gridCol w="504825"/>
                <a:gridCol w="502919"/>
              </a:tblGrid>
              <a:tr h="50057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q4•k1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5240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q4•k2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q4•k3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q4•k4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390722" y="5782520"/>
            <a:ext cx="17462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45">
                <a:latin typeface="Arial MT"/>
                <a:cs typeface="Arial MT"/>
              </a:rPr>
              <a:t>x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9914" y="5819550"/>
            <a:ext cx="198120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40">
                <a:latin typeface="Arial MT"/>
                <a:cs typeface="Arial MT"/>
              </a:rPr>
              <a:t>=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02479" y="4654666"/>
            <a:ext cx="118745" cy="2921000"/>
          </a:xfrm>
          <a:custGeom>
            <a:avLst/>
            <a:gdLst/>
            <a:ahLst/>
            <a:cxnLst/>
            <a:rect l="l" t="t" r="r" b="b"/>
            <a:pathLst>
              <a:path w="118744" h="2921000">
                <a:moveTo>
                  <a:pt x="5931" y="0"/>
                </a:moveTo>
                <a:lnTo>
                  <a:pt x="0" y="2920792"/>
                </a:lnTo>
              </a:path>
              <a:path w="118744" h="2921000">
                <a:moveTo>
                  <a:pt x="118628" y="0"/>
                </a:moveTo>
                <a:lnTo>
                  <a:pt x="5931" y="0"/>
                </a:lnTo>
              </a:path>
              <a:path w="118744" h="2921000">
                <a:moveTo>
                  <a:pt x="112696" y="2920792"/>
                </a:moveTo>
                <a:lnTo>
                  <a:pt x="0" y="2920792"/>
                </a:lnTo>
              </a:path>
            </a:pathLst>
          </a:custGeom>
          <a:ln w="16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279310" y="5922479"/>
            <a:ext cx="198120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40">
                <a:latin typeface="Arial MT"/>
                <a:cs typeface="Arial MT"/>
              </a:rPr>
              <a:t>=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11017" y="5872107"/>
            <a:ext cx="17462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45">
                <a:latin typeface="Arial MT"/>
                <a:cs typeface="Arial MT"/>
              </a:rPr>
              <a:t>x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79940" y="6776858"/>
            <a:ext cx="687705" cy="494030"/>
          </a:xfrm>
          <a:prstGeom prst="rect">
            <a:avLst/>
          </a:prstGeom>
          <a:solidFill>
            <a:srgbClr val="BDC6A1"/>
          </a:solidFill>
          <a:ln w="8206">
            <a:solidFill>
              <a:srgbClr val="7F7F7F"/>
            </a:solidFill>
          </a:ln>
        </p:spPr>
        <p:txBody>
          <a:bodyPr wrap="square" lIns="0" tIns="1447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dirty="0" sz="1300" spc="5" b="1">
                <a:latin typeface="Arial"/>
                <a:cs typeface="Arial"/>
              </a:rPr>
              <a:t>a4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98318" y="4725164"/>
            <a:ext cx="18542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15">
                <a:latin typeface="Arial MT"/>
                <a:cs typeface="Arial MT"/>
              </a:rPr>
              <a:t>A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2562" y="7475039"/>
            <a:ext cx="75184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00" spc="20">
                <a:latin typeface="Arial MT"/>
                <a:cs typeface="Arial MT"/>
              </a:rPr>
              <a:t>1</a:t>
            </a:r>
            <a:r>
              <a:rPr dirty="0" sz="1900" spc="-25">
                <a:latin typeface="Arial MT"/>
                <a:cs typeface="Arial MT"/>
              </a:rPr>
              <a:t> </a:t>
            </a:r>
            <a:r>
              <a:rPr dirty="0" sz="1900" spc="50">
                <a:latin typeface="Arial MT"/>
                <a:cs typeface="Arial MT"/>
              </a:rPr>
              <a:t>x</a:t>
            </a:r>
            <a:r>
              <a:rPr dirty="0" sz="1900" spc="-25">
                <a:latin typeface="Arial MT"/>
                <a:cs typeface="Arial MT"/>
              </a:rPr>
              <a:t> </a:t>
            </a:r>
            <a:r>
              <a:rPr dirty="0" sz="1900" spc="70">
                <a:latin typeface="Arial MT"/>
                <a:cs typeface="Arial MT"/>
              </a:rPr>
              <a:t>d</a:t>
            </a:r>
            <a:r>
              <a:rPr dirty="0" baseline="-26315" sz="2850" spc="104">
                <a:latin typeface="Arial MT"/>
                <a:cs typeface="Arial MT"/>
              </a:rPr>
              <a:t>k</a:t>
            </a:r>
            <a:endParaRPr baseline="-26315" sz="28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11574" y="6668744"/>
            <a:ext cx="79248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00" spc="70">
                <a:latin typeface="Arial MT"/>
                <a:cs typeface="Arial MT"/>
              </a:rPr>
              <a:t>d</a:t>
            </a:r>
            <a:r>
              <a:rPr dirty="0" baseline="-26315" sz="2850" spc="104">
                <a:latin typeface="Arial MT"/>
                <a:cs typeface="Arial MT"/>
              </a:rPr>
              <a:t>k</a:t>
            </a:r>
            <a:r>
              <a:rPr dirty="0" baseline="-26315" sz="2850" spc="-37">
                <a:latin typeface="Arial MT"/>
                <a:cs typeface="Arial MT"/>
              </a:rPr>
              <a:t> </a:t>
            </a:r>
            <a:r>
              <a:rPr dirty="0" sz="1900" spc="50">
                <a:latin typeface="Arial MT"/>
                <a:cs typeface="Arial MT"/>
              </a:rPr>
              <a:t>x</a:t>
            </a:r>
            <a:r>
              <a:rPr dirty="0" sz="1900" spc="-25">
                <a:latin typeface="Arial MT"/>
                <a:cs typeface="Arial MT"/>
              </a:rPr>
              <a:t> </a:t>
            </a:r>
            <a:r>
              <a:rPr dirty="0" sz="1900" spc="25">
                <a:latin typeface="Arial MT"/>
                <a:cs typeface="Arial MT"/>
              </a:rPr>
              <a:t>N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02531" y="7504469"/>
            <a:ext cx="60452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20">
                <a:latin typeface="Arial MT"/>
                <a:cs typeface="Arial MT"/>
              </a:rPr>
              <a:t>1</a:t>
            </a:r>
            <a:r>
              <a:rPr dirty="0" sz="1900" spc="-35">
                <a:latin typeface="Arial MT"/>
                <a:cs typeface="Arial MT"/>
              </a:rPr>
              <a:t> </a:t>
            </a:r>
            <a:r>
              <a:rPr dirty="0" sz="1900" spc="50">
                <a:latin typeface="Arial MT"/>
                <a:cs typeface="Arial MT"/>
              </a:rPr>
              <a:t>x</a:t>
            </a:r>
            <a:r>
              <a:rPr dirty="0" sz="1900" spc="-30">
                <a:latin typeface="Arial MT"/>
                <a:cs typeface="Arial MT"/>
              </a:rPr>
              <a:t> </a:t>
            </a:r>
            <a:r>
              <a:rPr dirty="0" sz="1900" spc="25">
                <a:latin typeface="Arial MT"/>
                <a:cs typeface="Arial MT"/>
              </a:rPr>
              <a:t>N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32948" y="7512386"/>
            <a:ext cx="788035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00" spc="25">
                <a:latin typeface="Arial MT"/>
                <a:cs typeface="Arial MT"/>
              </a:rPr>
              <a:t>N</a:t>
            </a:r>
            <a:r>
              <a:rPr dirty="0" sz="1900" spc="-30">
                <a:latin typeface="Arial MT"/>
                <a:cs typeface="Arial MT"/>
              </a:rPr>
              <a:t> </a:t>
            </a:r>
            <a:r>
              <a:rPr dirty="0" sz="1900" spc="50">
                <a:latin typeface="Arial MT"/>
                <a:cs typeface="Arial MT"/>
              </a:rPr>
              <a:t>x</a:t>
            </a:r>
            <a:r>
              <a:rPr dirty="0" sz="1900" spc="-25">
                <a:latin typeface="Arial MT"/>
                <a:cs typeface="Arial MT"/>
              </a:rPr>
              <a:t> </a:t>
            </a:r>
            <a:r>
              <a:rPr dirty="0" sz="1900" spc="55">
                <a:latin typeface="Arial MT"/>
                <a:cs typeface="Arial MT"/>
              </a:rPr>
              <a:t>d</a:t>
            </a:r>
            <a:r>
              <a:rPr dirty="0" baseline="-26315" sz="2850" spc="82">
                <a:latin typeface="Arial MT"/>
                <a:cs typeface="Arial MT"/>
              </a:rPr>
              <a:t>v</a:t>
            </a:r>
            <a:endParaRPr baseline="-26315" sz="28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17501" y="7620201"/>
            <a:ext cx="74676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00" spc="20">
                <a:latin typeface="Arial MT"/>
                <a:cs typeface="Arial MT"/>
              </a:rPr>
              <a:t>1</a:t>
            </a:r>
            <a:r>
              <a:rPr dirty="0" sz="1900" spc="-30">
                <a:latin typeface="Arial MT"/>
                <a:cs typeface="Arial MT"/>
              </a:rPr>
              <a:t> </a:t>
            </a:r>
            <a:r>
              <a:rPr dirty="0" sz="1900" spc="50">
                <a:latin typeface="Arial MT"/>
                <a:cs typeface="Arial MT"/>
              </a:rPr>
              <a:t>x</a:t>
            </a:r>
            <a:r>
              <a:rPr dirty="0" sz="1900" spc="-25">
                <a:latin typeface="Arial MT"/>
                <a:cs typeface="Arial MT"/>
              </a:rPr>
              <a:t> </a:t>
            </a:r>
            <a:r>
              <a:rPr dirty="0" sz="1900" spc="55">
                <a:latin typeface="Arial MT"/>
                <a:cs typeface="Arial MT"/>
              </a:rPr>
              <a:t>d</a:t>
            </a:r>
            <a:r>
              <a:rPr dirty="0" baseline="-26315" sz="2850" spc="82">
                <a:latin typeface="Arial MT"/>
                <a:cs typeface="Arial MT"/>
              </a:rPr>
              <a:t>v</a:t>
            </a:r>
            <a:endParaRPr baseline="-26315" sz="28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50972" y="4705039"/>
            <a:ext cx="100330" cy="2873375"/>
          </a:xfrm>
          <a:custGeom>
            <a:avLst/>
            <a:gdLst/>
            <a:ahLst/>
            <a:cxnLst/>
            <a:rect l="l" t="t" r="r" b="b"/>
            <a:pathLst>
              <a:path w="100329" h="2873375">
                <a:moveTo>
                  <a:pt x="94804" y="0"/>
                </a:moveTo>
                <a:lnTo>
                  <a:pt x="99794" y="2872881"/>
                </a:lnTo>
              </a:path>
              <a:path w="100329" h="2873375">
                <a:moveTo>
                  <a:pt x="0" y="0"/>
                </a:moveTo>
                <a:lnTo>
                  <a:pt x="94804" y="0"/>
                </a:lnTo>
              </a:path>
              <a:path w="100329" h="2873375">
                <a:moveTo>
                  <a:pt x="4989" y="2872881"/>
                </a:moveTo>
                <a:lnTo>
                  <a:pt x="99794" y="2872881"/>
                </a:lnTo>
              </a:path>
            </a:pathLst>
          </a:custGeom>
          <a:ln w="16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753324" y="1437860"/>
          <a:ext cx="735965" cy="2135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/>
              </a:tblGrid>
              <a:tr h="531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400" spc="-30" b="1">
                          <a:latin typeface="Arial"/>
                          <a:cs typeface="Arial"/>
                        </a:rPr>
                        <a:t>v1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BFFF"/>
                    </a:solidFill>
                  </a:tcPr>
                </a:tc>
              </a:tr>
              <a:tr h="531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400" spc="-30" b="1">
                          <a:latin typeface="Arial"/>
                          <a:cs typeface="Arial"/>
                        </a:rPr>
                        <a:t>v2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BFFF"/>
                    </a:solidFill>
                  </a:tcPr>
                </a:tc>
              </a:tr>
              <a:tr h="531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400" spc="-30" b="1">
                          <a:latin typeface="Arial"/>
                          <a:cs typeface="Arial"/>
                        </a:rPr>
                        <a:t>v3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BFFF"/>
                    </a:solidFill>
                  </a:tcPr>
                </a:tc>
              </a:tr>
              <a:tr h="531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400" spc="-30" b="1">
                          <a:latin typeface="Arial"/>
                          <a:cs typeface="Arial"/>
                        </a:rPr>
                        <a:t>v4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BFFF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0025237" y="872597"/>
            <a:ext cx="18796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-95">
                <a:latin typeface="Arial MT"/>
                <a:cs typeface="Arial MT"/>
              </a:rPr>
              <a:t>V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54322" y="1958877"/>
            <a:ext cx="186055" cy="396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 spc="60"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97525" y="3763328"/>
            <a:ext cx="84328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050" spc="25">
                <a:latin typeface="Arial MT"/>
                <a:cs typeface="Arial MT"/>
              </a:rPr>
              <a:t>N</a:t>
            </a:r>
            <a:r>
              <a:rPr dirty="0" sz="2050" spc="-25">
                <a:latin typeface="Arial MT"/>
                <a:cs typeface="Arial MT"/>
              </a:rPr>
              <a:t> </a:t>
            </a:r>
            <a:r>
              <a:rPr dirty="0" sz="2050" spc="55">
                <a:latin typeface="Arial MT"/>
                <a:cs typeface="Arial MT"/>
              </a:rPr>
              <a:t>x</a:t>
            </a:r>
            <a:r>
              <a:rPr dirty="0" sz="2050" spc="-25">
                <a:latin typeface="Arial MT"/>
                <a:cs typeface="Arial MT"/>
              </a:rPr>
              <a:t> </a:t>
            </a:r>
            <a:r>
              <a:rPr dirty="0" sz="2050" spc="55">
                <a:latin typeface="Arial MT"/>
                <a:cs typeface="Arial MT"/>
              </a:rPr>
              <a:t>d</a:t>
            </a:r>
            <a:r>
              <a:rPr dirty="0" baseline="-25745" sz="3075" spc="82">
                <a:latin typeface="Arial MT"/>
                <a:cs typeface="Arial MT"/>
              </a:rPr>
              <a:t>v</a:t>
            </a:r>
            <a:endParaRPr baseline="-25745" sz="3075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23993" y="1949466"/>
            <a:ext cx="21272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40">
                <a:latin typeface="Arial MT"/>
                <a:cs typeface="Arial MT"/>
              </a:rPr>
              <a:t>=</a:t>
            </a:r>
            <a:endParaRPr sz="2450">
              <a:latin typeface="Arial MT"/>
              <a:cs typeface="Arial MT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1685861" y="1424295"/>
          <a:ext cx="760730" cy="215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395"/>
              </a:tblGrid>
              <a:tr h="535770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1400" spc="15" b="1">
                          <a:latin typeface="Arial"/>
                          <a:cs typeface="Arial"/>
                        </a:rPr>
                        <a:t>a1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87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DC6A1"/>
                    </a:solidFill>
                  </a:tcPr>
                </a:tc>
              </a:tr>
              <a:tr h="535770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1400" spc="15" b="1">
                          <a:latin typeface="Arial"/>
                          <a:cs typeface="Arial"/>
                        </a:rPr>
                        <a:t>a2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87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DC6A1"/>
                    </a:solidFill>
                  </a:tcPr>
                </a:tc>
              </a:tr>
              <a:tr h="535770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1400" spc="15" b="1">
                          <a:latin typeface="Arial"/>
                          <a:cs typeface="Arial"/>
                        </a:rPr>
                        <a:t>a3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87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DC6A1"/>
                    </a:solidFill>
                  </a:tcPr>
                </a:tc>
              </a:tr>
              <a:tr h="535770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1400" spc="15" b="1">
                          <a:latin typeface="Arial"/>
                          <a:cs typeface="Arial"/>
                        </a:rPr>
                        <a:t>a4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87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DC6A1"/>
                    </a:solidFill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11953724" y="859488"/>
            <a:ext cx="19939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40">
                <a:latin typeface="Arial MT"/>
                <a:cs typeface="Arial MT"/>
              </a:rPr>
              <a:t>A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639274" y="3767961"/>
            <a:ext cx="84963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Arial MT"/>
                <a:cs typeface="Arial MT"/>
              </a:rPr>
              <a:t>N</a:t>
            </a:r>
            <a:r>
              <a:rPr dirty="0" sz="2100" spc="-40">
                <a:latin typeface="Arial MT"/>
                <a:cs typeface="Arial MT"/>
              </a:rPr>
              <a:t> </a:t>
            </a:r>
            <a:r>
              <a:rPr dirty="0" sz="2100" spc="40">
                <a:latin typeface="Arial MT"/>
                <a:cs typeface="Arial MT"/>
              </a:rPr>
              <a:t>x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40">
                <a:latin typeface="Arial MT"/>
                <a:cs typeface="Arial MT"/>
              </a:rPr>
              <a:t>d</a:t>
            </a:r>
            <a:r>
              <a:rPr dirty="0" baseline="-26455" sz="3150" spc="60">
                <a:latin typeface="Arial MT"/>
                <a:cs typeface="Arial MT"/>
              </a:rPr>
              <a:t>v</a:t>
            </a:r>
            <a:endParaRPr baseline="-26455" sz="315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44489" y="717755"/>
            <a:ext cx="7364095" cy="3455035"/>
          </a:xfrm>
          <a:custGeom>
            <a:avLst/>
            <a:gdLst/>
            <a:ahLst/>
            <a:cxnLst/>
            <a:rect l="l" t="t" r="r" b="b"/>
            <a:pathLst>
              <a:path w="7364095" h="3455035">
                <a:moveTo>
                  <a:pt x="7364097" y="0"/>
                </a:moveTo>
                <a:lnTo>
                  <a:pt x="0" y="0"/>
                </a:lnTo>
                <a:lnTo>
                  <a:pt x="0" y="3454788"/>
                </a:lnTo>
                <a:lnTo>
                  <a:pt x="7364097" y="3454788"/>
                </a:lnTo>
                <a:lnTo>
                  <a:pt x="7364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183003" y="1363745"/>
          <a:ext cx="813435" cy="2147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465"/>
              </a:tblGrid>
              <a:tr h="5345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3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FFFFF"/>
                    </a:solidFill>
                  </a:tcPr>
                </a:tc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3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FFFFF"/>
                    </a:solidFill>
                  </a:tcPr>
                </a:tc>
              </a:tr>
              <a:tr h="5345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3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FFFFF"/>
                    </a:solidFill>
                  </a:tcPr>
                </a:tc>
              </a:tr>
              <a:tr h="5345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3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610171" y="1363689"/>
          <a:ext cx="2288540" cy="68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"/>
                <a:gridCol w="485140"/>
                <a:gridCol w="596265"/>
                <a:gridCol w="596264"/>
              </a:tblGrid>
              <a:tr h="67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50" spc="-25" b="1">
                          <a:latin typeface="Arial"/>
                          <a:cs typeface="Arial"/>
                        </a:rPr>
                        <a:t>k1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185420" vert="vert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450" spc="-25" b="1">
                          <a:latin typeface="Arial"/>
                          <a:cs typeface="Arial"/>
                        </a:rPr>
                        <a:t>k2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73660" vert="vert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50" spc="-25" b="1">
                          <a:latin typeface="Arial"/>
                          <a:cs typeface="Arial"/>
                        </a:rPr>
                        <a:t>k3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185420" vert="vert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50" spc="-25" b="1">
                          <a:latin typeface="Arial"/>
                          <a:cs typeface="Arial"/>
                        </a:rPr>
                        <a:t>k4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185420" vert="vert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2363574" y="868539"/>
            <a:ext cx="23622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60">
                <a:latin typeface="Arial MT"/>
                <a:cs typeface="Arial MT"/>
              </a:rPr>
              <a:t>Q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39131" y="696358"/>
            <a:ext cx="42037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5745" sz="3075" spc="60">
                <a:latin typeface="Arial MT"/>
                <a:cs typeface="Arial MT"/>
              </a:rPr>
              <a:t>K</a:t>
            </a:r>
            <a:r>
              <a:rPr dirty="0" sz="2050" spc="40">
                <a:latin typeface="Arial MT"/>
                <a:cs typeface="Arial MT"/>
              </a:rPr>
              <a:t>T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65795" y="930168"/>
            <a:ext cx="63119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50" spc="50">
                <a:latin typeface="Arial MT"/>
                <a:cs typeface="Arial MT"/>
              </a:rPr>
              <a:t>QK</a:t>
            </a:r>
            <a:r>
              <a:rPr dirty="0" baseline="25745" sz="3075" spc="75">
                <a:latin typeface="Arial MT"/>
                <a:cs typeface="Arial MT"/>
              </a:rPr>
              <a:t>T</a:t>
            </a:r>
            <a:endParaRPr baseline="25745" sz="3075">
              <a:latin typeface="Arial MT"/>
              <a:cs typeface="Arial MT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515922" y="1431652"/>
          <a:ext cx="2284730" cy="2147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/>
                <a:gridCol w="568959"/>
                <a:gridCol w="567689"/>
                <a:gridCol w="565785"/>
              </a:tblGrid>
              <a:tr h="533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R="9525">
                        <a:lnSpc>
                          <a:spcPct val="100000"/>
                        </a:lnSpc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q1•k1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q1•k2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q1•k3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9685">
                        <a:lnSpc>
                          <a:spcPct val="100000"/>
                        </a:lnSpc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q1•k4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533474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q2•k1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63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q2•k2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q2•k3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q2•k4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637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53403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q3•k1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7208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q3•k2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72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q3•k3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720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q3•k4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7208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537051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q4•k1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954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q4•k2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q4•k3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350" spc="60" b="1">
                          <a:latin typeface="Arial"/>
                          <a:cs typeface="Arial"/>
                        </a:rPr>
                        <a:t>q4•k4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6954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195250" y="1492059"/>
            <a:ext cx="19304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114"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93406" y="1510230"/>
            <a:ext cx="21971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125"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49464" y="789096"/>
            <a:ext cx="7183755" cy="3229610"/>
          </a:xfrm>
          <a:custGeom>
            <a:avLst/>
            <a:gdLst/>
            <a:ahLst/>
            <a:cxnLst/>
            <a:rect l="l" t="t" r="r" b="b"/>
            <a:pathLst>
              <a:path w="7183755" h="3229610">
                <a:moveTo>
                  <a:pt x="6680" y="0"/>
                </a:moveTo>
                <a:lnTo>
                  <a:pt x="0" y="3133624"/>
                </a:lnTo>
              </a:path>
              <a:path w="7183755" h="3229610">
                <a:moveTo>
                  <a:pt x="126926" y="3133624"/>
                </a:moveTo>
                <a:lnTo>
                  <a:pt x="0" y="3133624"/>
                </a:lnTo>
              </a:path>
              <a:path w="7183755" h="3229610">
                <a:moveTo>
                  <a:pt x="7178065" y="146795"/>
                </a:moveTo>
                <a:lnTo>
                  <a:pt x="7183684" y="3229017"/>
                </a:lnTo>
              </a:path>
              <a:path w="7183755" h="3229610">
                <a:moveTo>
                  <a:pt x="7071290" y="146795"/>
                </a:moveTo>
                <a:lnTo>
                  <a:pt x="7178065" y="146795"/>
                </a:lnTo>
              </a:path>
              <a:path w="7183755" h="3229610">
                <a:moveTo>
                  <a:pt x="7076909" y="3229017"/>
                </a:moveTo>
                <a:lnTo>
                  <a:pt x="7183684" y="3229017"/>
                </a:lnTo>
              </a:path>
            </a:pathLst>
          </a:custGeom>
          <a:ln w="180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195589" y="3717791"/>
            <a:ext cx="88265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50" spc="95">
                <a:latin typeface="Arial MT"/>
                <a:cs typeface="Arial MT"/>
              </a:rPr>
              <a:t>N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105">
                <a:latin typeface="Arial MT"/>
                <a:cs typeface="Arial MT"/>
              </a:rPr>
              <a:t>x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130">
                <a:latin typeface="Arial MT"/>
                <a:cs typeface="Arial MT"/>
              </a:rPr>
              <a:t>d</a:t>
            </a:r>
            <a:r>
              <a:rPr dirty="0" baseline="-25745" sz="3075" spc="195">
                <a:latin typeface="Arial MT"/>
                <a:cs typeface="Arial MT"/>
              </a:rPr>
              <a:t>k</a:t>
            </a:r>
            <a:endParaRPr baseline="-25745" sz="3075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69661" y="3060391"/>
            <a:ext cx="88265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50" spc="130">
                <a:latin typeface="Arial MT"/>
                <a:cs typeface="Arial MT"/>
              </a:rPr>
              <a:t>d</a:t>
            </a:r>
            <a:r>
              <a:rPr dirty="0" baseline="-25745" sz="3075" spc="195">
                <a:latin typeface="Arial MT"/>
                <a:cs typeface="Arial MT"/>
              </a:rPr>
              <a:t>k</a:t>
            </a:r>
            <a:r>
              <a:rPr dirty="0" baseline="-25745" sz="3075" spc="-7">
                <a:latin typeface="Arial MT"/>
                <a:cs typeface="Arial MT"/>
              </a:rPr>
              <a:t> </a:t>
            </a:r>
            <a:r>
              <a:rPr dirty="0" sz="2050" spc="105">
                <a:latin typeface="Arial MT"/>
                <a:cs typeface="Arial MT"/>
              </a:rPr>
              <a:t>x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95">
                <a:latin typeface="Arial MT"/>
                <a:cs typeface="Arial MT"/>
              </a:rPr>
              <a:t>N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47847" y="3827196"/>
            <a:ext cx="72390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95">
                <a:latin typeface="Arial MT"/>
                <a:cs typeface="Arial MT"/>
              </a:rPr>
              <a:t>N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 spc="105">
                <a:latin typeface="Arial MT"/>
                <a:cs typeface="Arial MT"/>
              </a:rPr>
              <a:t>x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 spc="95">
                <a:latin typeface="Arial MT"/>
                <a:cs typeface="Arial MT"/>
              </a:rPr>
              <a:t>N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766064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Parameter-Efficient</a:t>
            </a:r>
            <a:r>
              <a:rPr dirty="0" sz="5000" spc="-13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Finetuning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75027"/>
            <a:ext cx="12056110" cy="584136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2225" marR="301625" indent="-10160">
              <a:lnSpc>
                <a:spcPts val="3600"/>
              </a:lnSpc>
              <a:spcBef>
                <a:spcPts val="620"/>
              </a:spcBef>
            </a:pP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Adapting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domain by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continued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pretraining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(finetuning)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problem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huge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LLMs.</a:t>
            </a:r>
            <a:endParaRPr sz="3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lr>
                <a:srgbClr val="E4831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Enormous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train</a:t>
            </a:r>
            <a:endParaRPr sz="3400">
              <a:latin typeface="Calibri"/>
              <a:cs typeface="Calibri"/>
            </a:endParaRPr>
          </a:p>
          <a:p>
            <a:pPr marL="355600" marR="204470" indent="-342900">
              <a:lnSpc>
                <a:spcPts val="3579"/>
              </a:lnSpc>
              <a:spcBef>
                <a:spcPts val="1350"/>
              </a:spcBef>
              <a:buClr>
                <a:srgbClr val="E4831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pass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batch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gradient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descent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backpropagate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dirty="0" sz="3400" spc="-7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huge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layers.</a:t>
            </a:r>
            <a:endParaRPr sz="3400">
              <a:latin typeface="Calibri"/>
              <a:cs typeface="Calibri"/>
            </a:endParaRPr>
          </a:p>
          <a:p>
            <a:pPr marL="12700" marR="2117725">
              <a:lnSpc>
                <a:spcPts val="4990"/>
              </a:lnSpc>
              <a:spcBef>
                <a:spcPts val="210"/>
              </a:spcBef>
              <a:buClr>
                <a:srgbClr val="E4831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Expensive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80">
                <a:solidFill>
                  <a:srgbClr val="404040"/>
                </a:solidFill>
                <a:latin typeface="Calibri"/>
                <a:cs typeface="Calibri"/>
              </a:rPr>
              <a:t>power,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60">
                <a:solidFill>
                  <a:srgbClr val="404040"/>
                </a:solidFill>
                <a:latin typeface="Calibri"/>
                <a:cs typeface="Calibri"/>
              </a:rPr>
              <a:t>memory,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time. </a:t>
            </a:r>
            <a:r>
              <a:rPr dirty="0" sz="3400" spc="-7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Instead,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5" b="1">
                <a:solidFill>
                  <a:srgbClr val="404040"/>
                </a:solidFill>
                <a:latin typeface="Calibri"/>
                <a:cs typeface="Calibri"/>
              </a:rPr>
              <a:t>parameter-efficient</a:t>
            </a:r>
            <a:r>
              <a:rPr dirty="0" sz="3400" spc="-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 b="1">
                <a:solidFill>
                  <a:srgbClr val="404040"/>
                </a:solidFill>
                <a:latin typeface="Calibri"/>
                <a:cs typeface="Calibri"/>
              </a:rPr>
              <a:t>fine</a:t>
            </a:r>
            <a:r>
              <a:rPr dirty="0" sz="3400" spc="-20" b="1">
                <a:solidFill>
                  <a:srgbClr val="404040"/>
                </a:solidFill>
                <a:latin typeface="Calibri"/>
                <a:cs typeface="Calibri"/>
              </a:rPr>
              <a:t> tuning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(PEFT)</a:t>
            </a:r>
            <a:endParaRPr sz="3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E4831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Efficiently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subset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update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finetuning.</a:t>
            </a:r>
            <a:endParaRPr sz="3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E4831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400" spc="-10">
                <a:solidFill>
                  <a:srgbClr val="404040"/>
                </a:solidFill>
                <a:latin typeface="Calibri"/>
                <a:cs typeface="Calibri"/>
              </a:rPr>
              <a:t>E.g.,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50">
                <a:solidFill>
                  <a:srgbClr val="404040"/>
                </a:solidFill>
                <a:latin typeface="Calibri"/>
                <a:cs typeface="Calibri"/>
              </a:rPr>
              <a:t>freeze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 (don’t 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change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them),</a:t>
            </a:r>
            <a:endParaRPr sz="3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E4831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3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dirty="0" sz="3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400" spc="-50">
                <a:solidFill>
                  <a:srgbClr val="404040"/>
                </a:solidFill>
                <a:latin typeface="Calibri"/>
                <a:cs typeface="Calibri"/>
              </a:rPr>
              <a:t>few</a:t>
            </a:r>
            <a:r>
              <a:rPr dirty="0" sz="3400" spc="-40">
                <a:solidFill>
                  <a:srgbClr val="404040"/>
                </a:solidFill>
                <a:latin typeface="Calibri"/>
                <a:cs typeface="Calibri"/>
              </a:rPr>
              <a:t> parameters.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7176134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LoRA</a:t>
            </a:r>
            <a:r>
              <a:rPr dirty="0" sz="5000" spc="-9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(Low-Rank</a:t>
            </a:r>
            <a:r>
              <a:rPr dirty="0" sz="5000" spc="-8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Adaptation)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0542" y="1861311"/>
            <a:ext cx="12042140" cy="434086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762000" marR="676910" indent="-685800">
              <a:lnSpc>
                <a:spcPts val="4700"/>
              </a:lnSpc>
              <a:spcBef>
                <a:spcPts val="640"/>
              </a:spcBef>
              <a:buClr>
                <a:srgbClr val="E48312"/>
              </a:buClr>
              <a:buFont typeface="Arial MT"/>
              <a:buChar char="•"/>
              <a:tabLst>
                <a:tab pos="761365" algn="l"/>
                <a:tab pos="762000" algn="l"/>
              </a:tabLst>
            </a:pPr>
            <a:r>
              <a:rPr dirty="0" sz="4300" spc="-40">
                <a:solidFill>
                  <a:srgbClr val="404040"/>
                </a:solidFill>
                <a:latin typeface="Calibri"/>
                <a:cs typeface="Calibri"/>
              </a:rPr>
              <a:t>Trransformers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2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15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dense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matrix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multiply </a:t>
            </a:r>
            <a:r>
              <a:rPr dirty="0" sz="4300" spc="-9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35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endParaRPr sz="4300">
              <a:latin typeface="Calibri"/>
              <a:cs typeface="Calibri"/>
            </a:endParaRPr>
          </a:p>
          <a:p>
            <a:pPr lvl="1" marL="1238250" indent="-685800">
              <a:lnSpc>
                <a:spcPts val="4530"/>
              </a:lnSpc>
              <a:buClr>
                <a:srgbClr val="E48312"/>
              </a:buClr>
              <a:buFont typeface="Arial MT"/>
              <a:buChar char="•"/>
              <a:tabLst>
                <a:tab pos="1237615" algn="l"/>
                <a:tab pos="1238250" algn="l"/>
              </a:tabLst>
            </a:pPr>
            <a:r>
              <a:rPr dirty="0" sz="3800" spc="-25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5" b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25641" sz="3900" spc="-22" b="1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dirty="0" sz="3800" spc="-15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25641" sz="3900" b="1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25641" sz="3900" b="1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 b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baseline="25641" sz="3900" spc="-15" b="1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baseline="25641" sz="3900" spc="359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0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attention</a:t>
            </a:r>
            <a:endParaRPr sz="3800">
              <a:latin typeface="Calibri"/>
              <a:cs typeface="Calibri"/>
            </a:endParaRPr>
          </a:p>
          <a:p>
            <a:pPr marL="762000" indent="-685800">
              <a:lnSpc>
                <a:spcPct val="100000"/>
              </a:lnSpc>
              <a:spcBef>
                <a:spcPts val="840"/>
              </a:spcBef>
              <a:buClr>
                <a:srgbClr val="E48312"/>
              </a:buClr>
              <a:buFont typeface="Arial MT"/>
              <a:buChar char="•"/>
              <a:tabLst>
                <a:tab pos="761365" algn="l"/>
                <a:tab pos="762000" algn="l"/>
              </a:tabLst>
            </a:pPr>
            <a:r>
              <a:rPr dirty="0" sz="4300" spc="-1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-5">
                <a:solidFill>
                  <a:srgbClr val="404040"/>
                </a:solidFill>
                <a:latin typeface="Calibri"/>
                <a:cs typeface="Calibri"/>
              </a:rPr>
              <a:t>updating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these </a:t>
            </a:r>
            <a:r>
              <a:rPr dirty="0" sz="4300" spc="-35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dirty="0" sz="43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300" spc="5">
                <a:solidFill>
                  <a:srgbClr val="404040"/>
                </a:solidFill>
                <a:latin typeface="Calibri"/>
                <a:cs typeface="Calibri"/>
              </a:rPr>
              <a:t>finetuning,</a:t>
            </a:r>
            <a:endParaRPr sz="4300">
              <a:latin typeface="Calibri"/>
              <a:cs typeface="Calibri"/>
            </a:endParaRPr>
          </a:p>
          <a:p>
            <a:pPr lvl="1" marL="1238250" indent="-685800">
              <a:lnSpc>
                <a:spcPct val="100000"/>
              </a:lnSpc>
              <a:spcBef>
                <a:spcPts val="140"/>
              </a:spcBef>
              <a:buClr>
                <a:srgbClr val="E48312"/>
              </a:buClr>
              <a:buFont typeface="Arial MT"/>
              <a:buChar char="•"/>
              <a:tabLst>
                <a:tab pos="1237615" algn="l"/>
                <a:tab pos="1238250" algn="l"/>
              </a:tabLst>
            </a:pPr>
            <a:r>
              <a:rPr dirty="0" sz="3800" spc="-20">
                <a:solidFill>
                  <a:srgbClr val="404040"/>
                </a:solidFill>
                <a:latin typeface="Calibri"/>
                <a:cs typeface="Calibri"/>
              </a:rPr>
              <a:t>Freeze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0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endParaRPr sz="3800">
              <a:latin typeface="Calibri"/>
              <a:cs typeface="Calibri"/>
            </a:endParaRPr>
          </a:p>
          <a:p>
            <a:pPr lvl="1" marL="1238250" marR="1920239" indent="-685800">
              <a:lnSpc>
                <a:spcPts val="4100"/>
              </a:lnSpc>
              <a:spcBef>
                <a:spcPts val="665"/>
              </a:spcBef>
              <a:buClr>
                <a:srgbClr val="E48312"/>
              </a:buClr>
              <a:buFont typeface="Arial MT"/>
              <a:buChar char="•"/>
              <a:tabLst>
                <a:tab pos="1237615" algn="l"/>
                <a:tab pos="1238250" algn="l"/>
              </a:tabLst>
            </a:pP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404040"/>
                </a:solidFill>
                <a:latin typeface="Calibri"/>
                <a:cs typeface="Calibri"/>
              </a:rPr>
              <a:t>low-rank</a:t>
            </a:r>
            <a:r>
              <a:rPr dirty="0" sz="3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5">
                <a:solidFill>
                  <a:srgbClr val="404040"/>
                </a:solidFill>
                <a:latin typeface="Calibri"/>
                <a:cs typeface="Calibri"/>
              </a:rPr>
              <a:t>approximation</a:t>
            </a:r>
            <a:r>
              <a:rPr dirty="0" sz="3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3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20">
                <a:solidFill>
                  <a:srgbClr val="404040"/>
                </a:solidFill>
                <a:latin typeface="Calibri"/>
                <a:cs typeface="Calibri"/>
              </a:rPr>
              <a:t>fewer </a:t>
            </a:r>
            <a:r>
              <a:rPr dirty="0" sz="3800" spc="-84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3800" spc="-5">
                <a:solidFill>
                  <a:srgbClr val="404040"/>
                </a:solidFill>
                <a:latin typeface="Calibri"/>
                <a:cs typeface="Calibri"/>
              </a:rPr>
              <a:t>parameters.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3100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Lo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457452"/>
            <a:ext cx="118706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00"/>
              </a:spcBef>
              <a:buClr>
                <a:srgbClr val="E48312"/>
              </a:buClr>
              <a:buFont typeface="Arial MT"/>
              <a:buChar char="•"/>
              <a:tabLst>
                <a:tab pos="423545" algn="l"/>
                <a:tab pos="424180" algn="l"/>
                <a:tab pos="5694045" algn="l"/>
              </a:tabLst>
            </a:pP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404040"/>
                </a:solidFill>
                <a:latin typeface="Calibri"/>
                <a:cs typeface="Calibri"/>
              </a:rPr>
              <a:t>matrix</a:t>
            </a:r>
            <a:r>
              <a:rPr dirty="0" sz="2800" spc="-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sz="2800" spc="-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(shape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[</a:t>
            </a:r>
            <a:r>
              <a:rPr dirty="0" sz="2800" spc="-10" i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800" spc="-2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×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5" i="1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])	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800" spc="-15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dirty="0" sz="2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Calibri"/>
                <a:cs typeface="Calibri"/>
              </a:rPr>
              <a:t>updated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dirty="0" sz="2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finetuning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4180">
              <a:lnSpc>
                <a:spcPts val="3175"/>
              </a:lnSpc>
              <a:spcBef>
                <a:spcPts val="100"/>
              </a:spcBef>
            </a:pPr>
            <a:r>
              <a:rPr dirty="0" spc="-15"/>
              <a:t>via</a:t>
            </a:r>
            <a:r>
              <a:rPr dirty="0" spc="-40"/>
              <a:t> </a:t>
            </a:r>
            <a:r>
              <a:rPr dirty="0" spc="-30"/>
              <a:t>gradient</a:t>
            </a:r>
            <a:r>
              <a:rPr dirty="0" spc="-25"/>
              <a:t> </a:t>
            </a:r>
            <a:r>
              <a:rPr dirty="0" spc="-20"/>
              <a:t>descent.</a:t>
            </a:r>
          </a:p>
          <a:p>
            <a:pPr marL="900430" indent="-411480">
              <a:lnSpc>
                <a:spcPts val="2695"/>
              </a:lnSpc>
              <a:buClr>
                <a:srgbClr val="E48312"/>
              </a:buClr>
              <a:buFont typeface="Arial MT"/>
              <a:buChar char="•"/>
              <a:tabLst>
                <a:tab pos="899794" algn="l"/>
                <a:tab pos="900430" algn="l"/>
                <a:tab pos="4213860" algn="l"/>
              </a:tabLst>
            </a:pPr>
            <a:r>
              <a:rPr dirty="0" sz="2400" spc="-5"/>
              <a:t>Normally</a:t>
            </a:r>
            <a:r>
              <a:rPr dirty="0" sz="2400"/>
              <a:t> </a:t>
            </a:r>
            <a:r>
              <a:rPr dirty="0" sz="2400" spc="-10"/>
              <a:t>updates</a:t>
            </a:r>
            <a:r>
              <a:rPr dirty="0" sz="2400" spc="10"/>
              <a:t> </a:t>
            </a:r>
            <a:r>
              <a:rPr dirty="0" sz="2400" spc="-10"/>
              <a:t>are</a:t>
            </a:r>
            <a:r>
              <a:rPr dirty="0" sz="2400" spc="15"/>
              <a:t> </a:t>
            </a:r>
            <a:r>
              <a:rPr dirty="0" sz="2400" spc="-5"/>
              <a:t>∆W	</a:t>
            </a:r>
            <a:r>
              <a:rPr dirty="0" sz="2400"/>
              <a:t>(shape</a:t>
            </a:r>
            <a:r>
              <a:rPr dirty="0" sz="2400" spc="-25"/>
              <a:t> </a:t>
            </a:r>
            <a:r>
              <a:rPr dirty="0" sz="2400"/>
              <a:t>[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/>
              <a:t>×</a:t>
            </a:r>
            <a:r>
              <a:rPr dirty="0" sz="2400" spc="-25"/>
              <a:t> </a:t>
            </a:r>
            <a:r>
              <a:rPr dirty="0" sz="2400" spc="-5" i="1">
                <a:latin typeface="Calibri"/>
                <a:cs typeface="Calibri"/>
              </a:rPr>
              <a:t>d</a:t>
            </a:r>
            <a:r>
              <a:rPr dirty="0" sz="2400" spc="-5"/>
              <a:t>])</a:t>
            </a:r>
            <a:endParaRPr sz="2400">
              <a:latin typeface="Calibri"/>
              <a:cs typeface="Calibri"/>
            </a:endParaRPr>
          </a:p>
          <a:p>
            <a:pPr marL="424180" indent="-411480">
              <a:lnSpc>
                <a:spcPts val="3130"/>
              </a:lnSpc>
              <a:spcBef>
                <a:spcPts val="440"/>
              </a:spcBef>
              <a:buClr>
                <a:srgbClr val="E48312"/>
              </a:buClr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dirty="0" spc="-10"/>
              <a:t>In</a:t>
            </a:r>
            <a:r>
              <a:rPr dirty="0" spc="-20"/>
              <a:t> LoRA,</a:t>
            </a:r>
            <a:r>
              <a:rPr dirty="0" spc="-10"/>
              <a:t> </a:t>
            </a:r>
            <a:r>
              <a:rPr dirty="0" spc="-25"/>
              <a:t>we</a:t>
            </a:r>
            <a:r>
              <a:rPr dirty="0" spc="-15"/>
              <a:t> </a:t>
            </a:r>
            <a:r>
              <a:rPr dirty="0" spc="-35"/>
              <a:t>freeze</a:t>
            </a:r>
            <a:r>
              <a:rPr dirty="0" spc="-15"/>
              <a:t> </a:t>
            </a:r>
            <a:r>
              <a:rPr dirty="0"/>
              <a:t>W</a:t>
            </a:r>
            <a:r>
              <a:rPr dirty="0" spc="-40"/>
              <a:t> </a:t>
            </a:r>
            <a:r>
              <a:rPr dirty="0" spc="-15"/>
              <a:t>and</a:t>
            </a:r>
            <a:r>
              <a:rPr dirty="0" spc="-20"/>
              <a:t> </a:t>
            </a:r>
            <a:r>
              <a:rPr dirty="0" spc="-25"/>
              <a:t>update</a:t>
            </a:r>
            <a:r>
              <a:rPr dirty="0" spc="-15"/>
              <a:t> </a:t>
            </a:r>
            <a:r>
              <a:rPr dirty="0" spc="-25"/>
              <a:t>instead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35"/>
              <a:t>low-rank</a:t>
            </a:r>
            <a:r>
              <a:rPr dirty="0" spc="-20"/>
              <a:t> </a:t>
            </a:r>
            <a:r>
              <a:rPr dirty="0" spc="-25"/>
              <a:t>decomposition</a:t>
            </a:r>
            <a:r>
              <a:rPr dirty="0" spc="-20"/>
              <a:t> </a:t>
            </a:r>
            <a:r>
              <a:rPr dirty="0" spc="-15"/>
              <a:t>of</a:t>
            </a:r>
            <a:r>
              <a:rPr dirty="0" spc="-20"/>
              <a:t> W:</a:t>
            </a:r>
          </a:p>
          <a:p>
            <a:pPr lvl="1" marL="900430" indent="-411480">
              <a:lnSpc>
                <a:spcPts val="2505"/>
              </a:lnSpc>
              <a:buClr>
                <a:srgbClr val="E48312"/>
              </a:buClr>
              <a:buFont typeface="Arial MT"/>
              <a:buChar char="•"/>
              <a:tabLst>
                <a:tab pos="899794" algn="l"/>
                <a:tab pos="900430" algn="l"/>
              </a:tabLst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shape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[</a:t>
            </a:r>
            <a:r>
              <a:rPr dirty="0" sz="2400" spc="-5" i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×</a:t>
            </a:r>
            <a:r>
              <a:rPr dirty="0" sz="2400" spc="-5" i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],</a:t>
            </a:r>
            <a:endParaRPr sz="2400">
              <a:latin typeface="Calibri"/>
              <a:cs typeface="Calibri"/>
            </a:endParaRPr>
          </a:p>
          <a:p>
            <a:pPr lvl="1" marL="900430" indent="-411480">
              <a:lnSpc>
                <a:spcPts val="2590"/>
              </a:lnSpc>
              <a:buClr>
                <a:srgbClr val="E48312"/>
              </a:buClr>
              <a:buFont typeface="Arial MT"/>
              <a:buChar char="•"/>
              <a:tabLst>
                <a:tab pos="899794" algn="l"/>
                <a:tab pos="900430" algn="l"/>
                <a:tab pos="4832350" algn="l"/>
              </a:tabLst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shape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[</a:t>
            </a:r>
            <a:r>
              <a:rPr dirty="0" sz="2400" spc="-5" i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×</a:t>
            </a:r>
            <a:r>
              <a:rPr dirty="0" sz="2400" spc="-5" i="1">
                <a:solidFill>
                  <a:srgbClr val="404040"/>
                </a:solidFill>
                <a:latin typeface="Calibri"/>
                <a:cs typeface="Calibri"/>
              </a:rPr>
              <a:t>d],</a:t>
            </a:r>
            <a:r>
              <a:rPr dirty="0" sz="2400" spc="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 small	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(like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2)</a:t>
            </a:r>
            <a:endParaRPr sz="2400">
              <a:latin typeface="Calibri"/>
              <a:cs typeface="Calibri"/>
            </a:endParaRPr>
          </a:p>
          <a:p>
            <a:pPr lvl="1" marL="900430" indent="-411480">
              <a:lnSpc>
                <a:spcPts val="2605"/>
              </a:lnSpc>
              <a:buClr>
                <a:srgbClr val="E48312"/>
              </a:buClr>
              <a:buFont typeface="Arial MT"/>
              <a:buChar char="•"/>
              <a:tabLst>
                <a:tab pos="899794" algn="l"/>
                <a:tab pos="900430" algn="l"/>
                <a:tab pos="2795905" algn="l"/>
              </a:tabLst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is,</a:t>
            </a:r>
            <a:r>
              <a:rPr dirty="0" sz="24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during	finetuning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 and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instead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400" spc="-125">
                <a:solidFill>
                  <a:srgbClr val="404040"/>
                </a:solidFill>
                <a:latin typeface="Calibri"/>
                <a:cs typeface="Calibri"/>
              </a:rPr>
              <a:t>W.</a:t>
            </a:r>
            <a:endParaRPr sz="2400">
              <a:latin typeface="Calibri"/>
              <a:cs typeface="Calibri"/>
            </a:endParaRPr>
          </a:p>
          <a:p>
            <a:pPr lvl="1" marL="900430" indent="-411480">
              <a:lnSpc>
                <a:spcPts val="2750"/>
              </a:lnSpc>
              <a:buClr>
                <a:srgbClr val="E48312"/>
              </a:buClr>
              <a:buFont typeface="Arial MT"/>
              <a:buChar char="•"/>
              <a:tabLst>
                <a:tab pos="899794" algn="l"/>
                <a:tab pos="900430" algn="l"/>
              </a:tabLst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Replace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∆W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BA.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042" y="4755388"/>
            <a:ext cx="5229225" cy="18669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800" spc="-35">
                <a:solidFill>
                  <a:srgbClr val="404040"/>
                </a:solidFill>
                <a:latin typeface="Calibri"/>
                <a:cs typeface="Calibri"/>
              </a:rPr>
              <a:t>Forward </a:t>
            </a:r>
            <a:r>
              <a:rPr dirty="0" sz="2800" spc="-20">
                <a:solidFill>
                  <a:srgbClr val="404040"/>
                </a:solidFill>
                <a:latin typeface="Calibri"/>
                <a:cs typeface="Calibri"/>
              </a:rPr>
              <a:t>pass:</a:t>
            </a:r>
            <a:r>
              <a:rPr dirty="0" sz="2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dirty="0" sz="2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3304540">
              <a:lnSpc>
                <a:spcPct val="100000"/>
              </a:lnSpc>
              <a:spcBef>
                <a:spcPts val="240"/>
              </a:spcBef>
            </a:pPr>
            <a:r>
              <a:rPr dirty="0" sz="2800" b="1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dirty="0" sz="280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dirty="0" sz="2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404040"/>
                </a:solidFill>
                <a:latin typeface="Calibri"/>
                <a:cs typeface="Calibri"/>
              </a:rPr>
              <a:t>xW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7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2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 marL="3304540">
              <a:lnSpc>
                <a:spcPct val="100000"/>
              </a:lnSpc>
              <a:spcBef>
                <a:spcPts val="240"/>
              </a:spcBef>
            </a:pPr>
            <a:r>
              <a:rPr dirty="0" sz="2800" b="1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dirty="0" sz="2800" spc="-5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dirty="0" sz="2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404040"/>
                </a:solidFill>
                <a:latin typeface="Calibri"/>
                <a:cs typeface="Calibri"/>
              </a:rPr>
              <a:t>xW</a:t>
            </a:r>
            <a:r>
              <a:rPr dirty="0" sz="2800" spc="-6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dirty="0" sz="2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404040"/>
                </a:solidFill>
                <a:latin typeface="Calibri"/>
                <a:cs typeface="Calibri"/>
              </a:rPr>
              <a:t>xAB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3100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Lo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endParaRPr sz="5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18695" y="782017"/>
            <a:ext cx="2168525" cy="394335"/>
            <a:chOff x="7218695" y="782017"/>
            <a:chExt cx="2168525" cy="394335"/>
          </a:xfrm>
        </p:grpSpPr>
        <p:sp>
          <p:nvSpPr>
            <p:cNvPr id="4" name="object 4"/>
            <p:cNvSpPr/>
            <p:nvPr/>
          </p:nvSpPr>
          <p:spPr>
            <a:xfrm>
              <a:off x="7224945" y="788267"/>
              <a:ext cx="2155825" cy="381635"/>
            </a:xfrm>
            <a:custGeom>
              <a:avLst/>
              <a:gdLst/>
              <a:ahLst/>
              <a:cxnLst/>
              <a:rect l="l" t="t" r="r" b="b"/>
              <a:pathLst>
                <a:path w="2155825" h="381634">
                  <a:moveTo>
                    <a:pt x="2155682" y="0"/>
                  </a:moveTo>
                  <a:lnTo>
                    <a:pt x="0" y="0"/>
                  </a:lnTo>
                  <a:lnTo>
                    <a:pt x="0" y="381253"/>
                  </a:lnTo>
                  <a:lnTo>
                    <a:pt x="2155682" y="381253"/>
                  </a:lnTo>
                  <a:lnTo>
                    <a:pt x="2155682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4945" y="788267"/>
              <a:ext cx="2155825" cy="381635"/>
            </a:xfrm>
            <a:custGeom>
              <a:avLst/>
              <a:gdLst/>
              <a:ahLst/>
              <a:cxnLst/>
              <a:rect l="l" t="t" r="r" b="b"/>
              <a:pathLst>
                <a:path w="2155825" h="381634">
                  <a:moveTo>
                    <a:pt x="0" y="0"/>
                  </a:moveTo>
                  <a:lnTo>
                    <a:pt x="2155683" y="0"/>
                  </a:lnTo>
                  <a:lnTo>
                    <a:pt x="2155683" y="381254"/>
                  </a:lnTo>
                  <a:lnTo>
                    <a:pt x="0" y="381254"/>
                  </a:lnTo>
                  <a:lnTo>
                    <a:pt x="0" y="0"/>
                  </a:lnTo>
                  <a:close/>
                </a:path>
              </a:pathLst>
            </a:custGeom>
            <a:ln w="125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277139" y="638690"/>
            <a:ext cx="321945" cy="625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900" spc="-50" b="1">
                <a:latin typeface="Arial"/>
                <a:cs typeface="Arial"/>
              </a:rPr>
              <a:t>h</a:t>
            </a:r>
            <a:endParaRPr sz="3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1499" y="2888850"/>
            <a:ext cx="2155825" cy="2819400"/>
          </a:xfrm>
          <a:prstGeom prst="rect">
            <a:avLst/>
          </a:prstGeom>
          <a:solidFill>
            <a:srgbClr val="BFFFBF"/>
          </a:solidFill>
          <a:ln w="12500">
            <a:solidFill>
              <a:srgbClr val="7F7F7F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imes New Roman"/>
              <a:cs typeface="Times New Roman"/>
            </a:endParaRPr>
          </a:p>
          <a:p>
            <a:pPr algn="ctr" marL="360045" marR="352425">
              <a:lnSpc>
                <a:spcPts val="2920"/>
              </a:lnSpc>
            </a:pPr>
            <a:r>
              <a:rPr dirty="0" sz="2450" spc="-25">
                <a:latin typeface="Arial MT"/>
                <a:cs typeface="Arial MT"/>
              </a:rPr>
              <a:t>P</a:t>
            </a:r>
            <a:r>
              <a:rPr dirty="0" sz="2450" spc="-60">
                <a:latin typeface="Arial MT"/>
                <a:cs typeface="Arial MT"/>
              </a:rPr>
              <a:t>r</a:t>
            </a:r>
            <a:r>
              <a:rPr dirty="0" sz="2450" spc="5">
                <a:latin typeface="Arial MT"/>
                <a:cs typeface="Arial MT"/>
              </a:rPr>
              <a:t>etrained  </a:t>
            </a:r>
            <a:r>
              <a:rPr dirty="0" sz="2450" spc="-10">
                <a:latin typeface="Arial MT"/>
                <a:cs typeface="Arial MT"/>
              </a:rPr>
              <a:t>Weights</a:t>
            </a:r>
            <a:endParaRPr sz="2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245"/>
              </a:spcBef>
            </a:pPr>
            <a:r>
              <a:rPr dirty="0" sz="2950" b="1">
                <a:latin typeface="Arial"/>
                <a:cs typeface="Arial"/>
              </a:rPr>
              <a:t>W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1135" y="4045976"/>
            <a:ext cx="21844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95">
                <a:latin typeface="Arial MT"/>
                <a:cs typeface="Arial MT"/>
              </a:rPr>
              <a:t>d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6928" y="5733872"/>
            <a:ext cx="19431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50">
                <a:latin typeface="Arial MT"/>
                <a:cs typeface="Arial MT"/>
              </a:rPr>
              <a:t>k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8693" y="5733872"/>
            <a:ext cx="13398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>
                <a:latin typeface="Arial MT"/>
                <a:cs typeface="Arial MT"/>
              </a:rPr>
              <a:t>r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81953" y="2333080"/>
            <a:ext cx="19431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50">
                <a:latin typeface="Arial MT"/>
                <a:cs typeface="Arial MT"/>
              </a:rPr>
              <a:t>k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2379" y="2784035"/>
            <a:ext cx="406400" cy="2819400"/>
          </a:xfrm>
          <a:prstGeom prst="rect">
            <a:avLst/>
          </a:prstGeom>
          <a:solidFill>
            <a:srgbClr val="FF7F7F"/>
          </a:solidFill>
          <a:ln w="12500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</a:pPr>
            <a:r>
              <a:rPr dirty="0" sz="2950" spc="-110" b="1">
                <a:latin typeface="Arial"/>
                <a:cs typeface="Arial"/>
              </a:rPr>
              <a:t>A</a:t>
            </a:r>
            <a:endParaRPr sz="2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01149" y="2796535"/>
            <a:ext cx="2155825" cy="511809"/>
          </a:xfrm>
          <a:prstGeom prst="rect">
            <a:avLst/>
          </a:prstGeom>
          <a:solidFill>
            <a:srgbClr val="FF7F7F"/>
          </a:solidFill>
          <a:ln w="12500">
            <a:solidFill>
              <a:srgbClr val="7F7F7F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950" spc="-55" b="1">
                <a:latin typeface="Arial"/>
                <a:cs typeface="Arial"/>
              </a:rPr>
              <a:t>B</a:t>
            </a:r>
            <a:endParaRPr sz="2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29064" y="2704959"/>
            <a:ext cx="750570" cy="625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28650" algn="l"/>
              </a:tabLst>
            </a:pPr>
            <a:r>
              <a:rPr dirty="0" sz="3900" spc="80">
                <a:latin typeface="Arial MT"/>
                <a:cs typeface="Arial MT"/>
              </a:rPr>
              <a:t>×</a:t>
            </a:r>
            <a:r>
              <a:rPr dirty="0" sz="3900" spc="80">
                <a:latin typeface="Arial MT"/>
                <a:cs typeface="Arial MT"/>
              </a:rPr>
              <a:t>	</a:t>
            </a:r>
            <a:r>
              <a:rPr dirty="0" sz="2550">
                <a:latin typeface="Arial MT"/>
                <a:cs typeface="Arial MT"/>
              </a:rPr>
              <a:t>r</a:t>
            </a:r>
            <a:endParaRPr sz="25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44844" y="7011441"/>
            <a:ext cx="2831465" cy="394335"/>
            <a:chOff x="6644844" y="7011441"/>
            <a:chExt cx="2831465" cy="394335"/>
          </a:xfrm>
        </p:grpSpPr>
        <p:sp>
          <p:nvSpPr>
            <p:cNvPr id="16" name="object 16"/>
            <p:cNvSpPr/>
            <p:nvPr/>
          </p:nvSpPr>
          <p:spPr>
            <a:xfrm>
              <a:off x="6651094" y="7017690"/>
              <a:ext cx="2819400" cy="381635"/>
            </a:xfrm>
            <a:custGeom>
              <a:avLst/>
              <a:gdLst/>
              <a:ahLst/>
              <a:cxnLst/>
              <a:rect l="l" t="t" r="r" b="b"/>
              <a:pathLst>
                <a:path w="2819400" h="381634">
                  <a:moveTo>
                    <a:pt x="2818785" y="0"/>
                  </a:moveTo>
                  <a:lnTo>
                    <a:pt x="0" y="0"/>
                  </a:lnTo>
                  <a:lnTo>
                    <a:pt x="0" y="381254"/>
                  </a:lnTo>
                  <a:lnTo>
                    <a:pt x="2818785" y="381254"/>
                  </a:lnTo>
                  <a:lnTo>
                    <a:pt x="2818785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51094" y="7017691"/>
              <a:ext cx="2819400" cy="381635"/>
            </a:xfrm>
            <a:custGeom>
              <a:avLst/>
              <a:gdLst/>
              <a:ahLst/>
              <a:cxnLst/>
              <a:rect l="l" t="t" r="r" b="b"/>
              <a:pathLst>
                <a:path w="2819400" h="381634">
                  <a:moveTo>
                    <a:pt x="0" y="0"/>
                  </a:moveTo>
                  <a:lnTo>
                    <a:pt x="2818785" y="0"/>
                  </a:lnTo>
                  <a:lnTo>
                    <a:pt x="2818785" y="381254"/>
                  </a:lnTo>
                  <a:lnTo>
                    <a:pt x="0" y="381254"/>
                  </a:lnTo>
                  <a:lnTo>
                    <a:pt x="0" y="0"/>
                  </a:lnTo>
                  <a:close/>
                </a:path>
              </a:pathLst>
            </a:custGeom>
            <a:ln w="125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763383" y="6856738"/>
            <a:ext cx="294005" cy="625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900" spc="-55" b="1">
                <a:latin typeface="Arial"/>
                <a:cs typeface="Arial"/>
              </a:rPr>
              <a:t>x</a:t>
            </a:r>
            <a:endParaRPr sz="3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41174" y="7541245"/>
            <a:ext cx="21844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95">
                <a:latin typeface="Arial MT"/>
                <a:cs typeface="Arial MT"/>
              </a:rPr>
              <a:t>d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36290" y="7016740"/>
            <a:ext cx="2063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>
                <a:latin typeface="Arial MT"/>
                <a:cs typeface="Arial MT"/>
              </a:rPr>
              <a:t>1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97640" y="787317"/>
            <a:ext cx="2063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>
                <a:latin typeface="Arial MT"/>
                <a:cs typeface="Arial MT"/>
              </a:rPr>
              <a:t>1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20622" y="406062"/>
            <a:ext cx="19431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50">
                <a:latin typeface="Arial MT"/>
                <a:cs typeface="Arial MT"/>
              </a:rPr>
              <a:t>k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34937" y="3996350"/>
            <a:ext cx="21844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95">
                <a:latin typeface="Arial MT"/>
                <a:cs typeface="Arial MT"/>
              </a:rPr>
              <a:t>d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60341" y="6221409"/>
            <a:ext cx="521334" cy="544195"/>
          </a:xfrm>
          <a:custGeom>
            <a:avLst/>
            <a:gdLst/>
            <a:ahLst/>
            <a:cxnLst/>
            <a:rect l="l" t="t" r="r" b="b"/>
            <a:pathLst>
              <a:path w="521334" h="544195">
                <a:moveTo>
                  <a:pt x="146029" y="543839"/>
                </a:moveTo>
                <a:lnTo>
                  <a:pt x="0" y="421306"/>
                </a:lnTo>
                <a:lnTo>
                  <a:pt x="302110" y="61265"/>
                </a:lnTo>
                <a:lnTo>
                  <a:pt x="229095" y="0"/>
                </a:lnTo>
                <a:lnTo>
                  <a:pt x="463508" y="17200"/>
                </a:lnTo>
                <a:lnTo>
                  <a:pt x="521152" y="245065"/>
                </a:lnTo>
                <a:lnTo>
                  <a:pt x="448138" y="183799"/>
                </a:lnTo>
                <a:lnTo>
                  <a:pt x="146029" y="543839"/>
                </a:lnTo>
                <a:close/>
              </a:path>
            </a:pathLst>
          </a:custGeom>
          <a:ln w="125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45189" y="6213305"/>
            <a:ext cx="519430" cy="519430"/>
          </a:xfrm>
          <a:custGeom>
            <a:avLst/>
            <a:gdLst/>
            <a:ahLst/>
            <a:cxnLst/>
            <a:rect l="l" t="t" r="r" b="b"/>
            <a:pathLst>
              <a:path w="519429" h="519429">
                <a:moveTo>
                  <a:pt x="519337" y="384543"/>
                </a:moveTo>
                <a:lnTo>
                  <a:pt x="384543" y="519337"/>
                </a:lnTo>
                <a:lnTo>
                  <a:pt x="67397" y="202190"/>
                </a:lnTo>
                <a:lnTo>
                  <a:pt x="0" y="269587"/>
                </a:lnTo>
                <a:lnTo>
                  <a:pt x="37565" y="37565"/>
                </a:lnTo>
                <a:lnTo>
                  <a:pt x="269587" y="0"/>
                </a:lnTo>
                <a:lnTo>
                  <a:pt x="202191" y="67397"/>
                </a:lnTo>
                <a:lnTo>
                  <a:pt x="519337" y="384543"/>
                </a:lnTo>
                <a:close/>
              </a:path>
            </a:pathLst>
          </a:custGeom>
          <a:ln w="125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0956" y="2110178"/>
            <a:ext cx="521334" cy="544195"/>
          </a:xfrm>
          <a:custGeom>
            <a:avLst/>
            <a:gdLst/>
            <a:ahLst/>
            <a:cxnLst/>
            <a:rect l="l" t="t" r="r" b="b"/>
            <a:pathLst>
              <a:path w="521334" h="544194">
                <a:moveTo>
                  <a:pt x="146029" y="543839"/>
                </a:moveTo>
                <a:lnTo>
                  <a:pt x="0" y="421306"/>
                </a:lnTo>
                <a:lnTo>
                  <a:pt x="302110" y="61267"/>
                </a:lnTo>
                <a:lnTo>
                  <a:pt x="229095" y="0"/>
                </a:lnTo>
                <a:lnTo>
                  <a:pt x="463508" y="17200"/>
                </a:lnTo>
                <a:lnTo>
                  <a:pt x="521152" y="245065"/>
                </a:lnTo>
                <a:lnTo>
                  <a:pt x="448138" y="183799"/>
                </a:lnTo>
                <a:lnTo>
                  <a:pt x="146029" y="543839"/>
                </a:lnTo>
                <a:close/>
              </a:path>
            </a:pathLst>
          </a:custGeom>
          <a:ln w="125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027490" y="2128550"/>
            <a:ext cx="519430" cy="519430"/>
          </a:xfrm>
          <a:custGeom>
            <a:avLst/>
            <a:gdLst/>
            <a:ahLst/>
            <a:cxnLst/>
            <a:rect l="l" t="t" r="r" b="b"/>
            <a:pathLst>
              <a:path w="519429" h="519430">
                <a:moveTo>
                  <a:pt x="519337" y="384543"/>
                </a:moveTo>
                <a:lnTo>
                  <a:pt x="384543" y="519337"/>
                </a:lnTo>
                <a:lnTo>
                  <a:pt x="67397" y="202191"/>
                </a:lnTo>
                <a:lnTo>
                  <a:pt x="0" y="269588"/>
                </a:lnTo>
                <a:lnTo>
                  <a:pt x="37565" y="37565"/>
                </a:lnTo>
                <a:lnTo>
                  <a:pt x="269588" y="0"/>
                </a:lnTo>
                <a:lnTo>
                  <a:pt x="202191" y="67397"/>
                </a:lnTo>
                <a:lnTo>
                  <a:pt x="519337" y="384543"/>
                </a:lnTo>
                <a:close/>
              </a:path>
            </a:pathLst>
          </a:custGeom>
          <a:ln w="125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088625" y="1627771"/>
            <a:ext cx="393700" cy="419734"/>
          </a:xfrm>
          <a:custGeom>
            <a:avLst/>
            <a:gdLst/>
            <a:ahLst/>
            <a:cxnLst/>
            <a:rect l="l" t="t" r="r" b="b"/>
            <a:pathLst>
              <a:path w="393700" h="419735">
                <a:moveTo>
                  <a:pt x="0" y="139862"/>
                </a:moveTo>
                <a:lnTo>
                  <a:pt x="131194" y="139862"/>
                </a:lnTo>
                <a:lnTo>
                  <a:pt x="131194" y="0"/>
                </a:lnTo>
                <a:lnTo>
                  <a:pt x="262309" y="0"/>
                </a:lnTo>
                <a:lnTo>
                  <a:pt x="262309" y="139862"/>
                </a:lnTo>
                <a:lnTo>
                  <a:pt x="393504" y="139862"/>
                </a:lnTo>
                <a:lnTo>
                  <a:pt x="393504" y="279642"/>
                </a:lnTo>
                <a:lnTo>
                  <a:pt x="262309" y="279642"/>
                </a:lnTo>
                <a:lnTo>
                  <a:pt x="262309" y="419505"/>
                </a:lnTo>
                <a:lnTo>
                  <a:pt x="131194" y="419505"/>
                </a:lnTo>
                <a:lnTo>
                  <a:pt x="131194" y="279642"/>
                </a:lnTo>
                <a:lnTo>
                  <a:pt x="0" y="279642"/>
                </a:lnTo>
                <a:lnTo>
                  <a:pt x="0" y="139862"/>
                </a:lnTo>
                <a:close/>
              </a:path>
            </a:pathLst>
          </a:custGeom>
          <a:ln w="125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3686" y="807211"/>
            <a:ext cx="45199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Dealing</a:t>
            </a:r>
            <a:r>
              <a:rPr dirty="0" spc="-45"/>
              <a:t> </a:t>
            </a:r>
            <a:r>
              <a:rPr dirty="0" spc="-5"/>
              <a:t>with</a:t>
            </a:r>
            <a:r>
              <a:rPr dirty="0" spc="-50"/>
              <a:t> </a:t>
            </a:r>
            <a:r>
              <a:rPr dirty="0" spc="-15"/>
              <a:t>Scale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4239895" marR="5080" indent="-82550">
              <a:lnSpc>
                <a:spcPts val="5210"/>
              </a:lnSpc>
              <a:spcBef>
                <a:spcPts val="730"/>
              </a:spcBef>
            </a:pPr>
            <a:r>
              <a:rPr dirty="0" spc="-5"/>
              <a:t>Harms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20"/>
              <a:t>Large</a:t>
            </a:r>
            <a:r>
              <a:rPr dirty="0" spc="-25"/>
              <a:t> </a:t>
            </a:r>
            <a:r>
              <a:rPr dirty="0" spc="-10"/>
              <a:t>Language </a:t>
            </a:r>
            <a:r>
              <a:rPr dirty="0" spc="-1070"/>
              <a:t> </a:t>
            </a:r>
            <a:r>
              <a:rPr dirty="0" spc="-5"/>
              <a:t>Models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43204" cy="8229600"/>
            <a:chOff x="0" y="0"/>
            <a:chExt cx="243204" cy="8229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0180" cy="8229600"/>
            </a:xfrm>
            <a:custGeom>
              <a:avLst/>
              <a:gdLst/>
              <a:ahLst/>
              <a:cxnLst/>
              <a:rect l="l" t="t" r="r" b="b"/>
              <a:pathLst>
                <a:path w="170180" h="8229600">
                  <a:moveTo>
                    <a:pt x="0" y="8229600"/>
                  </a:moveTo>
                  <a:lnTo>
                    <a:pt x="170059" y="8229600"/>
                  </a:lnTo>
                  <a:lnTo>
                    <a:pt x="170059" y="0"/>
                  </a:lnTo>
                  <a:lnTo>
                    <a:pt x="0" y="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0059" y="17989"/>
              <a:ext cx="73660" cy="8211820"/>
            </a:xfrm>
            <a:custGeom>
              <a:avLst/>
              <a:gdLst/>
              <a:ahLst/>
              <a:cxnLst/>
              <a:rect l="l" t="t" r="r" b="b"/>
              <a:pathLst>
                <a:path w="73660" h="8211820">
                  <a:moveTo>
                    <a:pt x="73150" y="0"/>
                  </a:moveTo>
                  <a:lnTo>
                    <a:pt x="0" y="0"/>
                  </a:lnTo>
                  <a:lnTo>
                    <a:pt x="0" y="8211610"/>
                  </a:lnTo>
                  <a:lnTo>
                    <a:pt x="73150" y="8211610"/>
                  </a:lnTo>
                  <a:lnTo>
                    <a:pt x="73150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3326129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Hallucination</a:t>
            </a:r>
            <a:endParaRPr sz="5000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106" y="396045"/>
            <a:ext cx="7391079" cy="12092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5428" y="2334361"/>
            <a:ext cx="9090756" cy="24645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480" y="5520992"/>
            <a:ext cx="13177447" cy="163142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43204" cy="8229600"/>
            <a:chOff x="0" y="0"/>
            <a:chExt cx="243204" cy="8229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0180" cy="8229600"/>
            </a:xfrm>
            <a:custGeom>
              <a:avLst/>
              <a:gdLst/>
              <a:ahLst/>
              <a:cxnLst/>
              <a:rect l="l" t="t" r="r" b="b"/>
              <a:pathLst>
                <a:path w="170180" h="8229600">
                  <a:moveTo>
                    <a:pt x="0" y="8229600"/>
                  </a:moveTo>
                  <a:lnTo>
                    <a:pt x="170059" y="8229600"/>
                  </a:lnTo>
                  <a:lnTo>
                    <a:pt x="170059" y="0"/>
                  </a:lnTo>
                  <a:lnTo>
                    <a:pt x="0" y="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0059" y="17989"/>
              <a:ext cx="73660" cy="8211820"/>
            </a:xfrm>
            <a:custGeom>
              <a:avLst/>
              <a:gdLst/>
              <a:ahLst/>
              <a:cxnLst/>
              <a:rect l="l" t="t" r="r" b="b"/>
              <a:pathLst>
                <a:path w="73660" h="8211820">
                  <a:moveTo>
                    <a:pt x="73150" y="0"/>
                  </a:moveTo>
                  <a:lnTo>
                    <a:pt x="0" y="0"/>
                  </a:lnTo>
                  <a:lnTo>
                    <a:pt x="0" y="8211610"/>
                  </a:lnTo>
                  <a:lnTo>
                    <a:pt x="73150" y="8211610"/>
                  </a:lnTo>
                  <a:lnTo>
                    <a:pt x="73150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246761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5">
                <a:solidFill>
                  <a:srgbClr val="404040"/>
                </a:solidFill>
                <a:latin typeface="Calibri Light"/>
                <a:cs typeface="Calibri Light"/>
              </a:rPr>
              <a:t>Copyright</a:t>
            </a:r>
            <a:endParaRPr sz="50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4372015"/>
            <a:ext cx="14130655" cy="3677920"/>
            <a:chOff x="457200" y="4372015"/>
            <a:chExt cx="14130655" cy="36779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3643" y="5066115"/>
              <a:ext cx="6163915" cy="29837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4372015"/>
              <a:ext cx="9326880" cy="242274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5713" y="2619703"/>
            <a:ext cx="9925194" cy="11068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47347" y="347780"/>
            <a:ext cx="4798894" cy="1652203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43204" cy="8229600"/>
            <a:chOff x="0" y="0"/>
            <a:chExt cx="243204" cy="8229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0180" cy="8229600"/>
            </a:xfrm>
            <a:custGeom>
              <a:avLst/>
              <a:gdLst/>
              <a:ahLst/>
              <a:cxnLst/>
              <a:rect l="l" t="t" r="r" b="b"/>
              <a:pathLst>
                <a:path w="170180" h="8229600">
                  <a:moveTo>
                    <a:pt x="0" y="8229600"/>
                  </a:moveTo>
                  <a:lnTo>
                    <a:pt x="170059" y="8229600"/>
                  </a:lnTo>
                  <a:lnTo>
                    <a:pt x="170059" y="0"/>
                  </a:lnTo>
                  <a:lnTo>
                    <a:pt x="0" y="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0059" y="17989"/>
              <a:ext cx="73660" cy="8211820"/>
            </a:xfrm>
            <a:custGeom>
              <a:avLst/>
              <a:gdLst/>
              <a:ahLst/>
              <a:cxnLst/>
              <a:rect l="l" t="t" r="r" b="b"/>
              <a:pathLst>
                <a:path w="73660" h="8211820">
                  <a:moveTo>
                    <a:pt x="73150" y="0"/>
                  </a:moveTo>
                  <a:lnTo>
                    <a:pt x="0" y="0"/>
                  </a:lnTo>
                  <a:lnTo>
                    <a:pt x="0" y="8211610"/>
                  </a:lnTo>
                  <a:lnTo>
                    <a:pt x="73150" y="8211610"/>
                  </a:lnTo>
                  <a:lnTo>
                    <a:pt x="73150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1799589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7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dirty="0" sz="5000" spc="-4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dirty="0" sz="5000" spc="-100">
                <a:solidFill>
                  <a:srgbClr val="404040"/>
                </a:solidFill>
                <a:latin typeface="Calibri Light"/>
                <a:cs typeface="Calibri Light"/>
              </a:rPr>
              <a:t>v</a:t>
            </a:r>
            <a:r>
              <a:rPr dirty="0" sz="5000" spc="-3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dirty="0" sz="5000">
                <a:solidFill>
                  <a:srgbClr val="404040"/>
                </a:solidFill>
                <a:latin typeface="Calibri Light"/>
                <a:cs typeface="Calibri Light"/>
              </a:rPr>
              <a:t>y</a:t>
            </a:r>
            <a:endParaRPr sz="5000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355" y="2595946"/>
            <a:ext cx="12952244" cy="20674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4239895" marR="5080" indent="-82550">
              <a:lnSpc>
                <a:spcPts val="5210"/>
              </a:lnSpc>
              <a:spcBef>
                <a:spcPts val="730"/>
              </a:spcBef>
            </a:pPr>
            <a:r>
              <a:rPr dirty="0" spc="-15"/>
              <a:t>Introduction </a:t>
            </a:r>
            <a:r>
              <a:rPr dirty="0" spc="-25"/>
              <a:t>to </a:t>
            </a:r>
            <a:r>
              <a:rPr dirty="0" spc="-20"/>
              <a:t>Large </a:t>
            </a:r>
            <a:r>
              <a:rPr dirty="0" spc="-10"/>
              <a:t>Language </a:t>
            </a:r>
            <a:r>
              <a:rPr dirty="0" spc="-1075"/>
              <a:t> </a:t>
            </a:r>
            <a:r>
              <a:rPr dirty="0" spc="-5"/>
              <a:t>Models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43204" cy="8229600"/>
            <a:chOff x="0" y="0"/>
            <a:chExt cx="243204" cy="8229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0180" cy="8229600"/>
            </a:xfrm>
            <a:custGeom>
              <a:avLst/>
              <a:gdLst/>
              <a:ahLst/>
              <a:cxnLst/>
              <a:rect l="l" t="t" r="r" b="b"/>
              <a:pathLst>
                <a:path w="170180" h="8229600">
                  <a:moveTo>
                    <a:pt x="0" y="8229600"/>
                  </a:moveTo>
                  <a:lnTo>
                    <a:pt x="170059" y="8229600"/>
                  </a:lnTo>
                  <a:lnTo>
                    <a:pt x="170059" y="0"/>
                  </a:lnTo>
                  <a:lnTo>
                    <a:pt x="0" y="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0059" y="17989"/>
              <a:ext cx="73660" cy="8211820"/>
            </a:xfrm>
            <a:custGeom>
              <a:avLst/>
              <a:gdLst/>
              <a:ahLst/>
              <a:cxnLst/>
              <a:rect l="l" t="t" r="r" b="b"/>
              <a:pathLst>
                <a:path w="73660" h="8211820">
                  <a:moveTo>
                    <a:pt x="73150" y="0"/>
                  </a:moveTo>
                  <a:lnTo>
                    <a:pt x="0" y="0"/>
                  </a:lnTo>
                  <a:lnTo>
                    <a:pt x="0" y="8211610"/>
                  </a:lnTo>
                  <a:lnTo>
                    <a:pt x="73150" y="8211610"/>
                  </a:lnTo>
                  <a:lnTo>
                    <a:pt x="73150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466026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00">
                <a:solidFill>
                  <a:srgbClr val="404040"/>
                </a:solidFill>
                <a:latin typeface="Calibri Light"/>
                <a:cs typeface="Calibri Light"/>
              </a:rPr>
              <a:t>Toxicity</a:t>
            </a:r>
            <a:r>
              <a:rPr dirty="0" sz="5000" spc="-10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5000" spc="-95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0">
                <a:solidFill>
                  <a:srgbClr val="404040"/>
                </a:solidFill>
                <a:latin typeface="Calibri Light"/>
                <a:cs typeface="Calibri Light"/>
              </a:rPr>
              <a:t>Abuse</a:t>
            </a:r>
            <a:endParaRPr sz="5000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4937759"/>
            <a:ext cx="11612880" cy="22250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206" y="2566059"/>
            <a:ext cx="12302651" cy="540042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43204" cy="8229600"/>
            <a:chOff x="0" y="0"/>
            <a:chExt cx="243204" cy="8229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0180" cy="8229600"/>
            </a:xfrm>
            <a:custGeom>
              <a:avLst/>
              <a:gdLst/>
              <a:ahLst/>
              <a:cxnLst/>
              <a:rect l="l" t="t" r="r" b="b"/>
              <a:pathLst>
                <a:path w="170180" h="8229600">
                  <a:moveTo>
                    <a:pt x="0" y="8229600"/>
                  </a:moveTo>
                  <a:lnTo>
                    <a:pt x="170059" y="8229600"/>
                  </a:lnTo>
                  <a:lnTo>
                    <a:pt x="170059" y="0"/>
                  </a:lnTo>
                  <a:lnTo>
                    <a:pt x="0" y="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0059" y="17989"/>
              <a:ext cx="73660" cy="8211820"/>
            </a:xfrm>
            <a:custGeom>
              <a:avLst/>
              <a:gdLst/>
              <a:ahLst/>
              <a:cxnLst/>
              <a:rect l="l" t="t" r="r" b="b"/>
              <a:pathLst>
                <a:path w="73660" h="8211820">
                  <a:moveTo>
                    <a:pt x="73150" y="0"/>
                  </a:moveTo>
                  <a:lnTo>
                    <a:pt x="0" y="0"/>
                  </a:lnTo>
                  <a:lnTo>
                    <a:pt x="0" y="8211610"/>
                  </a:lnTo>
                  <a:lnTo>
                    <a:pt x="73150" y="8211610"/>
                  </a:lnTo>
                  <a:lnTo>
                    <a:pt x="73150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3763" y="403859"/>
            <a:ext cx="389699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5">
                <a:solidFill>
                  <a:srgbClr val="404040"/>
                </a:solidFill>
                <a:latin typeface="Calibri Light"/>
                <a:cs typeface="Calibri Light"/>
              </a:rPr>
              <a:t>Misinformation</a:t>
            </a:r>
            <a:endParaRPr sz="5000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698504"/>
            <a:ext cx="11752578" cy="21780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4239895" marR="5080" indent="-82550">
              <a:lnSpc>
                <a:spcPts val="5210"/>
              </a:lnSpc>
              <a:spcBef>
                <a:spcPts val="730"/>
              </a:spcBef>
            </a:pPr>
            <a:r>
              <a:rPr dirty="0" spc="-5"/>
              <a:t>Harms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20"/>
              <a:t>Large</a:t>
            </a:r>
            <a:r>
              <a:rPr dirty="0" spc="-25"/>
              <a:t> </a:t>
            </a:r>
            <a:r>
              <a:rPr dirty="0" spc="-10"/>
              <a:t>Language </a:t>
            </a:r>
            <a:r>
              <a:rPr dirty="0" spc="-1070"/>
              <a:t> </a:t>
            </a:r>
            <a:r>
              <a:rPr dirty="0" spc="-5"/>
              <a:t>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80235"/>
            <a:ext cx="2317115" cy="19888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84200"/>
              </a:lnSpc>
              <a:spcBef>
                <a:spcPts val="1010"/>
              </a:spcBef>
            </a:pPr>
            <a:r>
              <a:rPr dirty="0" sz="4800" spc="-60">
                <a:solidFill>
                  <a:srgbClr val="FFFFFF"/>
                </a:solidFill>
                <a:latin typeface="Calibri Light"/>
                <a:cs typeface="Calibri Light"/>
              </a:rPr>
              <a:t>Large </a:t>
            </a:r>
            <a:r>
              <a:rPr dirty="0" sz="48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 spc="-5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4800" spc="-8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dirty="0" sz="4800" spc="-40">
                <a:solidFill>
                  <a:srgbClr val="FFFFFF"/>
                </a:solidFill>
                <a:latin typeface="Calibri Light"/>
                <a:cs typeface="Calibri Light"/>
              </a:rPr>
              <a:t>Models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4239895" marR="5080" indent="-82550">
              <a:lnSpc>
                <a:spcPts val="5210"/>
              </a:lnSpc>
              <a:spcBef>
                <a:spcPts val="730"/>
              </a:spcBef>
            </a:pPr>
            <a:r>
              <a:rPr dirty="0" spc="-20"/>
              <a:t>Large </a:t>
            </a:r>
            <a:r>
              <a:rPr dirty="0" spc="-10"/>
              <a:t>Language </a:t>
            </a:r>
            <a:r>
              <a:rPr dirty="0" spc="-5"/>
              <a:t>Models: </a:t>
            </a:r>
            <a:r>
              <a:rPr dirty="0" spc="-15"/>
              <a:t>What </a:t>
            </a:r>
            <a:r>
              <a:rPr dirty="0" spc="-1075"/>
              <a:t> </a:t>
            </a:r>
            <a:r>
              <a:rPr dirty="0" spc="-30"/>
              <a:t>tasks</a:t>
            </a:r>
            <a:r>
              <a:rPr dirty="0" spc="-15"/>
              <a:t> </a:t>
            </a:r>
            <a:r>
              <a:rPr dirty="0" spc="-20"/>
              <a:t>can</a:t>
            </a:r>
            <a:r>
              <a:rPr dirty="0" spc="-10"/>
              <a:t> </a:t>
            </a:r>
            <a:r>
              <a:rPr dirty="0" spc="-15"/>
              <a:t>they</a:t>
            </a:r>
            <a:r>
              <a:rPr dirty="0" spc="-10"/>
              <a:t> </a:t>
            </a:r>
            <a:r>
              <a:rPr dirty="0" spc="-5"/>
              <a:t>do?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3" y="403859"/>
            <a:ext cx="200533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Big</a:t>
            </a:r>
            <a:r>
              <a:rPr dirty="0" sz="5000" spc="-13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5000" spc="-25">
                <a:solidFill>
                  <a:srgbClr val="404040"/>
                </a:solidFill>
                <a:latin typeface="Calibri Light"/>
                <a:cs typeface="Calibri Light"/>
              </a:rPr>
              <a:t>idea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042" y="1849628"/>
            <a:ext cx="9499600" cy="141859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2225" marR="5080" indent="-10160">
              <a:lnSpc>
                <a:spcPts val="5210"/>
              </a:lnSpc>
              <a:spcBef>
                <a:spcPts val="730"/>
              </a:spcBef>
            </a:pPr>
            <a:r>
              <a:rPr dirty="0" sz="4800" spc="-25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3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5">
                <a:solidFill>
                  <a:srgbClr val="404040"/>
                </a:solidFill>
                <a:latin typeface="Calibri"/>
                <a:cs typeface="Calibri"/>
              </a:rPr>
              <a:t>turned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3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3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4800" spc="-10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15">
                <a:solidFill>
                  <a:srgbClr val="404040"/>
                </a:solidFill>
                <a:latin typeface="Calibri"/>
                <a:cs typeface="Calibri"/>
              </a:rPr>
              <a:t>predicting</a:t>
            </a:r>
            <a:r>
              <a:rPr dirty="0" sz="4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4800" spc="-20">
                <a:solidFill>
                  <a:srgbClr val="404040"/>
                </a:solidFill>
                <a:latin typeface="Calibri"/>
                <a:cs typeface="Calibri"/>
              </a:rPr>
              <a:t>words!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2024-11-04T03:42:58Z</dcterms:created>
  <dcterms:modified xsi:type="dcterms:W3CDTF">2024-11-04T03:42:58Z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2024-08-20T00:00:00Z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2024-11-04T00:00:00Z</vt:filetime>
  </property>
</Properties>
</file>