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UIivEMPG4Oy6mNBIdvU4rrp1m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48"/>
  </p:normalViewPr>
  <p:slideViewPr>
    <p:cSldViewPr snapToGrid="0">
      <p:cViewPr varScale="1">
        <p:scale>
          <a:sx n="155" d="100"/>
          <a:sy n="155" d="100"/>
        </p:scale>
        <p:origin x="19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10:06:07.57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9825 3834 7271,'-15'-3'-94,"1"4"1,18-7 0</inkml:trace>
  <inkml:trace contextRef="#ctx0" brushRef="#br1" timeOffset="45128">20564 10589 11433,'-7'2'-16,"2"-1"1,5-1-1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48:36.422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13454 4575 8325,'-4'0'-347,"1"1"348,2 0-8,1 1 0,-1-1 0</inkml:trace>
  <inkml:trace contextRef="#ctx0" brushRef="#br0" timeOffset="17281">14238 3809 23932,'29'-2'-1,"-10"3"1,0 4-1055,11 10-452,0 2 1006,-12-6 0,-1 0-414,-1 2-7,9 11 137,-13-8-825,7 13-215,-10-11 318,3 15 606,-6-13 273,-2 14 289,-2-13 227,-4 7 418,-4 4 320,-2-7-223,0-1 1,-1-1 534,-4 7-596,1-3 0,-1 0 230,-3 4-378,4-4 1,-1 1 93,0 4-313,3-6 0,2 1-243,1 4 113,3-5 0,0-1-457,2 5 236,1-1 1,0 2-63,-1-6 1,1 0-48,-1 9 0,0 0 103,1-11 0,-1-1 11,0 2 0,1-2-187,0 0-28,0 13 152,1-13 43,3 13 251,0-15-2,8 15 49,-2-14 247,1 1 0,2 1 40,0-1 1,0 0-34,4 9 1,0 1 264,-1 0 1,-3 0-294,-2-2 1,-3 0 103,-6-2 1,-5 0-11,-6 0 0,-5-2-176,4-7 1,-4 0-527,-3-1 1,-4 1-1,1-2 475,0 0 0,-2 0-8,-4 4 1,-4 3 0,3-3-154,2-1 0,2 0-312,2-2 1,0 2 0,4-2-2805,-4 9 3257,5 2 1,12-17 0,2-4 0</inkml:trace>
  <inkml:trace contextRef="#ctx0" brushRef="#br0" timeOffset="40947">13573 6940 21331,'-6'0'-440,"2"-1"237,4 1 325,-8-1-698,6 0 152,-7-1 102,9 2 396,0 0 0,0 0 0</inkml:trace>
  <inkml:trace contextRef="#ctx0" brushRef="#br0" timeOffset="58511">15180 7077 18403,'0'0'0</inkml:trace>
  <inkml:trace contextRef="#ctx0" brushRef="#br1" timeOffset="80059">14873 5049 5872,'-19'-8'96,"0"0"1,-14-6-94,14 8 192,1-1 25,2 1 144,-2-20 0,-2-9 0,9 18-201,14 23 0,5 10 1,6 8-1,3 7 0,4 6 1,1 3-1,1 3 0,-1 1 1,0-1-1,-3-2 0,-4-4 1,-4-5-1,-6-7-1256,-10 9 1,-8-7 0,8 7 1093,9-10 1,6 5 0,3 3 0,4 4 0,2 2 0,1 2-1,2 0 1,-1 1 0,-2-2 0,-1-2 0,-3-2 0,-3-4-1,-6-4 1,-4-5-372,-14 10 0,-8-8 1,2-4 414,-1 8-556,6-6 187,0-1 216,3-2-24,-1 16 1541,10-8-4012,4 6 2603,5-19 0,0-8 0,-6-6 0</inkml:trace>
  <inkml:trace contextRef="#ctx0" brushRef="#br0" timeOffset="81044">14876 6084 7721,'1'-6'858,"-1"2"-120,0 4-271,23-8 35,-13 9-344,22 1-1,-21 9-266,7 14 2,-9-9-3170,5 13 912,-6-12 1226,4 6 1031,-5-12 1,-1-1-1,-4-8 1</inkml:trace>
  <inkml:trace contextRef="#ctx0" brushRef="#br1" timeOffset="81259">15152 6042 8982,'-14'12'-85,"-1"1"0,0 3 0,1 2-800,0 7 0,0 1 885,3-4 0,0-2 0,-2 6 0,7-15 0</inkml:trace>
  <inkml:trace contextRef="#ctx0" brushRef="#br0" timeOffset="81508">14776 6054 13234,'27'-7'64,"0"0"0,2 2 0,2 1 1,-1 1-1704,1 2 1,1 0 1011,-3 2 0,3 0 0,-3 1-1012,0 2 1,-3 1 1371,-2 1 0,-3-1 0,4 1 1,-11-1-1</inkml:trace>
  <inkml:trace contextRef="#ctx0" brushRef="#br0" timeOffset="113507">9839 4406 13678,'0'4'-2448,"2"-1"1162,-1-3 2666,3 0-662,-1 0-212,4 0-177,-2 0-17,9 0-287,2 1 689,1 0 176,8 2-947,-11-1 64,11 0 19,-11-2 504,10 1-118,-11-1 89,7-1 22,-9 0 126,7-2 18,-7 2 143,13-4 218,0-2-1145,-6 2 0,2 1 129,1 0 0,-1 1 0,3-2 0,-3 4 0</inkml:trace>
  <inkml:trace contextRef="#ctx0" brushRef="#br1" timeOffset="274219">12119 11692 6126,'0'0'0</inkml:trace>
  <inkml:trace contextRef="#ctx0" brushRef="#br1" timeOffset="274410">12310 11685 6358,'0'0'0</inkml:trace>
  <inkml:trace contextRef="#ctx0" brushRef="#br1" timeOffset="274593">12443 11697 7039,'3'3'783,"-1"-1"-1233,-2-2 450,20 0 0,-15 0 0,15 0 0</inkml:trace>
  <inkml:trace contextRef="#ctx0" brushRef="#br1" timeOffset="274760">12580 11695 7478,'-3'3'1092,"0"0"-1812,3-3 720,14 0 0,-10 0 0,10 0 0</inkml:trace>
  <inkml:trace contextRef="#ctx0" brushRef="#br1" timeOffset="274944">12777 11699 7934,'16'1'-320,"-4"0"0,-8-1 0</inkml:trace>
  <inkml:trace contextRef="#ctx0" brushRef="#br1" timeOffset="275110">12949 11681 8539,'18'4'0,"-4"-1"0</inkml:trace>
  <inkml:trace contextRef="#ctx0" brushRef="#br0" timeOffset="276060">12046 11721 7169,'-2'8'-225,"0"-3"1,4-4 0</inkml:trace>
  <inkml:trace contextRef="#ctx0" brushRef="#br1" timeOffset="276243">12119 11702 7067,'6'3'1271,"-1"0"-1467,-5-3-434,9 3 630,4 0 0,-2 1 0,0-2 0</inkml:trace>
  <inkml:trace contextRef="#ctx0" brushRef="#br1" timeOffset="276410">12260 11706 6823,'0'0'0</inkml:trace>
  <inkml:trace contextRef="#ctx0" brushRef="#br1" timeOffset="276593">12460 11683 7461,'-2'6'-893,"1"-1"893,19-4 0,-14-1 0,14 1 0</inkml:trace>
  <inkml:trace contextRef="#ctx0" brushRef="#br1" timeOffset="276794">12706 11734 6199,'24'5'0,"-5"-1"0</inkml:trace>
  <inkml:trace contextRef="#ctx0" brushRef="#br1" timeOffset="276993">12944 11724 7811,'0'4'496,"0"-1"5,0-3-2668,16 2 2167,-9-1 0,10 1 0,-14-2 0</inkml:trace>
  <inkml:trace contextRef="#ctx0" brushRef="#br1" timeOffset="277178">13103 11722 8245,'-2'3'801,"0"-1"-1938,2-2-397,20 0 1534,-9-1 0,10 1 0,-15-1 0</inkml:trace>
  <inkml:trace contextRef="#ctx0" brushRef="#br1" timeOffset="277343">13268 11745 5849,'0'0'0</inkml:trace>
  <inkml:trace contextRef="#ctx0" brushRef="#br0" timeOffset="415066">11180 11580 11258,'-29'0'161,"0"0"0,-1 0 0,1 0 1,0-1-1,-1 1 0,1-1 1,0 0-645,0 0 1,0 0-1,0 0 1,1-1 428,0 1 1,-1-1-1,1-1 1,1 1-122,-9-2 0,0 0 1,2-1 134,1 0 1,0-2 0,3 2-1,3 0 1,3 0 0,5-1-1,1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01:52.004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2399 4209 8416,'-1'-5'-370,"1"1"205,1 4 396,4-1-139,4 0-74,0 0 1,3 0 154,-3 1-23,11-1 124,-5 1 9,15-1-218,-14 0 28,14 0 46,-13 0 5,14 1-157,-13 0-11,13 0 5,-13 0 21,2 1 1,1-1-54,-2 0 1,1 0-32,-1 0 1,1-1 20,4-1 0,0-1-23,-1-1 1,0 0 34,-4 1 1,0-1 32,10-1 0,-1 1-82,-1 0 29,-4 1 1,1 0 47,3 1 33,8 0 21,-11 2-3310,-1 0 3117,0 0-953,10 2 1074,-7-1 21,-4 1 1,1 0-17,4 0 21,-3-1 1,-1 0-175,6 1 110,-5-1 0,0 0-73,4 0 74,-5 0 0,0 0-58,4 1-227,-4-1 0,-1 0 225,5 2 21,0-1 0,2 0 88,-4 1 0,1-1 3,9 1 0,2 0 11,0 0 0,0 0-8,-1 0 0,1-1 810,-12 0 1,0 0 0,0 0-798,0 0 0,0-1 1,0 1 6,1 0 0,0-1 0,-1 1 0,2 0 0,0-1 487,5 1 1,-2 0-487,1 0 1,-3 0 1,-1 0 24,6-1-37,-5 0 0,1 0 9,6-1-6,-6 0 0,1 0 9,5 0 7,-11 0 1,2 0 0,1 0-5,8-1 0,0 0-28,0 0 1,0 0 17,-8 0 1,1 0 0,-3 0 4,-6 0 1,-1 0 1,16 0 1,0 0-11,-14 1 0,1-1 5,4 0 0,4 0 1,-3 0 21,0 0 0,0 0-16,1 0 0,3 0 0,-4 1-2,-4-1 0,-2 0 500,3 1 1,1-1-475,-1 0 1,0 0 1,-2 0 0,1 0-889,5 1 0,4-1 1,-3 0 871,0 1 0,1 0-4,0 0 1,2 0-1,-2 0-56,-5 1 0,0-1 55,2 1 1,1 0 0,-1 0 1,-3 0 0,0 0-8,3 0 0,1 0 0,-2 1 10,-2-1 0,0 0-3,7 0 1,4 0-1,-1 1 5,-4-1 0,1 1 1,0-1-82,1 0 1,1 0-1,1 0 1,-1 0 74,1 0 0,-1 0 1,0 0-1,1 0 6,-1-1 0,0 0 0,0 0 0,1 1-17,-1-2 1,0 1 0,0 0 0,1 0 16,-1 0 0,0-1 0,-1 1 0,1 0-8,1 1 1,-1-1 0,0 1 0,-2 0 1,0-1 1,-1 1 0,1 0-8,3 1 0,0 1 0,-4-1 1,-5 1 0,-2-1 6,3 0 1,2 1 0,-2 0 0,-2-1 0,1 1 4,2 0 0,2-1 0,-2 1-10,-1-1 1,0 0-239,3 0 1,3 0 0,-2-1 238,-3 0 1,1 0 1,2 0 0,4 0 0,-3-1-4,-2 1 0,-1 0-1,4-1 0,3 0 0,-4 0 1,-2 0 0,1 1 9,-2-1 0,4 0 0,1 0 0,0 0-9,-4 0 1,1-1 0,-1 1 0,1 0 5,-1 0 0,1 0 1,-1 0-1,1-1-5,4 1 1,2-1-1,-2 1 1,-4-1 0,2 1 1,0-1 10,2 1 0,4-1 1,-4 1-14,-2 0 0,-1-1 10,4 1 0,3 0 0,-3 0-10,-4 1 0,2-1 0,-3 0 1,5 1 0,0-1 0,0 1 4,-4-1 1,-1 1 0,0-1 0,0 0-1,1 1 1,-1-1-1,0 0 1,1 1-6,3-1 0,2 0 0,-2 0 0,-4 0 0,2 0 0,0 0 35,3-1 1,3 1-1,-3-1 13,-4 1 0,0-1 5,-2 0 1,4 0 0,0 1 0,-3-1-19,-1 0 1,-3 1 0,2-1-25,4 0 0,2 1 0,-1-1 3,-4 1 0,0 0 0,-1 0 1053,5 0 0,-1 1-1097,-3 0 0,1 2 0,-2-1 30,6 4 0,-3 0 0,-7-2 0,-4 1 0,1 4 0</inkml:trace>
  <inkml:trace contextRef="#ctx0" brushRef="#br0" timeOffset="1613">7652 2948 9451,'2'-3'2234,"0"0"-846,-2 3-1212,6-4 1079,0 12-2029,9 14 220,-5 4 471,-3 0 0,0 0 204,-1 6-275,-1-3 1,0 0-390,1 6 389,-2-5 1,0-1-884,1 4 1134,-1-8 1,0 0 61,2-1-347,7 9 75,-5-19 903,11-6-655,-8-12 74,2-8 0,0-3-4,7-16-1219,-6 9 0,2-5 1,0 2 1107,0 0 0,0 0 152,-1-1 0,0-1 0,-1 2 53,-5 7 1,-1 0-15,1-8 0,-2 1 32,-2-2-334,-3 4 1,0 0-41,-1-1-470,-2-8-1722,-4 27 2205,-6 19 0,4-3 0,-1 12 0</inkml:trace>
  <inkml:trace contextRef="#ctx0" brushRef="#br1" timeOffset="2183">8279 3129 7358,'-2'-3'887,"0"1"-646,2 2-221,-18 3 341,2 14-224,2-2 0,0 1-86,0 14-49,8-9 1,3-1-3,2 0 56,5 9-17,1-14 169,10 5-80,-5-11 113,10 2-95,-7-8 162,17-8-112,-6-12-143,-8 3 0,-1-2-25,-3-4 0,-2 0 12,-3-1 1,-2 1-10,0-15-350,-6 15-59,-1 9 73,-2 14 280,1 2-1,-1 12 10,1-4 16,1 13 0,1-9 22,4 9 0,1-11-16,4 3 61,0-7-67,2-2-47,3-2-723,9-2-104,-2-4 874,15-8 0,-22 4 0,4-5 0</inkml:trace>
  <inkml:trace contextRef="#ctx0" brushRef="#br1" timeOffset="3130">8582 2840 11437,'-5'32'19,"1"0"1,0 0 0,0 1-1,1 0 1,2-1-21,2-2 0,1-1 0,1 0-24,0-1 0,1-1 0,1 0-33,3 6 1,1-2 71,0-10 0,2-4 132,3 3 58,1-23-123,-8-5 26,7-15-51,-6 5-26,5-15-24,-6 12 72,2-13-78,-5 16 40,1-7-10,-3 14-30,0 0-282,-2 6-376,1 4 652,1 8 3,2 7 6,2 4-6,1 11 3,0-11-75,3 14 69,-1-15 37,8 9 16,-4-14-77,16 2 2,-14-10 22,13-6 6,-16-3 6,5-12 36,-7 3 39,3-13-48,-6 9 1,2-14-9,-4 14 177,1-11-71,-2 15 99,0-6-751,-1 14 602,1 10 17,2 19-11,0-5 0,0 2-82,2 2 1,0 0-5,0-1 1,0-2-38,8 7 92,-6-13 33,4-12-89,-5-6-98,9-11 9,-5 1 49,5-7-4,-6 4 44,-2-1 11,1-8-8,-4 7-1,-3 1 1,1 0 3,-2 0 83,0-11-47,-2 19 14,-1 0 42,0 6-98,-1 3-173,-3 1 173,-1 3 168,-8 8-31,4 0 126,-10 16-168,8-7-35,1 2 1,2 1-61,1 2-16,4-2 1,1-1-55,6-2-512,11 8 61,3-13-919,10-8 1,5-3 1347,-6-5 1,0-2 0,0 2-1,-1 0 1,4-7 0</inkml:trace>
  <inkml:trace contextRef="#ctx0" brushRef="#br1" timeOffset="3700">9681 2816 10306,'-22'26'12,"15"-4"0,3 4 0,3 2 16,3 5 0,5 1 0,0 3-683,-2-4 1,1 2-1,1 1 1,0-2 673,0-3 1,-1 0 0,2-1-1,-2-3-17,2 0 0,-1-2 0,0-3 0,-2-2 1,-1-3 23,0 3 808,-1-1-1028,-2 13 146,-7-12-308,0 2-1483,-11-26 1839,5-6 0,1-1 0,5 4 0</inkml:trace>
  <inkml:trace contextRef="#ctx0" brushRef="#br1" timeOffset="4680">9542 3196 9906,'24'-3'76,"-1"0"1,0-1-1,-3 1-34,1-2 31,10-6-31,-7 2 7,-6 1 0,0-1-15,2-3 33,8-8-34,-13 7 133,8-10 30,-11 9 238,5-8-208,-9 12 259,0-4-485,-5 10-515,-1 1 512,0 10 28,-2 1 31,3 24-42,-2-13 0,0 1-14,2 8 0,1 1-2,-2-8 1,0-1-3,3 0 0,2-2-7,9 0 193,7-6-132,-3-8 48,4-19-39,-13 1 44,6-16-63,-9 9-15,-3 3 0,0-1-25,-2-4 6,1-11 24,-3 16-32,1-4-24,-1 14-699,0 2 678,-1 8 47,0 9-6,1 1 0,3 14 6,-1-8-27,4 5 1,1 0-69,1-1-558,-1-3 0,1-1 611,1-5-42,2-2 14,0-2 65,1-2-88,5-4 93,-6-1 87,6-8-22,-9-1 27,3-13-39,-6 4 70,0-15-61,-4 11 198,-1-13-142,-1 13 72,0-10-125,1 15 8,1-7-530,2 15 1670,6 9-1048,9 21-168,-8-5 1,-1 2-4,8 13 4,-11-14 1,-3 0 2,-5 7 24,1-5 132,-3-3 142,2-15 23,0-1-322,1-9-33,2-9 33,0-3 11,5-16-11,-1 12-19,0 2 1,1 2-24,2-4-678,4-4 630,-4 12-237,-1 4 221,0 2-126,1 4 218,-3 4 19,4 11 29,-4 0-1,1 17-7,-5-7-26,-1-1 0,0 0-258,-1 4-416,0-1 1,2 0-130,2-3-2474,11 10 3136,-3-24 1,1 0 0,-7-5-1</inkml:trace>
  <inkml:trace contextRef="#ctx0" brushRef="#br1" timeOffset="5163">10673 2953 11745,'-18'13'191,"0"-1"1,0 5-1,4 3-207,4 7 1,4 2 12,-1-7 1,4 0-84,9 13 1,5-4 40,1-7 25,2-3 1,1-3-1354,6-9 1275,2-4-31,3-3-70,2-5-14,1-4 157,0-3-263,0-5 291,-4-3-42,-4-3 25,-5-2 45,-5-5 37,-4-4-7,-5 13 1,-1-1-9,0-4 1,0 0-22,-2-3 1,0 0 54,0-1 0,-2-1 81,0-8 0,-1 2-87,1 11 1,0 0 43,-1-6 0,1 2 37,0 3 208,-1-3-339,2 16 58,-3 5-58,1 13 61,-4 24-22,4 3-136,1-7 0,1 3 120,3-3 0,0 2 1,1-2 2,0 5 1,1 1 18,0 1 1,2 2 0,0-3-46,-1-7 0,1-1-30,3 10 1,1-3-10,2-1-160,2-9 1,1-1-444,5 2 389,-2-7 0,1-1-562,0-1-2462,4-8 3181,-15-9 0,-1-2 1,-5 2-1</inkml:trace>
  <inkml:trace contextRef="#ctx0" brushRef="#br1" timeOffset="5450">10924 3017 11003,'24'-4'111,"0"1"0,3 0 0,-3 0-111,-2 1 0,13 0-25,-17 2 6,6 5 61,-13 0 288,1 16-235,-8-6 98,-3 16-134,-5-13-34,-5 11-25,3-13-352,0 7-29,5-13 95,5-1-229,6-6-1277,6-4 1792,5-5 0,-8 3 0,-2-2 0</inkml:trace>
  <inkml:trace contextRef="#ctx0" brushRef="#br1" timeOffset="5600">11186 2785 9357,'-26'19'-574,"16"-2"0,5 1 574,14 8 0,-2 0 0,4-10 0</inkml:trace>
  <inkml:trace contextRef="#ctx0" brushRef="#br1" timeOffset="6539">11384 2966 11866,'-37'2'140,"10"0"-138,7 20-4,12-6-49,-2 14 48,6-10-11,1 13-16,5-15 18,4 9 10,1-15 7,8 3 20,-5-9-16,5-1 2,1-7 17,-4-1 120,7-8-69,-9 0 41,4-11-41,-7 7 198,1-14-50,-4 11 159,1-13-273,-3 13 63,3-10-125,-3 14-23,2-4-84,-2 11-413,4-1 102,0 11 331,4 11 81,3 15-58,-4-10 1,-1 2-166,0-1 0,-1 0 116,5 8 26,-5-10 86,-6-14 541,-1-1-546,-1-12-48,0 1-28,0-7-5,0-5-31,5-3 14,0-1 53,5 0 61,1 1-33,-1 6 17,7-9-6,-6 13-36,5-4-3,-6 10-106,7 0 30,-7 5 112,10 4-36,-8 1-67,8 8 67,-9-2 6,2 5-3,-5 4 5,-2-3 112,-1 14-83,-3-11-62,-5 14 22,1-14-45,-6 11 12,4-14 27,-4 5 40,6-12 291,-2-1-86,5-6-208,0-7-31,2-1-13,11-25-34,-2 9 1,1 0 19,-1 0 1,0 0-27,5-6 0,0 0-4,-2 9 0,1 2 48,3 1 1,3 4-56,2 6 0,1 5 28,7 9 65,-15 8 1,-4 4 23,-5 4-3,-4-2 1,-1 1-160,-1-3 0,-1 0-224,0 17-330,0-4-588,2-14 1254,5-2 0,-3-8 0,3-1 0</inkml:trace>
  <inkml:trace contextRef="#ctx0" brushRef="#br1" timeOffset="8448">12319 2925 9096,'9'29'205,"0"5"-186,-5-18 26,2 11-42,-3-14 3,0 3 30,-2-9 6,0-2 269,0-2 64,0-3-333,1-6 0,2-9-73,0-3 23,4-14 2,1 0 3,0 0-39,-2 12 0,0 1 134,1-2 3,4-3 126,0 8-246,0 7 73,0 1 39,1 10-7,-5 3-32,3 4-136,0 7-5,-3-2-11,4 10-13,-6-9 10,1 8-24,-5-10 103,1 4 34,-2-8 150,-1-1 40,0-6 247,1-2-443,1-3-45,3-15 39,0 5-27,6-21-95,-3 17 1,0-1-12,3-2 1,2 0-22,-1 2 1,2 2-85,9 1 238,-10 14 34,-3 17-2,-8-2 175,-1 15-10,-4-8-26,0-2 0,-1 0-39,-2 4-24,1-5 0,0 1-6,1 1 16,1 10-110,4-16 40,2 1 3,2-8 42,3-3-17,0-1-6,3-3-55,17-12-188,-8 3-290,-3-1 1,0-1 297,2-4 73,0 0 25,-1-2 17,-2 2 76,2-8 25,-7 7 92,3-11-59,-9 13 46,-2-8-49,-2 11 29,-3-4-3,0 9-79,-5-2-69,2 6 52,-8 4 32,4 2 30,-11 8-59,6 0-2,-9 12-6,10-8-3,-8 15 3,12-13 339,2 1 0,3 2-370,8 11-96,5-12 0,4-2-869,10-5 1,4-4 995,1-5 0,0-2 0,-6-2 0,-1 0 0,4-7 0</inkml:trace>
  <inkml:trace contextRef="#ctx0" brushRef="#br1" timeOffset="8781">13052 2652 9869,'-2'-34'56,"1"-1"-53,1 22 126,0-6 25,0 11-6,0 0-148,-1 6-392,1 1 353,-3 5 39,0 2 118,0 5 30,-2 13-89,3-2-37,1 0 1,1 1-18,3 8-15,2-1 1,2 0-186,-2-12 1,1 1-155,5 13 0,2 0 42,-6-14 1,0-1-582,5 10 1,-1-1-269,0-1 1156,0 3 0,-7-19 0,-2-4 0</inkml:trace>
  <inkml:trace contextRef="#ctx0" brushRef="#br1" timeOffset="9763">13059 2782 9040,'5'-2'983,"-1"2"-750,-4 0-169,20-5 12,-8 3 13,22-5-24,-19 3 19,5-2 5,-9 2-2,-1-2 19,0-4-106,-4 1 3,2-10-3,-6 5-5,0-5-4,-3-4 9,-1 5-47,-3-6 44,1 8-3,0 1 3,1 3 1,0 3-88,1 3-285,1 3-168,0 3 414,1 4 129,-2 11 109,1 1-17,-1 2 1,1 2 16,0 8 22,0-2 1,0 1-28,0 7-33,0-4 1,1-1-28,0 4-31,1-7 0,0-1 9,1 1-22,5 10 3,-2-21 324,6 2 46,2-23-219,9-14-107,-6-4-12,-5 5 0,-2-1-29,-1 0-538,1-5 644,-5 10 26,1 1 142,-1-1-168,-1 5-14,-1 1-208,-1 6-408,1 2 1005,0 4-537,2 5 50,-2 2 0,3 5 5,-3-1 26,2 1-28,0 1 5,3 9-2,2 1-6,-1-1-3,-1-4-159,1-7 64,-3-5 73,2-1 195,-3-6-150,3-6-76,-1-2 3,2-5 19,-2-1 29,0 0 5,0-4-37,-1 1 6,1-2 31,-1 0 0,-1 2 3,1-1-3,-2 4-25,2-1 19,-3 6-268,1 1-45,-3 5 448,1 7 13,-2 0 99,-2 13-162,0-4 33,-2 12-51,2-11 40,0 12-95,2-13 78,3 11 98,11-12-132,14-3-50,-2-10-36,6-11 33,-13-1 3,-1-3-531,-2-2 537,-3-1 27,-3-2 57,-4-10-90,-4 6 0,-5-7-37,-1 11-7,-3 1-256,-6 1 124,2 8 317,-12 2-401,8 10-31,-6 3-124,7 5-148,2 2-1461,1 8 201,7-4 1823,0 3 0,5-12 0,0-3 0</inkml:trace>
  <inkml:trace contextRef="#ctx0" brushRef="#br1" timeOffset="10646">13843 2732 12790,'-22'-24'-129,"-1"5"25,17 21-55,-8 7 108,4 1 0,-1 5 1,-1 4 1,4 0 0,0 1-20,-1 8 1,0-1 41,4-6 1,1-2-150,6 18 52,2-23-18,3 1 21,1-8-5,2-2-453,6-4 156,-1-4-221,11-11 644,-11 1 162,-2-2 1,-2 0 391,2-6-1657,2-10 1263,-6 7 134,-2-4 42,-2-3-65,-3-6-159,-2 15 0,0-1-38,0 0 1,-1-1-4,0 1 1,0 0-32,0 4 1,-1 0 26,0-10 67,0-6-36,1 11-614,-2-11 567,1 19-609,-4-1 402,3 16 91,-3 3 32,2 8-7,1 4-44,0 5 1167,1 3-1108,2 4 22,1-4 1,1 1 16,1 3 0,1 1 215,-1-1 0,2 2-259,1 5 1,1-1-6,-3-13 0,1-1-37,3 11 1,1 0 24,2 1-67,-1-8 1,1-1 85,2-1 151,6 3 126,-9-17-67,5-6-159,-5-8 0,2-6 1,1-4 70,-1-4 0,0-2-80,-1 1 0,0-1 0,0-1-264,-2 1 0,1-1 0,-2 2 267,-1-4 0,0 3 61,2-10-5,-7 28-418,-3 4 323,-2 6 22,-1 3 0,-2 6-3,2-1 3,0 3 0,3-4 0,2 4 6,2-3-1,3 3 851,2-5-719,3 1 163,3-1-177,3 1-123,0-2-22,0 0 16,-1-1-19,-5 0 0,-3-2 25,-3 3 78,-3-2 14,-2 2-22,-2-2 6,-3 1-6,-4 0-70,-5 1-162,-7 0-495,-5-3 0,-3 0-982,4-2 1,-1 0 1395,1-1 0,-2-1 1,3 0-1,-9 0 1,8-3-1</inkml:trace>
  <inkml:trace contextRef="#ctx0" brushRef="#br0" timeOffset="18562">6111 7326 11350,'-4'0'829,"0"0"294,4 0-829,-1-2-1059,0 1 193,0-1 320,1 0 483,0 1-329,0 0-223,0-1-17,1 1 725,2-1 775,2 0 40,4 1-160,2-1-320,3 0-299,5-1-256,14-2 312,-4 1-2044,-8 0 0,1 0 1366,-4 0 0,2-1 106,3-1 1,2-1 0,0 0-37,4-2 1,1 0-14,3-1 0,3-2 0,-3 2-53,-4 0 0,0 1 4,1-1 0,1 0 0,-2 1-111,-4 0 0,-1 2 161,1-1 0,0 1 1,-2 0-104,-4 1 0,-1 1-121,8-2 0,0 0-178,2-1 274,-3 1 1,1 0-315,6-2 214,-2 0 1,1 0-213,-9 3 1,-1 0 497,4-1 0,-1 0 0,2 0 0,-14 4 0</inkml:trace>
  <inkml:trace contextRef="#ctx0" brushRef="#br0" timeOffset="19684">6324 7130 19385,'9'-13'1913,"-1"3"-1398,-8 9-2832,0 1 2186,-1 3 376,-1 1-3310,-5 6 3295,1 0-301,-10 10 108,3-7-31,-1 0 1,-1 0 1181,-6 2-847,2-1 0,-2 0 352,-5 2-314,-3 0 1,-2 1-4,7-4 1,0 1-44,-5 3 0,2 0-31,9-6 0,4 0 181,0 7-808,14-4 1798,6 5-3604,1-2 350,8-1-557,-7-10 272,3 0 224,-2-3 109,-1-2 978,2-1 999,0 0 574,1 0 43,0 0 248,1-1-253,-1-1-70,2 0-263,-1 0-207,1 1-98,0-1-96,0 2 62,7-1-213,0 3-171,0-1-94,-3 3-258,-6-1-63,-1 0 27,-1-1 238,0 0 71,-2-1 227,-1 0 197,0-1 289,-3-1 382,0 0 447,-1-2-344,-1-2-687,0-2-99,-1-3-108,-2-9-217,-1-6-246,0-2-111,-2-10-440,3 16 225,-4-12 410,3 18-410,-6-3-404,2 12-2105,-10 8 3536,6 3 1,0 2 0,6-4 0</inkml:trace>
  <inkml:trace contextRef="#ctx0" brushRef="#br0" timeOffset="34411">7999 9605 13901,'6'2'87,"0"-1"158,-4-1 528,2 0-351,0 0-156,0 0-90,0 0-41,2 0 155,1 0 77,2 0-29,2 0-311,3-1 61,2 1-173,15-1-98,-4-1 85,2 0 0,1 1-268,-7-1 0,0 0 233,5 0 1,5 0 0,-4-1-84,0 1 1,1 0-13,1-1 1,2-1 0,-2 1-46,-6 0 0,1 0 107,5-1 0,4-1 0,-3 0-193,1-1 0,-1 0 96,-2 1 0,2-1 1,-2 0-56,2 0 1,-3 0-200,-6 2 1,-3 0 378,3 2 1,-16 2 0,-7 2-1</inkml:trace>
  <inkml:trace contextRef="#ctx0" brushRef="#br0" timeOffset="35710">8121 9462 17818,'-2'5'582,"0"-1"135,2-4 86,-20 12 1063,13-8-598,-17 10-313,19-11-497,-4 1 697,3-1-78,-4 3 142,3-2-320,-9 8-1001,0 2-162,-7 9-322,6-5 111,-1 5-126,9-12-48,-3 6-144,7-9-152,-2 4 39,5-6-134,0 4-100,2-4-308,2 1-96,0-2-297,1 1-119,1-1 54,4 3 440,-1-2 289,7 3 455,-4-4 527,9 3 326,-6-4 302,11 4 340,-9-4-165,17 5-87,-7-3 68,8 1 477,-10-3 27,-8-8 15,-8-9-251,-7-16-699,-3 3-300,-2 5 1,-1-1-234,-5-2 49,1 2 0,0 1-487,-4-6 333,4 7 0,-1 0-1229,1-1-1307,-5-3 2853,8 15 1,1 2 0,3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10:08:21.50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12018 11249 13933,'-16'-16'-1093,"12"10"-472,-11-6 1151,15 16-99,4 4 470,-1 3 1,1-4 0,-2-2-1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02:33.463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5273 4577 11748,'18'-15'856,"-1"0"0,0 1 0,-2 0-63,4-4-421,1-3-153,2-1-81,1-2-463,-3 5 0,1-1-44,-4 4 1,-1 1-1,0 0 1,-2 2 0,1-1-1</inkml:trace>
  <inkml:trace contextRef="#ctx0" brushRef="#br0" timeOffset="968">6114 5257 18850,'27'11'-3277,"-3"-4"1431,-11-14 4798,3-4-689,3-4-678,9-8-1071,-11 8 0,2-2 341,6-4 1,4-4-1,-1 2-1383,-6 4 0,0 0 0,0-1 747,2 0 0,1-3 0,-1 2 0,-3 3 0,-2 0 0,-2 3 0,9-10 0</inkml:trace>
  <inkml:trace contextRef="#ctx0" brushRef="#br0" timeOffset="1884">5412 5965 16494,'3'1'-353,"0"-1"499,-3 0 624,19 0-92,2-11-103,6-3 1,4-4-452,-6-1 1,2-4 0,-1 0 0,-2 3 0,3-3 0,0 0 0,-2 1 0,1 0 0,-1-1 0</inkml:trace>
  <inkml:trace contextRef="#ctx0" brushRef="#br1" timeOffset="6002">11204 10319 6470,'6'8'185,"0"0"-174,-3-5 6,-1-1 8,1-1 26,-2 0 72,0-1 62,2 0 137,4-1 67,6-4-224,0 0 216,11-9-118,-7 1-112,3-2 0,2-3-1025,-5 4 0,2-3 901,0 0 0,3-3 1,2 0-1,-3 1-732,0 0 1,-1 0-1,2-1 590,0 1 0,3-2 1,0-1-1,0 0 0,-3 3-219,2-2 0,-1 1 0,1 0 334,2-4 0,4-1 0,-2 0 0,-4 4 0,-4 4 0,-2 1 0,5-4 0,-1-1 0</inkml:trace>
  <inkml:trace contextRef="#ctx0" brushRef="#br1" timeOffset="10934">8436 10886 7932,'-19'-5'504,"2"1"-275,12 3-204,0 1-64,-3-1-6,3 3-22,-6 5 48,3 2-4,-11 14-198,5-3-178,0-1 0,0 1 52,-4 7-336,-1 0 0,-1 1 683,2-2 0,5-8 0,3-3 0,5-8 0</inkml:trace>
  <inkml:trace contextRef="#ctx0" brushRef="#br1" timeOffset="11268">8068 10903 7699,'23'-4'25,"1"0"0,3 3 1,-2 4-26,-2 8-252,-1 4 0,0 2-53,-7-5 0,-1 1 305,9 11 0,-1 0 0,-6-5 0,4 5 0</inkml:trace>
  <inkml:trace contextRef="#ctx0" brushRef="#br1" timeOffset="13638">9143 8744 6162,'3'-5'837,"0"0"-708,-3 5-129,-4 0-31,2-1-2,-2 1 69,0 3 17,1 1 43,-6 5-40,2 0 11,-9 13-20,4-5-19,-1 0 0,0 2 14,-6 6-27,3-4 1,0 1-97,-4 4-55,8-10 0,0-1-214,-2 3-26,1-3 411,3-3 0,4-6 0,2-2 0</inkml:trace>
  <inkml:trace contextRef="#ctx0" brushRef="#br0" timeOffset="14153">8882 8744 9236,'-2'-2'-620,"0"1"1052,2 1 12,6-2 360,1 1-358,4 0-67,2 0-161,-4 3 21,13 5 93,-6 2-242,6 4 1,3 4-284,-1-1 1,2 1 0,1 2-136,-2-2 0,3 1 0,0 0 1,-3-1-1,2 1 0,-3-1 1,0-1-1,6 3 0,0 0 1</inkml:trace>
  <inkml:trace contextRef="#ctx0" brushRef="#br0" timeOffset="31366">2130 7454 11648,'1'3'-560,"0"0"1010,-1-3 605,-20 11 703,11-5-190,-22 13-534,18-9-25,-14 11-246,12-7 1,-2 1 160,-4 5 0,0 1-51,3-3 1,1 0-322,-2 5 0,2-2-82,2 0-448,3-3 0,0 0-45,0 2-77,3-3 1,0 0-177,0 2-319,-3 13-97,7-14 11,0 12-63,2-13 31,0 11 15,2-12 7,-1 5 86,1-8 35,1-1 78,-1-1 109,1 3 136,0-4 3,-1 5 16,1-8 47,-2 5 65,1-6-2,0 5 53,1-5-17,0 3-61,0-4-21,0 2-14,1-3-139,0 0-218,0 0-159,1 0 81,-1 0 34,1 1 22,-1-3 73,2 2-285,-2-3 186,3 2 411,-2 0 68,5 2 100,-2-1 10,9 4 170,2 2-26,12 4 175,6 0-140,-13-8 0,1-1-100,3-1 0,1-1 77,-7-1 1,0-1-154,5-1 0,0-2 180,0-1-130,-3 0 1,0-2 104,4-1-194,-4 1 0,-1-1-157,5 0-202,-6 1 1,1 1-421,2-1-242,12-1 313,-17 4-257,9-1 181,-13 2 203,2 0 490,-7 0 0,-3 1 0,-2 0 0</inkml:trace>
  <inkml:trace contextRef="#ctx0" brushRef="#br1" timeOffset="31881">2526 8137 5860,'-2'3'484,"0"0"-179,2-3-148,-14 21-157,8-11 10,-5 6 0,1 0 37,2-5 23,-4 10-36,4-10-31,-1 4 30,3-6-30,0-2 25,0 0 62,-2-1-48,3-3-42,-3-1-62,3-3-75,-1-5 106,2 0-8,-2-9 19,2 5-134,-2-12-11,2 9-81,0-6 11,1 6-3,-1 0 238,1 0 0,2 6 0,-1 1 0</inkml:trace>
  <inkml:trace contextRef="#ctx0" brushRef="#br1" timeOffset="32152">2348 8064 7400,'0'-25'1290,"-2"2"-1018,1 18-383,-1 1-569,1 2 583,7 9 249,6 4 31,10 10-113,-4-6 34,9 4-57,-11-11-18,14 6-419,-9-7-828,-2-2 1,0 0 1215,3-1 0,0-1 0,-15-2 1</inkml:trace>
  <inkml:trace contextRef="#ctx0" brushRef="#br0" timeOffset="40914">6314 6563 14555,'4'10'-1014,"-3"-6"0,4 1 0</inkml:trace>
  <inkml:trace contextRef="#ctx0" brushRef="#br0" timeOffset="41453">6724 6257 9166,'3'-5'657,"0"1"-259,-3 4-409,2 22-272,0 3 178,0-7 0,0 2 1,0 5 1,0-1-321,0 8-2,-1-3 0,1 0-625,-1 4 957,0-11 1,0-2 0,-1-5-1,0-3 1</inkml:trace>
  <inkml:trace contextRef="#ctx0" brushRef="#br1" timeOffset="41755">6770 6493 7167,'0'-4'1003,"-1"0"-835,1 4-241,15-18 39,-5 12-181,12-14-1034,-1 15 1249,1 1 0,-5 1 0,-4 1 0</inkml:trace>
  <inkml:trace contextRef="#ctx0" brushRef="#br0" timeOffset="42038">6913 6231 11252,'6'22'-81,"0"0"1,2 4 0,-1 0-249,0-4 0,-1-1-184,3 7 1,-2-1-2,0-1-223,-3-3 0,0-1-474,-2 2 1187,0 5 0,-2-18 0,0-5 0</inkml:trace>
  <inkml:trace contextRef="#ctx0" brushRef="#br1" timeOffset="42320">7040 6412 9382,'7'3'210,"6"4"-210,-3 0-678,16 6-215,-7-6-182,3 1 1075,-6-6 0,-11-1 0,0-1 0</inkml:trace>
  <inkml:trace contextRef="#ctx0" brushRef="#br1" timeOffset="42519">7198 6396 9130,'-2'15'336,"-1"12"-280,0-5 4,-2 6 0,-2 1-65,-3 3-560,0 0 1,-2 0-2450,0-2 3014,4-11 0,1-2 0,1-4 0,2-5 0</inkml:trace>
  <inkml:trace contextRef="#ctx0" brushRef="#br0" timeOffset="43498">7315 6135 16022,'1'-15'-696,"3"8"1758,-1 13-2527,4 13 755,-2-2 524,0 1 1,-1 0-58,1 8 219,-1-2 1,-1 0-384,1 6 80,-2-1 1,1 2-323,-2-8 1,0-1 506,0 6 0,0-2 123,0 7 738,0-20-413,2-21 165,2-17-368,0 6 0,0 1-93,3-12 345,6-1 14,-6 19 42,6-4-80,-6 11-18,5-1-205,-5 6-110,7 7-191,-7 0-33,5 17-174,-8-9 33,-2 16 25,-7-16 114,-8 10 118,0-12 151,-9 5 262,9-11-280,-8 1-15,11-6-1790,-3-3 1791,8-1 1,0 0-1,3 0 1</inkml:trace>
  <inkml:trace contextRef="#ctx0" brushRef="#br0" timeOffset="44664">7571 6308 8488,'4'-5'1572,"-1"1"-1358,-3 4-546,25-6 199,-14 7 30,9 1 1,0 1-168,-8 6-152,8 11 41,-13-9-125,0 6 377,-5-8 151,-1 2-73,-2-6 272,-1-1-47,0-3-149,1-2-72,1-2-1,0-10 48,2 3 87,1-12-87,0 10 75,3-9 124,-3 10-28,4-6-3,-4 9-41,3-2 6,-3 6-43,3 0 88,-4 2 0,4 1-131,1 1-239,2 1-81,4 0-275,1 1 240,3-2 109,0-3 404,-1 0-296,-6 0 199,-3 1-141,-5 2 138,1 2-11,-1-1 25,0 5-79,-1-1-18,2 10 35,3 2-60,0 0 57,5 5-54,-5-11-336,6 6-165,-5-8-1064,5 5 1565,-4-9 0,-2 1 0,-3-5 0</inkml:trace>
  <inkml:trace contextRef="#ctx0" brushRef="#br0" timeOffset="44864">7890 6086 9682,'-17'19'-6,"0"-9"1,24 0-1</inkml:trace>
  <inkml:trace contextRef="#ctx0" brushRef="#br1" timeOffset="45480">8138 6213 7540,'0'-4'960,"0"1"-243,0 3-591,-5-16-34,0 9-92,-2-11-117,-1 15 66,3 3-58,-8 5 73,4 0 10,-14 16-52,4 4 22,0 1 17,5 4 33,12-16 3,2 5 3,3-10 129,8 3-42,-2-8 151,12 0-154,-6-6-97,3-3 1,1-2-140,-2-4 1,1-3 145,5-5 1,-1-3 107,-2-5 1,-3-4 271,-4-3 0,-5-2-197,-4 11 0,-3-2 0,-1 1 36,-1-2 0,-2 1 1,-1 1-346,0-3 0,-2 3 247,-2-2 0,1 4 64,0 6-60,-1-3-88,5 14-959,-2 3 560,4 8 822,0 13-350,1 1-76,2 1 0,1 2 67,4 8-124,3 6 1,2 0 8,-5-16 1,1 0-533,1 5 0,1 2 0,0-4 330,5 10-1086,-3-8 0,0 0 248,2 0-416,-3-7 1,1 0 1406,1-3 1,-1-1-1,-7-9 1</inkml:trace>
  <inkml:trace contextRef="#ctx0" brushRef="#br1" timeOffset="45634">8493 6208 9707,'0'0'0</inkml:trace>
  <inkml:trace contextRef="#ctx0" brushRef="#br1" timeOffset="47914">7894 5130 6941,'0'-5'1315,"0"2"-919,0 3-283,5-3 66,3 12-220,2-2 85,8 24-264,-7-9-231,0 0 1,0 0 83,2 5 36,-1-4 0,-1-1 143,2 2 114,-3-7 0,0-2 76,1-1 175,5 1 429,-9-11 509,2-6-835,-7-3 176,1-15 126,-2 3-222,0-6 1,-1-2-289,0-3 25,-1-1 1,0 0-14,-1 0-80,1 5 0,-1 0-94,0-2-82,1 7 0,0 0-64,1 1-631,0-2-591,0 14-52,1 6 1505,0 4 0,0 1 1,-1-2-1</inkml:trace>
  <inkml:trace contextRef="#ctx0" brushRef="#br1" timeOffset="48465">8320 5143 6168,'-2'-1'717,"-1"0"-577,3 1-98,-22 12 30,13-4-17,-7 4 0,2 1-19,5 2 140,-1 12-151,6-11-19,2 10 22,4-12 20,2 2 22,4-5 36,1-5 37,6 0-65,-5-7 43,7-5-85,-7 0 216,5-9-3,-8 5 331,2-8-323,-5 7 222,-1-7-283,-3 7-42,0-2 115,-2 0-191,0 5 37,-2-4-115,2 8-249,1 0-387,1 2 592,4 9 66,-1-1 34,6 10-20,-3-7-173,8 9-658,0-4-888,4-1 1683,-3-7 0,-6-5 0,-6-2 0</inkml:trace>
  <inkml:trace contextRef="#ctx0" brushRef="#br1" timeOffset="49451">8389 4970 9830,'3'12'221,"5"9"-190,0-2 15,-1-1 0,0 1-46,2 6 18,-2-4 1,0 0-19,2 3-69,-2-5 1,-1-1-39,2-1-178,7 9 237,-9-18 82,5 2-34,-6-10-23,4-7 23,-4-1 0,5-12 25,-4 6-5,3-11-20,-4 9 196,3-12 22,-2 10-201,2-2-176,-2 12 164,-2 8 60,1 8 35,2 10-27,3 8-17,3 8-134,-2-10-230,2-1 168,-5-15-101,5 1 165,-6-6-52,8-4 80,-7-3 6,3-5 48,1-4 78,1-4 408,1 0-203,0 1-177,0 0-53,-3 4 95,1-6-37,-7 8-19,1-3-3,-4 7 135,1-1-230,-3 5-454,1 0 466,-2 7 21,1 0 23,-1 4-3,0 3-53,1-2 6,0 5 0,1-7 27,1 3 1,0-7 95,4 1-48,-3-4-48,7-4-131,-3-1-179,9-9 120,-5 3-195,12-18 301,-6 2 73,-8 7 1,0-1 31,-4 1 1,-1 0 292,-6-14-148,-7 10-11,-8 14-118,2 10 28,-4 11-59,9-3 3,-3 10-36,6-8 27,1 9-33,4-9 6,3 8 19,2-9-3,3 3 6,2-4 9,2-2-37,2 0-3,2-1-204,2-2-171,2-1-980,11-1-778,-4-1 2136,-2-3 0,-2 0 0,-4 1 0,5-3 0</inkml:trace>
  <inkml:trace contextRef="#ctx0" brushRef="#br1" timeOffset="50450">7692 5236 9133,'-28'-9'282,"0"-1"1,3 3 0,1 0-280,2 5 0,0 1-626,-2 0 1,1 1 622,-6 0 0,0 1-1639,-5 1 1,0-1 1525,-2 2 1,-1 0 103,0 1 1,0 0 6,1 1 1,-1 1-388,4 0 0,-1 1 0,1 1 398,8-3 0,1 1 1,-1 1-383,-4 2 0,-1 1 0,0 0 0,3 0 454,-5 3 1,2 1-304,-1 2 0,-1 2 1,4-1 303,5-3 1,3 2 303,-10 7 0,2 2-188,15-11 1,1 0 25,-4 4 1,1 1-169,4-3 0,0 0 19,-1 2 1,0 1-106,0 2 1,-1 1-4,-2 8 0,0 0 7,4-8 1,0 0-106,-5 11 1,1-2 180,6-13 0,0-1-53,-7 10 1,-1-1 32,7-10 0,-1-1 26,-7 9 0,0-2 1304,-1 0-1378,5-6 1,1-2-17,2-1 1705,-3 1-1904,11-11-394,0-1 0,3-4 1</inkml:trace>
  <inkml:trace contextRef="#ctx0" brushRef="#br0" timeOffset="50798">6165 5971 11605,'5'-2'502,"6"3"-778,-2 5-294,8 7-46,-9-2-791,6 9 383,-9-6 1003,2 8 1,-5-14-1,0 1 1</inkml:trace>
  <inkml:trace contextRef="#ctx0" brushRef="#br0" timeOffset="51049">6450 5883 11877,'-31'-1'333,"6"2"-89,10 12 192,3 2-272,-1 2-831,0 4-738,4-5 1,1 1 1361,-4 7 1,2 0 0,6-16 0</inkml:trace>
  <inkml:trace contextRef="#ctx0" brushRef="#br0" timeOffset="52905">3251 7241 15296,'-25'-5'-585,"5"0"200,14 0-727,0 0 363,-1-2 391,-1-1 279,0 0-106,-2-1-633,1-1 350,-5-6 275,4 0 1,1-1 284,-5-7-10,6 6 1,2 0 279,2-6-2230,5-13 3105,1 6-841,4 9 0,1 1 1490,4 2-755,4 1 0,2 0 149,1 5 1,1 1-420,8-3 1,0 0-172,-6 5 1,-1 2-527,2 2 1,1 2-664,9 2 473,-6 1 1,-5 1 0,-15 0 0</inkml:trace>
  <inkml:trace contextRef="#ctx0" brushRef="#br0" timeOffset="53315">3487 6788 16604,'-3'4'3184,"-16"24"-2551,5-8-477,2-2 0,0 0-755,0 0 638,6-9 0,4-7 1,2-2-1</inkml:trace>
  <inkml:trace contextRef="#ctx0" brushRef="#br0" timeOffset="53530">3268 6639 16983,'29'10'-2431,"-5"-2"3621,-7 3 1,-2 1-2919,8 4 1050,-8-6 1,1 0-756,7 4 1376,-1-2 1,-9-5-1,-5-3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04:05.10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7515 4907 7271,'0'-3'559,"3"3"-34,1 2-424,3 1 81,4 1-51,-3-3-45,5 1-112,4 0 119,12-1-175,-4 0-104,12 0 101,-19 0-24,12 0-32,-13-1-16,9 2 113,-13 0-112,8 2 117,-12-2-20,3 3-50,-5 0 76,-3-1 7,1 6 24,-3-4-7,-1 6 9,-1-4-3,1 9 1,-1-6-1,0 10 3,0-7-3,2 13 6,-1-10 2,0 2 1,0 1 25,1 17-22,-1-10 1,0 0 0,0 1 0,0-1 4,-1 0 0,-1 0-10,1-2 0,-1-1 11,0-3 1,0 0-19,-1 6 6,0-5 3,2-13 19,-1 3-22,0-6 2,1 1 1,0-3 22,0 0-25,0-2 19,0 1 1,0-2 489,0 0-414,-2 0-20,0-1 1,-2 2-1,1-2 85,-3 2-82,1-1 28,-2 1 207,-2 0-131,2 0 126,-10 0-165,6 0 75,-11 1-160,6 0-35,-14 2-26,10-1-138,0 1 1,-1 0-1453,-8 4-798,-4 3 2388,12-4 0,12-4 0,4-2 0</inkml:trace>
  <inkml:trace contextRef="#ctx0" brushRef="#br0" timeOffset="35612">16776 5250 10345,'-3'-19'-518,"1"5"518,2 16 283,1 13-216,-1-3 31,2 20-50,-2-13 33,1 14-47,1-14-9,2 9-20,1-14 23,5 7-25,-2-12-162,6 1-91,-5-6-1715,14-11 1965,-6-7 0,0 3 0,-8-1 0</inkml:trace>
  <inkml:trace contextRef="#ctx0" brushRef="#br0" timeOffset="35780">16956 5036 8475,'9'7'-500,"-4"-3"1,-1-2 0</inkml:trace>
  <inkml:trace contextRef="#ctx0" brushRef="#br0" timeOffset="36179">17039 5340 7562,'-3'21'717,"0"0"1,-1 12 0,0 1-605,2-12 1,1 1-1207,-1 1 1,0 4 0,1-4 1052,0-5 1,1-1-28,-1 10 1,1-2 194,1 2-33,-1-4 1,0 1-35,0 4 28,1-6 0,-1-1-83,-1 1 47,-1 12 51,0-21 1201,-2-9-1921,-4-30 390,2 2 1,-1-3 209,-2-5 1,-1-2 270,-2 0 0,-1 2 260,1 4 0,0 3-114,-4-6 1620,4 11-1833,10 14 967,1 0-1155,4 2-70,3-1-22,21-4 38,5 1-1502,-6 1 1,1 0 1218,1 1 0,0 1-286,3-1 0,-1 1-647,-1 0 0,-2 1 1270,-3 0 0,-3 1 0,3-1 0,-12 2 0</inkml:trace>
  <inkml:trace contextRef="#ctx0" brushRef="#br0" timeOffset="37196">18202 5250 9908,'10'-28'1252,"3"1"-1048,-5 17-44,3-2-68,2 2-330,4 4 149,-1 1-62,4 12-6,-11 2-238,3 17 73,-8-5 221,-4-1 0,-2 0-27,-4 6 104,-2-4 0,-1 0-1,-6 1-237,1-5 0,-1-1-287,-4 0-635,3-5 0,0-2 1184,-1-2 0,2-1 0,9-6 0</inkml:trace>
  <inkml:trace contextRef="#ctx0" brushRef="#br0" timeOffset="37498">18525 5157 11143,'-17'7'207,"-1"0"1,-9 6-60,2 14-120,12-9-34,-4 12 4,11-13-63,2 10 4,7-12-396,12 7 57,2-11-311,10 3 711,-8-10 0,-1 0 0,-1 0 0,8 0 0</inkml:trace>
  <inkml:trace contextRef="#ctx0" brushRef="#br0" timeOffset="38996">19146 5053 9987,'21'-17'98,"-5"3"-403,-16 14 263,-2 2 42,-1 1 56,-2 3-20,-2 1 9,-7 6-40,1-2 18,-4 3 2,-4-1-22,5-2 22,-11 4-19,12-7 22,-7 3-26,10-5 7,-7 4-6,9-5-3280,-4 2 3164,7-3 77,-1 2 8,5-3-20,0 3 18,3-2 30,5 3 89,5 2 3187,12 4-3045,10 3-216,-12-7 1,-1 0-11,13 5-2,-14-5 0,-2-1 3,-1 1 2,7 4-2,-11-5-1,5 3-5,-7-5-218,3 4-205,-6-5-1509,2 3 1932,-4-4 0,-2 0 0,0-3 0</inkml:trace>
  <inkml:trace contextRef="#ctx0" brushRef="#br0" timeOffset="39411">19596 5012 7918,'1'-4'952,"-1"0"-1308,0 4 619,0 11 244,-6 10-325,2 2 101,-6 12-177,4-17 34,-1 14-87,3-14-25,2 11-28,2-14 12,4 9-10,0-12 4,8 5-23,-4-10-456,16 0-1677,2-10 2150,1-1 0,-7-1 0,-13 2 0</inkml:trace>
  <inkml:trace contextRef="#ctx0" brushRef="#br0" timeOffset="39844">19595 4963 9150,'20'-8'281,"1"0"1,0 3 0,0 6-306,-2 7 1,-1 3 17,8 10-5,-13-2 0,-3 0 8,-2 1-28,0 16 3,-5-17 25,-1 13 3,-3-15 25,-1 10 3,-1-13-22,-2 7 0,1-10-6,0 1-23,0-6-148,1-1-887,-4 2 456,3-4-1699,-7 0 2301,6-3 0,-1 0 0,4 0 0</inkml:trace>
  <inkml:trace contextRef="#ctx0" brushRef="#br0" timeOffset="40063">19532 5127 11328,'20'-3'-673,"-1"0"0,9 1 0,1 0 673,4 1 0,0 0 0,-8 1 0,-2 0 0,3-1 0</inkml:trace>
  <inkml:trace contextRef="#ctx0" brushRef="#br0" timeOffset="40646">20411 4842 6414,'-3'-3'913,"0"0"190,3 3-873,-7-3-149,5 2-45,-5-2 68,7 3 58,0 1 205,2 5-275,0 0 113,1 13-90,0-3-6,1 20-104,-1-10 8,1 4 0,-1 3-151,-1-6 1,0-1-7,0 1 0,0 0-328,-1-2 0,-1-3-222,-2-6 694,-2 4 0,2-13 0,-1-1 0</inkml:trace>
  <inkml:trace contextRef="#ctx0" brushRef="#br0" timeOffset="41896">20383 4986 10421,'17'-12'51,"0"-1"0,0 0 1,-2 0-136,6-10 33,-3-5 12,-8 7-48,-3-6-13,-5 11 46,0 0 24,-1 3-136,0 8-256,-1 2 399,0 10 23,0 2 0,1 9 20,0 0 16,1 5 1,1 1-1,0 9 0,1 1 1,0 0 24,1-1 12,-2-6 0,1-1-25,0 1-27,-1-6 0,0-2 9,0-1-4,3 5 44,-3-14 89,0-1 20,1-6-89,0-3-9,6-6-53,-2 0-22,6-7-3,2-5-6,-3 3-59,8-11 37,-8 12-14,8-7 56,-10 13 11,3 0-68,-8 7 63,2 2 13,-6 4 82,2 10 33,-3 8-75,3 9-37,1 1-64,5-5-213,7-11-224,8-12 25,7-15 361,-9-1 26,-2-7 8,-14 8 17,1-7 25,-4 4 2,1-3 80,-4 4 2,-2 4 56,0 0-135,-3 6-5,0 2-53,-1 0 5,-4 4 48,1 0 9,-5 7-4,6-2-2,-2 3 0,5-2 0,1 0 30,1 5-13,2-3 8,2 2-3,6-1 3,-2-3-3,4 2-19,-2-4 47,9 0-22,-5-2 28,9-1-17,-11-3 92,4-4-30,-6 0 100,4-5-92,-5 1 65,5-6-79,-5 4 64,6-9-86,-6 8 187,7-10 78,-5 9-394,1-1-45,-3 10 126,-2 13-22,-1-1-1,0 14-80,3 2 72,-2-4-47,6 6 50,-5-18 61,1 0 144,-3-7-107,-1-2-93,0-3-2,1-2 5,2-3 32,4-8-40,-1 2 0,2-6-6,-1 5 0,-1 1-2,6-3-20,-3 4 28,3-1 25,-3 6-64,-5 4-39,0 1 5,-3 2 42,-2 2 17,1 5-25,-2 2-294,1 11-6,-1-7-283,-1 6-2655,1-1 3062,0-5 1,0-1-1,0-8 1</inkml:trace>
  <inkml:trace contextRef="#ctx0" brushRef="#br0" timeOffset="42762">21716 5078 6017,'-4'-1'1931,"2"1"49,2 0-1759,-6-20-114,5 14-26,-5-15-174,6 20-209,0 2 254,0 2 51,-1 8 34,-2 0-1,-6 14-30,1-7 61,-9 10-34,4-13 26,-5 2 56,-1-7-28,-5-5-56,2-8-222,6-15 118,21-17 4,5 11 1,3 1 138,6-2 0,2 2-149,-5 5 1,1 3 250,3 1 1,-1 4-53,-2 4-78,4 2 3,-8 3 14,0 3-51,6 5-2,-4 2 5,12 12-11,-11-5-3,4 6-31,-9-5 9,-2 0 3,-3 0-1,-4-1 18,0-2-37,-4 0 25,-4 0 39,0-5 421,-8 2-443,7-9 42,-6-2-42,7-4-134,-2-9 94,6 1-220,0-17 84,5 9 19,2-8-204,9-1 265,-1 10 57,0 4 0,1 2-42,2 1-544,12 1 127,-14 8-843,8 5 428,-9 2 913,1 3 0,-7-4 0,-3 0 0</inkml:trace>
  <inkml:trace contextRef="#ctx0" brushRef="#br0" timeOffset="43711">22210 4980 8144,'-4'-2'1333,"-15"0"-854,3 3-303,-11 0-86,7 5-3,5 0-23,2 2 57,-1 6-71,4-2-47,1 4 47,5-4 54,2 0-26,1-1-69,2 3-9,2-4-70,5 4 5,0-8-36,3 0-47,0-4-73,2-2-404,8-4 323,-3-1-96,13-11 340,-13 4 58,4-9 56,-8 4 84,-2-2 117,-1-2 253,2-14-236,-4 7-85,-2 2 0,-1-1-54,2-5-50,-3 5 0,0 0 16,0-2 0,-1 8 0,-1 1 25,-1 2 3,0-1-202,-3 13-202,-6 4 208,0 5-22,-16 22 93,11-5 0,1 4 4,1-2 1,0 2-1,2 2-113,0 2 0,2 1 1,1 0 90,2-1 0,0 0 0,3 0-105,3 9 0,4-3 28,3-7 0,1-4 85,9 4-2,8-14-23,-14-13 0,5-3 31,-5-3 22,-1-2 15,6-8 5,-6 3 179,7-14-126,-10 8 101,2-5 284,-6 6-290,0 1-58,-1 2-3,0 0 75,0-1-97,0 4-102,0 2-5,-3 4-28,-1 4-386,0 1 372,0 7 11,-1-2 3,0 7-25,0-3-23,0 1 20,0 1 25,0 5 29,1-4-1,2 8 8,0-9 1,4 8 30,-2-8-8,5 5 20,-4-7 22,6 4-42,-4-7 67,3 1-39,-4-5 98,5-3-117,-1-7-35,-1 0-4,4-8-35,-8 7-92,9-8-274,3-1 146,-4 4-441,5 0-2579,-12 12 3215,-1 1 1,-4 2 0,-2 1 0</inkml:trace>
  <inkml:trace contextRef="#ctx0" brushRef="#br0" timeOffset="44244">22650 4948 10701,'22'-7'85,"0"0"1,-2 5 0,-2 5-139,0 25 8,-7-1-116,-9-7 0,-3-1 44,-2 0 19,-6 7 98,1-14 215,-6-3-105,6-8 13,-5-11-78,7-1 109,1-16-154,4 7-103,6-1 1,1-1-136,3 0-179,2 2 0,1 1-222,3 5-1480,10-4 2119,-12 12 0,-1 0 0,-8 5 0</inkml:trace>
  <inkml:trace contextRef="#ctx0" brushRef="#br0" timeOffset="44562">23162 4730 11810,'-24'8'55,"0"1"0,-3 3 0,2 5-18,3 5 1,2 3-851,3-5 1,1 0 788,-4 10 0,3 0-1,6-3-112,1 7-112,9-13 432,3-2-1323,10 4 177,2-8 963,18 2 0,-19-11 0,6-3 0</inkml:trace>
  <inkml:trace contextRef="#ctx0" brushRef="#br0" timeOffset="44864">23335 4842 10765,'-21'18'48,"0"0"1,4-4 0,1 0-271,0-1 0,1-1-1530,-8 3 1752,-2 1 0,12-8 0,8-6 0</inkml:trace>
  <inkml:trace contextRef="#ctx0" brushRef="#br0" timeOffset="45097">23137 4811 10575,'16'13'179,"-1"1"0,1-1 0,-2-1-72,5 0-51,3 1-31,10 6-25,-7-4-120,6 3-412,-6 0 112,-6-5 207,2 4-689,-7-8-1111,-2-1 2013,-2-2 0,-5-3 0,-1-2 0</inkml:trace>
  <inkml:trace contextRef="#ctx0" brushRef="#br0" timeOffset="45411">23428 4681 8791,'-1'-3'1498,"1"0"-890,0 3-62,20-1-434,-9 5 73,24 6-110,-19 3-29,0 2 1,-1 1-432,2 7 428,-3-1 1,-2 2-39,0 7-64,-5-2 1,-2 1 13,-2 6-384,-3-7 1,-2 0-258,-6 2-651,-2-10 0,-3-1 1337,-9-2 0,1-2 0,10-11 0</inkml:trace>
  <inkml:trace contextRef="#ctx0" brushRef="#br0" timeOffset="46645">22464 4932 6801,'-13'-7'1713,"3"3"-1660,6 8-30,-2 4-21,1 0 4,-6 10-9,4-6-212,-2 6-256,3-4-287,1 0 758,0 6 0,2-10 0,1 1 0</inkml:trace>
  <inkml:trace contextRef="#ctx0" brushRef="#br0" timeOffset="47281">23083 4855 6913,'1'-3'1688,"-1"0"-1095,0 3-486,18-6 86,-6 3-112,11-3 23,-4 6-85,-8 2-16,8 4-3,-8-1 0,2 10 0,-7-5 23,0 16 5,-14-2 4,-1-8 0,-3-1-155,-10 6-303,3-11 1,0-2-301,0-2 726,-9 1 0,19-4 0,-2-1 0</inkml:trace>
  <inkml:trace contextRef="#ctx0" brushRef="#br0" timeOffset="47598">23350 4853 7923,'0'-4'2142,"0"2"-1893,0 2-167,-19-5 167,4 9-123,-11-5 140,6 17-121,9-4 161,-4 11-217,10-8-8,1 10-41,8-10-10,10 8-147,1-10-1020,16 5-140,-9-9 1277,-3-3 0,-1-1 0,-3-1 0,2-1 0</inkml:trace>
  <inkml:trace contextRef="#ctx0" brushRef="#br0" timeOffset="62494">19991 5315 9399,'9'-10'243,"-2"3"-268,-6 6 28,1 1 42,-1 1 28,1 2-48,-1 1 36,0 3 7,-1-1-4,0 3-22,-1-2 64,-1 1-27,-1 1-54,-3 3-25,3-3 0,-2 5-3,3-6-310,1 2 44,3-4-302,7-1-17,1-4 588,13-7 0,-14 4 0,4-5 0</inkml:trace>
  <inkml:trace contextRef="#ctx0" brushRef="#br0" timeOffset="62644">20017 5124 9866,'-16'-10'95,"-1"1"1,-5-3-1146,10 5 1050,13 9 0,0-1 0,2 2 0</inkml:trace>
  <inkml:trace contextRef="#ctx0" brushRef="#br0" timeOffset="63514">18681 5445 8646,'2'-3'2458,"0"1"-2662,-2 2-163,8-8 260,-6 14 169,2 0-17,-8 11-6,-7 7-39,6-12 3,-4 9-9,6-9-33,0 2-42,2-5-168,2-1-513,5 1 252,0-4-1500,9 0 2010,-4-6 0,0 1 0,-5-2 0</inkml:trace>
  <inkml:trace contextRef="#ctx0" brushRef="#br0" timeOffset="63659">18687 5327 7654,'-24'0'-598,"4"0"0,18 4 1,1-2-1</inkml:trace>
  <inkml:trace contextRef="#ctx0" brushRef="#br0" timeOffset="64746">23426 5107 6845,'-4'5'1386,"1"0"-59,3-5-1061,19 4-182,-13-1 9,15 4-15,-19-3 82,-1 1-1,-2 2 43,-5 4-115,0-1 75,-9 8-134,4-7-28,-7 7-22,8-8-3,-1 6 22,7-8-414,4 6-138,8-7 74,2 0 481,17-7 0,-18 0 0,10-2 0</inkml:trace>
  <inkml:trace contextRef="#ctx0" brushRef="#br0" timeOffset="64943">23429 4914 6638,'25'10'0,"-5"-2"0</inkml:trace>
  <inkml:trace contextRef="#ctx0" brushRef="#br0" timeOffset="70142">19391 5749 4528,'2'-34'397,"-1"1"-329,-1 11-68,-1-2 1264,-2 0-1264,-2 5 0,0-1 0,-3-2 0,0-1 36,0 1 1,-1-2 23,0 0 1,-1-1 0,1 0 30,-1-8 1,1 0-67,0 3 0,1-2 1,1 1 31,2 2 0,1 0 0,0 0-7,2 2 0,1 0 1,1 1-36,3-9 1,2 2-7,-1 10 1,1 2 1,6-1 1,1 4-12,4 3 158,-1 2 1,1 2-159,5-1 10,-2 3 0,1 0 23,3 0 12,9-2 0,-10 4 5,1-1 40,13-3-57,-9 2 234,-1 0 1,-1 1-265,6-3 9,-10 4 1,0 0-2,2-1 0,-1 0-11,-4 2 0,0-1 5,14-4 1,0 0 14,-13 4 0,0 0-19,15-3 0,-1-1-1,-14 6 0,0 0-3,10-3 1,0 1-23,1 2-30,-9 1 0,-2 2-20,-1 3 8,3 7 67,-13 1 0,1 7 6,-4 10-4,-1 1 16,-2 4 1,0 2-147,-1-9 0,-1 2 127,1 4 0,0 3 0,0-2-15,0-3 1,1 0 8,0 2 1,0 1 0,0-3 3,1-3 0,1-2-8,2 13 0,0-1 5,3 0-4,-2-10 0,0 0 10,3 0 10,1 2 0,0 3-10,-3-5 0,-1 1 12,3 9 1,-2 0 29,-4-4 0,-2-2 193,-2-4 0,-2-2-9,-3 11-6,-1-13-164,3-12 682,0-4-696,2-4 25,0 1-61,0 0 13,-2 0-16,1-1 0,0 1 19,-1 0-19,-1-1 0,0 2 5,-4-1 29,0 1-32,-5 0 1,-12-1-6,-5-1-1093,3 0 1,-5 0 0,1 0 1043,6 0 1,0-1-1,-2 1 42,-3 0 1,-2 1 0,-3-1 0,0 1 0,1 0-298,2 1 0,2-1 1,-1 1-1,-1 0 0,0 0 247,0 1 0,-2 0 0,0 0 0,0 0 1,1 1-1,1-1-372,1 1 1,0-1-1,1 1 1,1 0-1,0 0 36,-3 1 0,-1 1 1,3 0-1,2 0 393,-5 2 0,4 0 0,-5 1 0,15-3 0</inkml:trace>
  <inkml:trace contextRef="#ctx0" brushRef="#br0" timeOffset="82141">19379 5781 7279,'4'-30'275,"-1"-2"-183,-1 14-78,-1-7-78,-2-1-113,-1 4-744,-2-11 549,2 12 47,0-16 29,3 3 0,-1 15 0,1-1 0</inkml:trace>
  <inkml:trace contextRef="#ctx0" brushRef="#br1" timeOffset="82325">19245 4622 8363,'0'0'0</inkml:trace>
  <inkml:trace contextRef="#ctx0" brushRef="#br1" timeOffset="82457">19376 4616 9570,'36'-5'-42,"0"0"1,-12 1 0,1 1-121,0-1 1,1 1 0,-2 0-1229,11-1 1108,-5 0 1,0 1 221,3-1 0,-3 0 0,-18 2 0</inkml:trace>
  <inkml:trace contextRef="#ctx0" brushRef="#br0" timeOffset="109007">7873 5913 5905,'19'-7'217,"-1"0"0,0 0 1,0 1 84,13-5-1941,-13 5 1,0 0 1675,3-1 1,2 0 52,1 0 1,1-1 0,-1 1-32,4 0 0,0-1-24,2 0 0,1 0 1,-2 0-22,-4 2 0,-1 1-13,2-1 0,2 0 0,-2 0 7,-3 2 1,0-1-17,4 0 1,1-1-1,-1 1 8,-3 0 0,0 0 2,5-1 0,2-1 0,-2 0-2,-2 1 0,1 0 10,3-2 0,3 0 1,-3 0-9,-2 1 1,0-1-116,5-1 0,3 0 0,-3-1 161,0-1 1,-3 0 0,0 2 0,-2 0 0,0-2-1</inkml:trace>
  <inkml:trace contextRef="#ctx0" brushRef="#br1" timeOffset="110888">8010 5713 8362,'8'-11'1184,"-2"1"-1084,-5 9-683,-1 0 556,-2 7 47,-2 1-20,-2 5-29,-5 5-67,2-6-77,-3 3 1,-1 2 62,-2-1 1,-1 1 159,-8 8 1,-2 0 54,7-6 1,1 0-20,-6 3 1,1 0-23,6-6 0,0 0 21,-1 1 0,1 0 118,-10 7-8,11-7-16,13-11-205,0-1 41,3-3 417,-1 0-393,10 1-101,-2-1-10,6 2-7,-3-1 30,3 1 31,-3-1-98,11 0 5,-7-1-33,15 0 1,-9-1 63,0-1 1,0 0-50,7 0 50,6-2 1,1-1-81,3 0-503,-7 1 1,-1 1 605,0 0-179,-2 1-950,3 4 1185,-13 1 0,-1 0 0,-13-1 0</inkml:trace>
  <inkml:trace contextRef="#ctx0" brushRef="#br1" timeOffset="120739">10135 5648 7682,'0'-22'1080,"-1"4"-222,0 17-1457,1 0 606,0 9 73,0 0-6,3 14-7,1-5 131,1 8-174,2 2-190,-1-5-273,4 12 152,-5-16-595,2 9 111,-5-13 839,2 4 1,-4-12-1,1 0 1</inkml:trace>
  <inkml:trace contextRef="#ctx0" brushRef="#br1" timeOffset="121189">10104 5585 14584,'-10'-25'-1313,"4"3"1020,8 14 1101,2 0-108,1-1 9,4-5 145,-1 4-113,6-7-20,-6 9 391,7-4 130,-6 7-712,6 1-308,-5 4-285,8 6-583,-5 0-294,9 10-303,-9-5-106,4 6-265,-4 0 215,-4-4 258,1 8 277,-7-10 449,-3 5 215,-2-7 224,-6 3 159,1-5-68,-6 2 245,5-5-1016,-7 2 310,5-3 386,-3 0 0,7-2 0,0-1 0</inkml:trace>
  <inkml:trace contextRef="#ctx0" brushRef="#br0" timeOffset="121424">10438 5642 7702,'-5'1'370,"2"0"-634,3-1 1,0 0 0</inkml:trace>
  <inkml:trace contextRef="#ctx0" brushRef="#br0" timeOffset="122073">10583 5433 9654,'1'-12'-675,"-1"4"633,-1 10 92,-3 9-19,0-1 0,-6 15 2,2-6-36,0-2 1,-1 1-1,-1 4-39,-2 8-28,4-2 70,5-8-20,0 12 46,6-17-4,5 9-22,0-14-22,9 4-23,-7-9 84,10-1 20,-8-4 75,6-4-72,-9 0 11,3-4 198,-2-4-108,-2 3 103,4-9-132,-6 7 98,3-7-120,-5 7 70,4-5-109,-4 6 73,2-3-90,-2 7-235,1-2-177,-1 8 306,4 6-9,0 10-521,1 9-1083,0 3 1663,0-6 0,-3-8 0,-2-10 0</inkml:trace>
  <inkml:trace contextRef="#ctx0" brushRef="#br0" timeOffset="122222">10953 5613 8214,'0'0'0</inkml:trace>
  <inkml:trace contextRef="#ctx0" brushRef="#br1" timeOffset="209433">9921 6691 14010,'13'1'-358,"-5"0"0,-4-1 0</inkml:trace>
  <inkml:trace contextRef="#ctx0" brushRef="#br1" timeOffset="209663">10068 6652 12966,'0'0'0</inkml:trace>
  <inkml:trace contextRef="#ctx0" brushRef="#br1" timeOffset="209863">10200 6638 12470,'0'0'0</inkml:trace>
  <inkml:trace contextRef="#ctx0" brushRef="#br1" timeOffset="210048">10419 6602 9834,'0'0'0</inkml:trace>
  <inkml:trace contextRef="#ctx0" brushRef="#br1" timeOffset="210232">10530 6570 10131,'0'0'0</inkml:trace>
  <inkml:trace contextRef="#ctx0" brushRef="#br1" timeOffset="210417">10754 6518 9461,'0'0'0</inkml:trace>
  <inkml:trace contextRef="#ctx0" brushRef="#br1" timeOffset="211748">10016 6508 15778,'5'-4'3276,"-1"0"-1620,-4 4-1403,0 0-108,0-4-1374,0 3 136,-1-3 1,0 4 0</inkml:trace>
  <inkml:trace contextRef="#ctx0" brushRef="#br1" timeOffset="212747">9858 6777 12292,'1'4'-1215,"1"0"0</inkml:trace>
  <inkml:trace contextRef="#ctx0" brushRef="#br1" timeOffset="213181">10042 6844 9760,'0'0'0</inkml:trace>
  <inkml:trace contextRef="#ctx0" brushRef="#br1" timeOffset="213347">10122 6905 10817,'5'-4'-1794,"-2"1"1833,-3 3 0,0 0 0</inkml:trace>
  <inkml:trace contextRef="#ctx0" brushRef="#br0" timeOffset="329355">11380 6519 9404,'-29'-20'112,"6"4"-1084,6 21 1045,5-1 13,-4 5 564,3 0-561,0 3 9,-2 1 3,-6 12-42,5-2 25,2-2 0,0 1-3,-2 8-28,3-5 0,2 1 244,0 5-299,4-6 1,3 0 1,2 3 4,8-3 1,7 0-133,10-5 1,6-3-791,3-3 0,4-1 0,-1-2 918,-3-3 0,-1-2 0,-1-2 0,-1-1 0,-1 0 0,-5-3 0,7-4 0</inkml:trace>
  <inkml:trace contextRef="#ctx0" brushRef="#br0" timeOffset="329721">11601 6746 11213,'-20'-2'533,"1"0"1,-17 3-534,24 3 8,-8 18-8,11-7 0,1 3 0,1 1 0,2 2 0,2-2 0,1 0 6,3 3 25,6 13-28,3-17-3,6 3-34,8-6-151,7-7 51,2-4-214,-6-9 1,-2-5 135,0-3 150,-3-3 0,-3-2 104,-8-1-14,-1-16-30,-12 15-80,-10-12-38,1 15-364,-12-7 122,8 14-864,-10 0 182,11 10 1044,-3 6 0,11-3 0,0 3 0</inkml:trace>
  <inkml:trace contextRef="#ctx0" brushRef="#br0" timeOffset="330287">11800 6795 8797,'-4'-2'2128,"2"0"-2103,2 2-31,12-8-33,-3 14-3,8-7 42,-7 17 0,-5-2 0,-2 1 0,-1 9 0,-5 0 0,1-1 6,-2-5-1,1-10 147,1-2 170,0-4-322,3-8-12,5-6 7,0-5-6,7-11 11,-3 10-6,8-14-16,-7 13-32,8-9 21,-8 13-107,8-4-39,-7 17 263,1 17-40,-9 21-41,-3-1-3,-3-12 0,1-1 0,-1-2-5,6 9-135,1-15-126,12 4 53,-4-12-647,15-3-25,-8-6-1637,12-14 2522,-14 2 0,-2 0 0,-10 6 0</inkml:trace>
  <inkml:trace contextRef="#ctx0" brushRef="#br0" timeOffset="330488">12203 6479 6644,'-1'-31'3276,"0"9"-2590,-4 18-541,3 8 368,-3 25-175,4 6-285,1-13 1,1 1-190,0-1 1,1 1 153,5 9 0,0-1 6,-2-6 0,2 0-50,0 1 1,1 3 0,0-4-258,-1-6 1,0-1-187,5 9 0,0-1-427,1-1 896,-2-6 0,-2-1 0,-1-4 0,0 0 0</inkml:trace>
  <inkml:trace contextRef="#ctx0" brushRef="#br0" timeOffset="330870">12208 6708 9250,'-4'4'1680,"0"0"-750,4-4-896,22 4-4,-2-2-21,14 3-68,-3-2-19,-12-1-34,8-1 36,-13-1-2,1 0-71,-4-1 71,-3 1-85,2-1 82,-5 2-34,1 3 107,-3 1 8,-1 4 0,-1 0 0,0 1 8,-2 9 18,1-4-21,-1 12-5,1-12 0,-1 5-652,5-5 19,-1-4-1884,9 2 2517,-4-9 0,1-1 0,-6-3 0</inkml:trace>
  <inkml:trace contextRef="#ctx0" brushRef="#br0" timeOffset="331037">12455 6551 11233,'-31'-12'-38,"16"13"0,14 2 0,10 8 1</inkml:trace>
  <inkml:trace contextRef="#ctx0" brushRef="#br0" timeOffset="332207">12534 6783 8455,'-2'-3'2912,"1"1"-3001,1 2 108,2-3 43,0 8-31,2 7-3,-1 5-26,1 6-2,-2-7 0,-2 1-2,2 2 4,-2-4-32,3 4-54,-2-12-9,3 1 124,-1-6-28,3-3-3,3-7 5,-2-2 43,7-12-26,-5 6 65,5-13-25,-6 10 89,5-12-75,-5 12 16,3-4 230,6 6-322,-10 13 67,8 10-67,-14 10 0,0 16-3,0-13-5,0 15 8,2-15 0,5 11 0,-2-16-129,9 5-53,-4-12-297,11 0 272,-2-15 277,6-12 71,-14 4 1,-2-3 30,0-3 0,-1-1-67,-1 0 0,-2 2-54,3-10 47,-1 10-98,-6 16-272,1 1 233,-2 6 39,0 3 0,1 4 31,0 2 2,-1 2-33,1 3-5,0 1 5,1 9 0,0-7-118,5 13-50,-3-14-42,3 2-143,1-6 295,-2-6 7,3 0 46,-4-9-18,4-7 51,-4-2 59,4-11 33,-4 6 6,0-7-28,-2 6-36,-1-1-17,3-6-45,-1 7 0,2-5-79,2 6 49,-2 5-74,3-1 20,-6 8 59,3 4 61,-4 2 85,1 9-74,-2-2 57,1 10-23,-1-7 118,1 11-146,0-10-36,1 14 8,3-9-820,7 3-2482,13-11 3231,-5-8 0,-2-3 0,-12-2 0</inkml:trace>
  <inkml:trace contextRef="#ctx0" brushRef="#br0" timeOffset="332654">13293 6752 8413,'-2'-3'1616,"0"1"-804,2 2-753,-5-1 27,4 5 52,-3 7-91,4 2 186,0 12-68,0-9 76,-1 13-194,1-13-16,-1 10 14,1-12 14,3 3-15,1-10-18,7 0-180,-1-8-266,11-7 235,-5-2 63,0-5 0,0-4 189,-5 0 1,-1-2 100,1-8 0,-3-1-147,-7 1 0,-6 2-143,-5 5 0,-5 4-80,-4 8 1,-2 5-141,-10 6-926,2 20-194,23-6 1462,4 13 0,2-18 0,3 3 0</inkml:trace>
  <inkml:trace contextRef="#ctx0" brushRef="#br0" timeOffset="333454">13532 6702 10863,'12'-5'221,"-3"2"-11,-3 25-140,-4-6 59,0 14-42,-2-12-48,0 17-25,2-13 135,3 0-133,7-17-38,6-20 58,3-15-2,-5 2-19,-7 10 1,-2 0 34,0 0 43,5-11-29,-5 14 342,5-4-406,-5 13-56,3 3 56,-7 6 129,2 13-87,-4-1-9,0 9 9,-1-4-42,0 0 3,0 0 0,0-1 0,0-1-3,2-1 5,4 4-5,2-7-5,6 2-46,-3-11-38,3-3-37,-4-6 22,2-3 34,4-10 73,-4 1 3,6-15 30,-9 11-36,1-7-42,-4-1 8,-2 8-5,0-11-6,-3 18-215,0-2 39,-2 11-51,-2 2 199,-1 4-89,-5 6 22,5-2-137,-2 7 165,4-5 39,8 11 81,4-2-8,6 7 166,1-1 2,-7-1-45,-20-3-431,-2-7-1006,-6-5 1,-2-2 1313,-6-2 0,2 0 0,12-3 0</inkml:trace>
  <inkml:trace contextRef="#ctx0" brushRef="#br0" timeOffset="334054">14358 6574 10734,'-18'7'259,"0"1"1,-3 4 0,2 3-126,-2 9-66,7-7 1,0 1 19,1 2 1,0 1-755,-4 11 666,7-12 0,1 0 213,2 5-210,8 6 56,5-10-33,6-5 1,4-2-61,16-1-1010,-8-9 0,5 0 1,-2-2 747,2-3 1,0-1 3,-3 0 1,1 0 0,-1-2-1348,2-3 1,-3-1 1533,6-2 1,-6 0 0,-20 7 0</inkml:trace>
  <inkml:trace contextRef="#ctx0" brushRef="#br0" timeOffset="335071">14636 6724 7932,'-30'-7'1638,"8"5"0,-1 5-1162,-10 13-441,14-3 0,1 3 22,6 1 0,7 2 48,8-1 0,6 0-53,8-4 0,3-2-52,-3-3 0,2-2-139,7-3 1,-1-3-22,0-4 14,-6-2 1,-1-1 16,1-5-33,6-10 156,-14 6 6,-1-4 28,-7 4-28,-2 1-129,-8-10 26,1 6-124,-12-10 115,5 14 8,-4-1-167,-1 8 75,6 4-171,-7 5 224,12 1-165,0 7 207,7-3-2,4 2-43,4-2-30,2 0-20,2-1-216,8 2 311,2-2 135,0-2 154,-3-2 565,-2-3-358,-5-1 377,6-4-388,-8 0 344,5-2-420,-6 2 129,5-1-300,-6 4-75,3 1-88,-6 2-2,2 7 28,-3 0 65,-1 19-62,-2 1-15,-2 8-27,0-11 8,0-9 90,4-12-118,9-9 59,-1-1 0,11-12 9,-9 6 16,9-12-31,-9 9-33,10-11 8,-10 12-8,9-6 34,-11 12 2,6-2 3,-10 7-79,3 5 79,-6 3 0,-1 5 31,-2 0 3,-1 3-1,0 2 18,-4 8-51,1-5-11,-2 11 8,3-12 3,-1 3-3,3-7 0,-1-2-100,4 0-26,1-5-148,6 0 81,-2-5 30,4-4 130,-1-3-132,2-2 73,0-3 89,6-8 6,-6 2-3,-2 1 1,-1-1 2,1-5 60,-3 0 0,0 1 108,-1-8-118,-2 4 1,0-1-12,0-6-21,-2 6 0,0 0 8,0-3-25,-2 7 0,0 1 30,-1 2-112,-3-6-280,-2 25 313,-1 18-38,4 4 1,2 5 11,2 10 0,2 1-537,-2-6 1,2-1 359,4 7 0,0-2-149,2-3-406,0-7 0,0-2-1334,3 0 2140,4 3 0,-11-17 0,-2-4 0</inkml:trace>
  <inkml:trace contextRef="#ctx0" brushRef="#br0" timeOffset="335686">15199 6578 11112,'29'-1'314,"6"2"-306,-17 0 46,13 2-10,-15-1 332,13 2-29,-13-1-297,14 6-151,-14 1 37,4 8-68,-11 6-181,-5 7-239,-5 3 409,0-10-204,-3-1 143,1-15-54,-1-4 163,1-3 67,2-10 50,0 1 186,2-9-29,0 5 115,3-11-177,0 8 23,5-11-86,-2 10-21,3-4-30,-2 8 0,1 1-6,8-6 0,-7 8-61,9-4 13,-11 10-83,3 0 95,-6 3-68,3 4 68,-4 1-42,2 6-286,-1 0 118,-1 1 154,1 0-51,-1-5-772,5 3 251,-2-4-928,7 2 1595,-5-5 0,-2 0 0,-3-3 0</inkml:trace>
  <inkml:trace contextRef="#ctx0" brushRef="#br0" timeOffset="336053">15730 6610 10538,'-23'8'961,"3"1"-869,10 5 127,-7 15-155,6-9-19,3-1 0,0 1-40,3-2-5,1 5 0,3-9 45,3-1 3,6 1-20,1-5-101,17 1-50,-6-8-6,10-3 42,-6-2 48,2-5 33,2-2-14,-10 1 1,0-2 16,8-6-53,-8 1 0,-2-2 3,-3-4-9,-6 2 1,-3-1-118,-4-4-118,-3 4 0,-1 0-145,-7-1-114,0 5 0,-1 2-136,-6 1-13,-8-1 75,8 11-101,1 1 731,2 4 0,7-1 0,2 1 0</inkml:trace>
  <inkml:trace contextRef="#ctx0" brushRef="#br0" timeOffset="336371">16008 6284 9875,'-6'-34'2077,"1"5"-2421,1 24 344,2 5-2183,-3 26 2236,4-4-713,1 5 0,3 10 0,-1 1 0,1-6 660,0 0 0,0 0-52,0-1 0,1 5 0,0-1 1,-1-6-253,-1-7 0,1-3-253,-1 11-2060,-1 1 805,0-10 1954,-1 6 0,0-16 0,0-3 0</inkml:trace>
  <inkml:trace contextRef="#ctx0" brushRef="#br0" timeOffset="337621">16575 6532 5823,'-22'-7'0,"4"1"0</inkml:trace>
  <inkml:trace contextRef="#ctx0" brushRef="#br0" timeOffset="360138">7541 7201 6165,'6'2'456,"-1"-1"-360,-5-1 128,0 0-202,10-4-22,-5 3-25,11-1 28,-4 5 2,0 1 23,10 4-28,-6-3-22,14 5 16,-10-5-2,15 1-20,-14-5-9,13 1 37,-17-2 0,5 0 12,-5-2 4,-5 0 12,5-2-22,-9 2 16,1-1-22,-5 2-2,1 0-1,-2 1 20,3 4 2,-2 0 4,6 8 5,-4-2 100,7 22-99,-8-13 1,-1 2-40,1 9 1,-1 3 9,-1 3 0,-1 1-107,-3-11 1,0 0-1,-1 0 134,0 1 0,-1 0 1,0 0 44,-1 1 1,0 0 0,-1-1-24,0 2 1,-1-1-1,1-1-475,0 4 1,0-2 433,-1 5 1,1-3-9,0-2 10,3-10 0,-1 0-5,-1 5-5,1 0 3,-1 7 0,1-10 2,0-1 1,0 0 16,0-3 273,-1 8-247,2-14 22,0-2 920,0 0-956,1-2 27,-1 0-36,1-3-19,0-1-3,1-1 2,0-1 21,0 1-26,0-1 0,0 1-6,0-1 9,0 1 0,0-1-1,0 1 7,0 0 16,0-1 916,0 0-863,-2 0 87,-9 2-92,-8 4-53,-4 1-18,-1 3 1,-2 2-1186,-1-1 1,0 1 943,0-1 0,2 0 0,3-1 0,4-3 0,9-4 0</inkml:trace>
  <inkml:trace contextRef="#ctx0" brushRef="#br1" timeOffset="380067">8769 8502 18629,'23'-19'3276,"4"1"-1162,-10 13-2017,7 0-487,-10 4-222,11 0 114,-9 1 81,16 1 367,-11 0-393,-1 1 1,-1 0-771,5 0 825,-4 1 0,1-1-223,2 2 207,5 3-60,-4 3-248,-6-1-83,7 8-212,-11-6-120,4 12-375,-9-8-192,3 14 305,-7-9 377,0 15 623,-4-14 359,0 16 130,-1-16 213,0 7 410,0-10 249,1 1-225,0-2-285,2 8-415,-1-7-111,3 11-184,-3-14-11,1 9-28,-1-13 116,0 8 80,-1-10 3367,-1 4-2480,1-5-730,-1 4 152,0-5 42,-1 9 117,-1-5 56,-3 6 296,-8 1 185,-3-4 1,-5 0-345,-7 3 1,-3 0 0,0 0-618,7-3 0,0-1 0,-1 1 391,-3 1 0,-3 2 0,1-1 0,4-1 147,2-1 1,2 0-395,-5 2 0,3 0 282,4 0 1,10-8 0,5-3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12:59.653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5138 11006 19091,'-4'17'-2966,"1"-2"3118,3-11-550,0 0-73,0 2 306,-1-2-22,1 2 193,0 1-290,0-3-187,0 6 50,0-5 58,1 3 280,0-2-393,0-1 7,1 0-285,0 2 69,-1-2 156,2 2-99,-2-3 219,1 1 3685,-1-1-3513,1 1 55,-1-2-70,0 1 219,0-2-209,2 2-152,-2-2 135,2 2-323,-2-2 345,1 1-281,0-2 351,1 1 304,0 0 168,2-1 638,-1 0-126,8 0 643,-6-1-137,10 0 79,-8-1-195,7 0-394,-6-1-96,7 0-402,-7 0-6,8 0-393,-6 0-93,13 0-62,-12 0 85,12 0-272,-6-1 216,-3 0-9,5 0 8,-11 2-341,7-1 137,-6 2-6,7-1 7,-6 0-24,9 1 95,-8 0 115,6 0-101,-7 0 126,7 0 75,-7 0 134,2 0 138,-5-1 16,-1 0 32,-1-1 88,1-1 7,-1 1-20,-1 1-69,-2 1-219,0-1 112,-2 1-151,2 1-336,-1 0-329,0 0-62,0 0-67,0 1 139,-1-2 1340,0 1-1135,1-1 1025,-1-2 43,0 0 318,0-2-408,0 0-87,-1-2 87,1-3-305,0 2 304,1-9-1026,-1 5 199,1-9-81,-2 8 239,0-8 261,0 10-309,-1-5-102,0 9-1491,-4 1 265,1 5 1853,-2 3 0,3-1 1,1 0-1</inkml:trace>
  <inkml:trace contextRef="#ctx0" brushRef="#br0" timeOffset="23709">5964 11548 10005,'-5'-4'-617,"1"0"309,4 4 1774,0 0-808,-18-8-738,12 5 111,-16-5-51,17 8 204,-4 1 603,3 1 245,-5 6-347,4-1 23,-8 16 297,7-8-449,-6 19-35,10-15-507,-1 18-251,4-16-308,5 13-275,-1-18-311,14 9 113,-2-16 312,4 1 374,7-12 390,-4-13 245,-7 2 0,0-3-45,-1-7 1,-1-2 110,-1-3 0,-1-1 110,-1-2 0,-3-1-31,-2-1 0,-2 3-308,-2 8 0,-1 0 108,-3-1 1,-1 2-173,-1 2-667,-4-9-29,4 15-43,-2-2 86,3 7 57,0 3-167,1 1 69,1 2-34,1 0 441,0 17 894,1-5 84,1 21-173,2-12-26,4 17-74,-1-11-279,0-4 0,0-1 177,2 5-296,-1-4 0,0-1-798,2 3 314,-2-5 0,0 1-268,2 1 354,0-3 0,0 1-543,9 3 93,-1 0-664,5-8 107,-10-10 1236,7-1 1,-12-3-1,1 1 1</inkml:trace>
  <inkml:trace contextRef="#ctx0" brushRef="#br0" timeOffset="24248">6189 11682 10086,'14'-12'960,"1"0"0,7-7 508,-9 5-778,-7 4-293,5-7-221,-6 7-71,2-8-109,-3 6 562,0-10-479,-3 2-296,-4-6-117,-3 6-246,-4 5-297,-1 8 232,1 10 813,3 2 207,0 7 10,5-3-310,0 8 96,2-5 79,1 9 125,2-8-240,5 9-715,-3-10-202,12 10-311,2-7 253,-1 0-513,8-6 349,-13-7-637,8-5 759,-8 0 866,2-3 0,-8 3 1,-3 0-1</inkml:trace>
  <inkml:trace contextRef="#ctx0" brushRef="#br0" timeOffset="24649">6497 11456 7819,'0'-6'1669,"0"2"-622,0 4-1080,-15-10-102,9 10 148,-19 1 177,13 16 40,-1 6-12,5-4 132,8-6-69,8-6-348,7-4 243,-1-2-216,5-1-157,-10 1-145,8 0 19,-7 1 21,4 1 143,-5 0 155,0 0-270,2 2 157,-3 1-8,0 1 57,-5-1 43,-2 1 12,-2 0 25,-7 6-95,1-3-233,-12 8-34,6-7-969,-8 7 216,10-10 1103,-2 1 0,9-6 0,2-2 0</inkml:trace>
  <inkml:trace contextRef="#ctx0" brushRef="#br1" timeOffset="25999">6727 11387 7159,'0'-5'1814,"0"1"-1623,0 4-298,-14-3 183,2 13 39,-15 9-85,13 4-27,6-5 0,1 0-3,1 1 6,1 14-6,3-13-3,5 12 6,1-13 39,11 12 19,0-15-30,3 2 112,11-14-104,-13-7-45,16-10 6,-16 1 23,7-11-1,-11 8-13,5-13 41,-9 11 6,4-16-22,-8 11-6,0-3 19,-4 2-47,-3 12-123,-1-1-48,-3 10 140,2 6 1,-5 7 30,4-1 8,-3 12 23,5-7-23,0 12-5,3-12 22,6 14 126,5-11 31,10 1-170,3-14-211,3-12 232,-4-10-7,-5-9 2,-8 7 70,-3-5 2,-5 13 91,1-6-102,-1 9 141,0-4-280,-1 8-253,1-1 345,1 10 179,4 12-95,0-1-47,7 16-51,-5-16 39,2 11-67,-6-14-31,2 8-19,-3-13 44,2 3 34,-2-8 207,3-3-226,2-12-9,-1 2 31,3-14-29,-6 12-4,2-10 2,-2 10-93,1-6 57,-1 9 30,1-2-16,-1 7-1,1 0 51,-1 4 465,11 6-426,0 6 31,6 10 42,-1 4-106,-6-1 42,-2-7 41,0-9-89,-6-9 11,4-10-36,-4 0-3,3-11-25,-5 5-20,3-14 17,-5 9-18,0-2 0,-1-1 9,0-9 20,-1 13 1,0 1 13,0-6-3,0 9-61,0 6-109,1 0-85,-1 8-16,1 3 272,1 3-1,4 11 59,0-2-25,6 14-22,-4-7-6,-1-3 0,1 1 87,3 4-12,2 0 1,2 1-46,-6-5 1,1-1-20,1 1 1,0-1 7,0 9-77,-8-18-158,0-2 17,-2-4-638,4-7 185,-3-1-1317,3-9 441,-4 2 1528,1-2 0,-2 8 0,0 3 0</inkml:trace>
  <inkml:trace contextRef="#ctx0" brushRef="#br1" timeOffset="26182">7341 11421 11737,'18'-15'-709,"1"0"1,-4 2 0,1 2 708,4 0 0,0 2 0,-5 2 0,5-2 0</inkml:trace>
  <inkml:trace contextRef="#ctx0" brushRef="#br1" timeOffset="27175">5740 11736 7361,'21'-10'467,"-2"1"-301,5 1 1,2 1-73,-5 2 0,2-2-1187,8-1 1,4-2 0,-2 0 146,2 1 1,1 0 1021,-6 2 1,4-2 0,3 1 0,0-1 0,-1 0-89,-1 1 0,0 1 0,0-1 1,1 0-1,1 0 36,-4 1 0,2-1 1,1 0-1,0 0 1,0 0-1,1 0 1,-2-1 19,0 1 1,0-1 0,0 1 0,0-1 0,0 0-1,-1 0 1,0 0-3,3-1 0,-1-1 0,1 0 0,-2 0 0,-1 1 0,-1 0-27,3-2 1,-2 1-1,-1-1 1,0 0 0,-2 0 0,1 0 0,-2-1 0,-3 2 2,8-4 1,-3 1 324,3-1 0,-3 1-331,-7 3 1,-4 1 21,7-3-34,-20 8 2330,1 1-2495,-7 3 1864,1 0-1946,-1 1-334,-1 0-1073,1 2 1654,-1 0 0,1 1 0,-2-2 0</inkml:trace>
  <inkml:trace contextRef="#ctx0" brushRef="#br0" timeOffset="28375">5727 11523 8102,'-5'1'932,"2"0"241,3-1-895,4 4-580,8-3 500,3 3-79,10-5 1,7-3-103,0 0 0,3-1 0,2 0-396,-7 1 1,1-1 0,1 0 0,2-1 0,0 0 384,0 0 1,1-1 0,1-1-1,1 0 1,0 0 0,-1 0-256,-4 0 1,0-1 0,1 1 0,-1-1-1,0 0 1,1 0 0,-1-1 237,2 0 0,0-1 0,0 0 0,0 0 0,-1 0 0,-1 0 0,-1 1-389,2-2 0,-1 1 0,-1-1 1,0 1-1,0-1 331,2 0 1,1-1 0,-1 0 0,-2 1 0,-4 1-135,6-2 0,-2 0-89,0 0 0,2-1 1,-3 1 195,-8 3 0,0 0 452,7-3 0,-1 0-389,-2 2-95,-7 4 1,-1 0 1233,1 0-2419,8 1 2262,-19 9-949,-1 0 0,-7 2 0,-1-3 0</inkml:trace>
  <inkml:trace contextRef="#ctx0" brushRef="#br1" timeOffset="28791">5938 11853 8755,'20'-9'203,"1"1"0,8-2 0,5-1 0,-1 1-196,-5 2 1,-2 1-1,4-2-631,0 1 0,3-1 0,2 0 0,-1-1 0,-4 2 625,3-1 0,-4 1 0,2 0-594,-1 0 1,2 0 0,-1-1 0,-1 1 593,0 0 0,-1 0 0,-1 1 0,1-1 0,0 1 0,1-1-85,1 0 1,2-1 0,0 0 0,-2 1 91,2-1 1,-1 1-1,2-1 15,-3 1 1,3-1-1,1-1 1,-1 1 0,-3 1-13,1-1 0,-3 1 0,3-1-6,0 0 0,4-1 0,2-2 0,-1 1 0,-2 0-695,0 0 0,-1 0 1,-2 0-1,2 0 407,-1 0 0,0 0 1,0 0-1,-2 1 352,4-3 1,-2 1-1,-7 2 1,-5 2-1,-8 2 1</inkml:trace>
  <inkml:trace contextRef="#ctx0" brushRef="#br1" timeOffset="29792">5449 12328 7741,'-4'0'1075,"1"0"-78,3 0-697,-14-16-171,4 10-236,-15-9 37,-1 25 73,7 3 0,-1 2 9,3-1 1,1 1-295,-7 9 0,2 1 249,1 2-12,6-4 0,3 0 9,2 2 8,6-5 0,3-1 22,5 1 6,6 2 34,3-11-34,2-3-95,13-3-17,-7-2-47,2-6 1,-1-2 108,0-2 40,-3-3 0,-1-1 55,-5-4 28,5-11 8,-11 10 227,2-12-56,-6 12 224,-2-11-266,-1 12 120,-3-10-173,1 13 684,-2-8-841,2 13-350,-2-2-182,3 9 532,0 9 0,0 5 0,2 5-3,2 8-75,2-11-323,10 10 135,-3-13-584,4-4 1,3-2 849,11-7 0,-2 2 0,-10-6 0</inkml:trace>
  <inkml:trace contextRef="#ctx0" brushRef="#br1" timeOffset="30177">5723 12272 9612,'-34'10'448,"16"-4"0,1 2-378,4 1-20,-6 7-67,11-7-5,0 2-1,5-1 23,2-4 48,4 4-14,1-5 38,9 2-32,-4-4-12,11-1-6,-6-1-22,9 0-3,-8-1-22,9 0-3,-9 1-67,8 2 25,-10 1-14,3 2 28,-5 2 56,-5-1 143,-1 6-40,-6-4 88,-8 8-133,-3-6-27,-13 8-210,7-7-406,-11 4 126,14-9-2818,-2-2 3234,12-6 1,1-1-1,4-1 1</inkml:trace>
  <inkml:trace contextRef="#ctx0" brushRef="#br1" timeOffset="30826">5920 12342 10933,'-2'-26'104,"0"6"-93,0 11-5,1 6-65,-2-1-56,2 3-187,-4 2 204,2 2 8,-6 6 87,3 2-28,-6 12 6,5-6-28,-1 16 17,5-12-4,1 7 18,4-1 22,0-8 25,6 12 6,-2-15 28,8 7-17,-4-12 59,8 2-43,-6-8 88,9 0-93,-7-6 70,8-4-67,-8-1 79,13-17-54,-4-6-32,-8 8 0,0-3 10,-2-1 0,-3-2-44,-1 2 0,-3-1 27,-3 3 0,-2 2 26,-5-10-130,-2 15-72,-6 14 134,3 6 67,-7 11-67,5-3 0,-5 15 0,8-9-6,1 7 3,4-7-2,2 0 2,2-1-3274,3 6 3159,16 5 118,-5-9-401,12-1 157,-11-17-907,14-9-16,-4-1 1167,-2-3 0,-1-1 0,-6 3 0,7-5 0</inkml:trace>
  <inkml:trace contextRef="#ctx0" brushRef="#br1" timeOffset="31525">6329 12286 10953,'-26'11'549,"4"3"-527,18-5 9,-1 10-28,3-5-6,1 17-6,2-4-24,2 5-29,0-11 62,1-12 56,-1-7-39,1-5-17,2-2-90,1-4-125,8-9 112,-5 2 1,1 0 44,6-10 6,-5 7 0,-2 1 49,-1 1 3,4-5 76,-7 13 5,4-1 132,-4 8-202,3 2-11,0 6 140,-1 8-53,-1 2-28,-3 4-3,-2 6-51,0-6 23,1 14-25,0-14 8,3 10-8,-1-15 0,5 5 0,-3-13-1,8 0-66,-5-9-252,8-10 159,-5-1 36,5-8 144,2-8-23,-5 5-2,-3 2 1,-2-2 4,0-6 34,-5-2 1,-1-1-240,-4 11 1,0-1 219,-1-3 1,-1-2 0,1 2 10,-1 4 1,-1 2 66,0-9 1,1 4 62,-1 4-72,0-2-168,2 15-305,-5 12 526,1 30-94,3-4 0,1 5 7,1-6 0,2 1 1,0 1-13,2 2 1,0 1-1,2-2-86,1-3 0,1 0 1,1-3-36,-1 2 0,3-3-97,1-6 1,2-5-246,1-6-1404,11-6-78,-12-7 1904,3-3 0,-11 2 0,-3 2 0</inkml:trace>
  <inkml:trace contextRef="#ctx0" brushRef="#br1" timeOffset="31740">6646 12246 11818,'25'0'-535,"-6"-2"0,1 0-439,15-6-119,-11 4 1,3-1 0,0 0-547,1-1 1,1 1 696,2 0 1,2-1 0,-4 1 1147,-5 1 0,-2 0 1,0 0-1,-4 1 0,-9 2 1</inkml:trace>
  <inkml:trace contextRef="#ctx0" brushRef="#br1" timeOffset="31841">7111 12170 12955,'-16'8'-246,"6"-4"0,4-3 1,5-2-1</inkml:trace>
  <inkml:trace contextRef="#ctx0" brushRef="#br0" timeOffset="80438">7900 4328 14598,'31'-12'1674,"-2"1"-1208,-13 7-485,3 1-50,1-1 49,11-1-71,-7 2 18,-4 1 1,0 1 136,2 0-433,11 4-102,-17 1-32,8 10-210,-13-3-291,1 8-124,-5 6 326,-3-4 497,-1-1 0,-1 0-280,1 6 351,-1-4 1,1 1-123,0 4 324,1-4 0,-1-1 230,1 4-23,0-6 0,0 0-103,1 1-43,1 9-56,-3-15 88,0 8 37,-2-10 88,-1 3 454,0-6 187,-4-5 294,-13 1-586,-9 3 1,-4 1-162,3 0 1,-4 2-945,3-1 0,-3 2 1,-2 1-1,4-2 490,2 0 0,2 0 0,0 0-83,-7 3 0,-1 0 1,4-1-1,10-5 0,3-1 1,-3 2-1</inkml:trace>
  <inkml:trace contextRef="#ctx0" brushRef="#br0" timeOffset="82554">13637 1944 7036,'-3'-4'748,"1"0"807,2 4-799,-5-12-839,4 8 17,-4-9-411,5 13 568,1 0 165,1 4-123,0 1 146,1 11-407,-1-2 301,-1 16-24,-3-8-34,0-1 0,-2 1-22,-2 4-35,0-4 1,0-1 201,0 3-406,0-4 0,2 1-1486,0 3 1614,1 1 0,3-13 0,1-10 0</inkml:trace>
  <inkml:trace contextRef="#ctx0" brushRef="#br0" timeOffset="82823">13807 1915 12829,'0'22'-364,"0"0"1,-1 13 255,0-13 0,0 0-162,-1 6 68,-1-5 1,1-1-49,0 4 81,-1 10 25,2-18-946,0 8 325,1-13 692,0 4 1,0-11 0,0 0 0</inkml:trace>
  <inkml:trace contextRef="#ctx0" brushRef="#br0" timeOffset="83240">13361 1931 17754,'11'-18'109,"0"3"153,-2 13 94,2 0-110,1-1 104,9-1-199,-2 0 19,0 0 0,1 0 129,8-2-91,4-2 1,2 1-881,-10 1 0,2 1 677,7-2 0,3-1 1,-1 1-7,-1 0 1,0 1-48,-7 1 0,2-1 0,1 1 0,-4 0-128,5 0 1,0 0-47,-3 1 0,2 0 0,-3 1-170,-6 1 1,-2 0 146,3 1 0,-2 0-1838,5 2-18,-8 1 1897,3 5 1,-13-4-1,-2 2 1</inkml:trace>
  <inkml:trace contextRef="#ctx0" brushRef="#br0" timeOffset="83736">14625 1573 8571,'-18'12'446,"1"-1"1,-11 10-271,11 3 0,1 4-893,4-7 1,-1 2 726,-2 6 1,-2 4 0,1-3-42,1 1 1,0 0 43,0 1 0,-1 4 0,2-4-31,3-5 1,1 0 25,1 2 1,0 1-1,2-1-213,5 0 0,4 0 174,5-5 0,3 1 0,0-2 0,4 11 0,3-22 0,-1 1 0</inkml:trace>
  <inkml:trace contextRef="#ctx0" brushRef="#br0" timeOffset="85053">14945 1877 16982,'-25'-8'-1052,"0"5"1271,15 7 1167,-5 4-315,3 0-241,0 1-149,-2 3-255,2 1 424,-1 1 290,1 1-351,-1 9-782,3-5-217,1 12-303,6-14-183,5 11-228,2-13-512,4 2-113,2-7 40,1-3 458,11 0 445,-3-4 294,15-3 430,-12-4 458,6-2 230,-1-7 536,-8 2-552,-3 0 0,-2-1 457,1-3-395,6-12-259,-11 11-45,1-12-592,-8 13 8,0-11-640,-3 11-14,0-7-100,0 11 139,-1-3-618,1 10 581,-1 7 1016,3 11-584,7 13-158,0-5-147,13 5-1054,7-5 435,-3-5-459,-6-6 1,1-2 1545,-1-3 1,-1 0-1,-12-4 1</inkml:trace>
  <inkml:trace contextRef="#ctx0" brushRef="#br0" timeOffset="85788">15496 1547 19870,'2'3'-3277,"1"2"432,-1 24 3010,-1-2-1804,-2 6 1,-1 2 976,1-9 1,0 0 701,-1 5 0,0 4 0,-1-4-149,2-4 1,-1-1 92,0 0 0,1 3 0,-1-2-90,1 1 0,0-1 401,0 4 1,0-1-760,3-5 0,0-4 329,7 5 1,-3-17-1,1-6 1</inkml:trace>
  <inkml:trace contextRef="#ctx0" brushRef="#br0" timeOffset="86403">15836 1850 8857,'11'-30'149,"-2"8"9,-8 11-186,-1 6-49,-3-1-51,-1 4 89,-7 2 291,-1 6 189,-2 0 87,-4 10-56,8-3 35,1 6-68,14-4-254,9-1-177,0-6-27,3 0-182,-9-5 69,7 3-301,-7-2 85,6 2 93,-5-1 249,6 2-129,-6-1-68,5 5-20,-6-3 7,4 6 79,-6-4 132,1 7 41,-4-7-9,0 4 183,-6 0-112,-3-4 48,-13 8-146,3-7-311,-1-2 0,0 0-246,-4 1-580,3-2 1,1-1 1136,-2 0 0,2-1 0,10-4 0</inkml:trace>
  <inkml:trace contextRef="#ctx0" brushRef="#br0" timeOffset="87187">16140 1336 14607,'-3'17'-1581,"3"6"529,3-7 403,3 9 435,-1-1 0,-1 3 90,0-4 1,-1 2-970,1 9 1,-1 3 0,0-1-309,-1 0 0,-2 0 888,-1-6 1,-1 3 0,0 1 0,-1-5-604,-2 8 1,-1-3 1085,0-5 0,0 0 1,-1-4-1,-2 6 1,2-12-1</inkml:trace>
  <inkml:trace contextRef="#ctx0" brushRef="#br1" timeOffset="92921">16730 1680 7954,'-2'4'571,"0"-1"-298,2-3-175,22-12-96,-10 7-375,18-7-289,-14 9 665,5 3 1,-11-1 0,2 1 0</inkml:trace>
  <inkml:trace contextRef="#ctx0" brushRef="#br1" timeOffset="93119">16713 1806 11238,'20'2'-158,"0"0"1,8-1-1,-1 0-685,9-3-796,-4-1 1,0-1 1103,4 1 0,-2-1 0,-22 2 0</inkml:trace>
  <inkml:trace contextRef="#ctx0" brushRef="#br1" timeOffset="94820">18710 1310 8637,'9'0'793,"0"0"-631,-6 0-33,1 0 154,2 0-157,-2 0-3,7 2-50,-4-1 61,6 2-86,-4-3 108,6 2-86,-6-1 70,6-1-81,-6-1 17,8-4-29,-7 1 57,15-12-65,-3-3-56,-7 6 1,-1-3 11,-3-1 1,-2 0-46,1-19-113,-15 4 163,-2 11 98,-12 6-72,6 13 66,-14 2-53,7 3-1,1 3 0,-1 2-35,-5 4-254,2 1 1,0 2 269,-3 5-22,4-1 1,1 1-32,-1 5 23,9-8 0,2 0 5,0 6-2,4 0 8,4-1 25,12 9 3,2-8 11,5-5 0,3 0-2,10 0-1343,4-5 1,3-2 1199,-13-5 0,0-2-209,2 0 0,2-1 1,-4-1-705,14 1 1019,-12-5 0,-3 0 0,-9 1 0,4-4 0</inkml:trace>
  <inkml:trace contextRef="#ctx0" brushRef="#br1" timeOffset="98686">17238 2232 9192,'13'-5'378,"-2"1"-269,8-2-48,2 1-1700,12-1 1,6-2 1201,-5 2 1,2-1 499,-9 2 1,2-1 0,1 1 0,0-1-455,-2 1 0,-1-1 0,1 1 0,1 0 413,1-1 0,0 0 1,1 0-1,3 0-4,-1 0 0,3 0 0,1 0 1,1-1-1,0 1 0,-2 0-147,0 0 0,-3 0 0,1 0 0,3 0 1,4 0 132,-13 2 1,2-1 0,1 1 0,3-1 0,0 0 0,2-1 0,0 1 0,1 0 0,0 0 0,0 0 0,-1 0 0,1 0 0,-2 0-99,-1 1 0,1-1 1,-1 1-1,0 0 1,0 0-1,1 0 0,-1 0 1,1 0-1,0 0 1,1 0-1,0-1 1,1 1-1,1-1 83,-5 1 0,1 0 0,1 0 1,0 0-1,1-1 0,0 1 1,0-1-1,1 1 0,0-1 0,0 1 1,0-1-1,0 1 0,0-1 1,1 0-1,-2 1 0,1-1 0,0 1 1,-1 0-6,-1-1 1,1 1-1,0 0 1,0 0-1,-1 0 1,1-1-1,0 1 1,-1 0-1,1 0 1,0 0-1,-1 0 1,0-1-1,0 1 1,1 0-1,-2 0 1,1 0-1,-1-1 1,1 1 21,3-1 0,0 1 1,0-1-1,0 0 0,-1 0 1,1 0-1,-1 1 0,1-1 1,-2 0-1,1 0 0,-1 0 1,0 0-1,-1 1 0,0-1 1,-1 0 17,6-1 0,-1 0 0,0 1 1,0-1-1,-1 0 0,-1 0 1,0 1-1,-1-1 0,-1 0 0,-2 1 1,0-1-272,5 0 0,-1-1 0,-2 1 0,0 0 1,-3-1-1,-2 1 0,-2 0-35,13-2 1,-5-1 0,-11 0 281,-13-4 0,-15 10 0,-3 0 0</inkml:trace>
  <inkml:trace contextRef="#ctx0" brushRef="#br1" timeOffset="99720">18461 2708 7358,'4'-4'1237,"-1"1"-209,-3 3-944,-4 5 28,-21 15-70,11-9 0,-2 0-1681,-10 8 1,-1-1 1307,0-1 1,0-2 362,-2 2 1,-1 0-294,4-4 0,-1 1 1,1 0 303,-2 0 0,0 0 76,2-1 1,-2 0-1,3 0-151,3-1 0,3 1-19,1 1 1,7 0 173,26 6-94,18-13 1,8-5-27,-9-2 1,0-1 0,2 0 497,0-1 0,1 0 0,-3-1-515,4-1 0,-5 1-20,-10 1 1,-4 0 2194,-4 2-2240,-2 4 133,-10 2 50,-10 12-48,-3-2-17,-11 7-504,-2-1 479,9-9 0,-1-1-598,-4 3 1,0 0 595,-3 2 1,-1-1-2,-1 0 0,0 1 17,1-2 0,-1-1 69,-6 3 0,0 0-32,10-6 1,1 0 89,-8 2 1,2 0-86,2 0-143,-6 5-33,17-7-9,1 6 115,14-8 81,15 3-56,6-5-8,10-3 0,4-1-1092,-7-1 0,0-2 1076,0 1 0,2 0 0,0-1 1,4 1 0,0-2 0,0 1 252,-8 0 0,-1 0 0,3-1-252,4 1 0,4 0 0,0-1 0,-4 1-2,-5 0 0,-2 0 0,3 1-98,4 0 0,3 0 0,1 1 0,-5 0-147,-5-1 1,-3 1 0,1 0 244,12 0 0,3 0 0,-8 0 0,5 0 0,-17-2 0,0 0 0</inkml:trace>
  <inkml:trace contextRef="#ctx0" brushRef="#br1" timeOffset="100470">19235 3112 8522,'4'0'1179,"-2"0"-420,-2 0-283,25-16-216,-4 2-245,1 0 1,1-2 27,-5 3 1,-2 0 15,8-8 28,-2-1-26,-16 12-58,0-6-79,-6 7-139,-8-4 58,-1 7-103,-17 1 195,5 5 72,-1 3 0,-2 1-1668,-6 5 1696,9-2 0,0 1 18,-8 7-25,3 1-28,2 2 0,3 2-255,9 2 1,2 0 254,-1 8 14,4-7 0,3 1 29,8-5 1,3-1 20,7 9-12,7-4 0,6-1-52,-6-10 0,4-2-1061,8 0 0,5-2 0,-3-3 884,-9-3 1,-1-3 0,1-1-368,7 0 0,3-2 0,-4-2-268,3-5 0,-2-2-157,-1-1 1,-1-1 968,-3 0 0,-2 1 0,6-4 0,-12 7 0</inkml:trace>
  <inkml:trace contextRef="#ctx0" brushRef="#br0" timeOffset="120552">21673 255 11847,'10'-24'381,"-1"4"-293,-5 16 150,0-1-179,1 1-31,0-1-104,1 0-32,-1 1 319,0 0 81,0 3 259,-2 6-957,-1 1 75,-4 8 576,-3 9-245,0 1-51,-1 4 0,0 3-402,2-8 0,1 2 425,-1 8 1,1 5 0,0-3 108,1-1 0,0 1 74,1 0 0,0 2 0,0-5 23,1-9 1,1-1-203,0 10 1,0-3-163,2 0 166,1 0 0,0 1-86,-2-12 1,1 2 52,1 5 0,0 5 0,1-2-215,0-3 1,0-1 0,-1 2 181,2 7 1,0 3 0,0-1-45,-1-1 1,-1-1 0,-1 1 4,-1 0 0,-2 1 0,0-1 55,0-2 0,-2 0 0,0 0-14,0 1 1,-1-1-1,1-1-7,-1 1 0,0 0-426,0 3 1,0-2 141,0 1 177,1-5 0,0 1-47,-1 4 100,2-11 0,0-1-179,0 8 94,2 0 107,1-10 1,0 1 119,3 10 382,-1-11 1,1 0-324,2 0 0,2 0 50,7 9 1,3 1-232,-4-5 1,1 2 162,2 2 0,2 3 1,-2-2-38,-3-4 1,-1 2 25,-1 3 0,1 4 0,-3-2-13,-2-4 0,-3 1-13,-1 2 1,-2 2 0,-2-2 20,-1-4 1,-3-1 0,0 3 1,-2 4-1,-1-4 85,1-3 0,-2-1 50,0 2 1,-2 3 0,1-4-82,2-3 0,-1 0-15,0 7 1,1 4-1,0-3-62,2-7 0,2 0-156,2 6 0,2 3 1,0-4-176,3-7 1,1-2-162,7 11 0,1-2 0,-2-8 0,3 0 0</inkml:trace>
  <inkml:trace contextRef="#ctx0" brushRef="#br1" timeOffset="169645">19081 713 8307,'-5'19'322,"2"-3"-182,1 8-81,3-8 97,3 13-156,-1-13 129,10 12-22,2-10-57,0 0 132,5-6-81,-10-10 89,8 0-109,-6-4 62,7-4-62,-6-2 93,6-6-62,-9 4 126,5-6-95,-7 6 142,5-16-147,-6 0-133,-3 8 1,-1-3 6,-4 1 1,-3 0-10,-2-1 0,-2 0-9,-3 0 0,-1 1-33,-4 0 0,-1 2 11,-7-7 24,8 13 0,0 2-19,1 3 23,-11-2-22,11 6-31,-10 0 45,11 3 106,-7 4 86,10 0 68,-2 4 69,6-1-28,2 1-12,0 1-22,2 6-60,1-2-414,2 9-51,1-8-49,6 8-42,-1-11 59,8 6-31,-3-8-309,19 1 190,-12-6 204,10 0-122,-11-3-2282,16-2 2655,-13 0 0,5-1 0,-19 2 1</inkml:trace>
  <inkml:trace contextRef="#ctx0" brushRef="#br1" timeOffset="170213">19403 851 6523,'-3'-1'1462,"1"0"-169,2 1-1080,-20 1-120,13 1 41,-17 3-109,20-1-22,-4 5-31,5-4 28,0 1 34,2 0-12,2-3 17,2 1-2,0-1 52,5 1-61,-2-2-19,7 1-99,-4-1-84,8 0 65,-6 0-182,8 1 131,-7 1 205,0 4 36,-15 5-993,-14 5 912,-11 4 0,8-8 0,5-4 0</inkml:trace>
  <inkml:trace contextRef="#ctx0" brushRef="#br1" timeOffset="170646">19635 385 9799,'-17'-25'227,"4"5"-210,11 16-112,0 3-185,-3 1 450,-6 11-133,-10 15-58,6-3 0,1 4 11,0 5 0,3 4-216,5-11 0,2 2 1,3-2-1369,6 11 1,5-3 1392,-3-9 1,3-4 0,11 4 0,-15-20-1</inkml:trace>
  <inkml:trace contextRef="#ctx0" brushRef="#br1" timeOffset="171180">19780 487 9928,'-26'-16'-423,"4"6"356,18 12-25,-1 8 72,2-2-5,1 14 25,5 0-23,5 5 138,4-7 244,0-10-191,-1-13-20,-3-10-95,-4-11-28,-1 5-16,-2-5 24,-1 15-215,0-4-134,0 8 120,2 0 193,-1 5-58,2 4 61,0 0 50,7 13-50,-5-7 104,9 13-104,-7-11-317,5 7-150,-4-7-1026,4 5 74,-7-9 1419,2 2 0,-4-7 0,-2-1 0</inkml:trace>
  <inkml:trace contextRef="#ctx0" brushRef="#br1" timeOffset="171513">19890 276 9670,'0'-3'1694,"0"0"-1864,0 3 133,12-2-33,7 8 54,-1 0 1,0 1 10,10 8-1,-10-2 1,-3 1-29,0 2-67,4 14 68,-11-12-466,-3 19-229,-7-14 728,-5 0 0,0-2 0,1-5 0,-6 6 0</inkml:trace>
  <inkml:trace contextRef="#ctx0" brushRef="#br1" timeOffset="173030">19549 2393 9066,'-10'10'215,"-1"9"-100,0 16-84,5-13 0,2 2-19,0 2 1,3 0 17,4-1 1,1-1-8,4 9 64,13-7-62,-9-17 48,11 0-48,-8-6-22,12-4-6,-10-3-3,10-8-13,-11 2 16,-1-4 0,0-2 79,2-10-34,3-6 26,-14 11 1,-2 0-41,-1-1-26,-2 0 1,-2 0-3,-1 1 14,-8-14-6,2 15-7,-9-10-22,6 14-35,-10-5 79,7 11 111,-11-2 172,9 8 103,-6 1 88,1 4 91,5 0-13,-7 6 96,11-1-51,-3 6-22,9-4-298,-1 5-119,6-5-188,1 5-242,3-5-206,5 7-155,-1-5-103,13 9-22,5-2 448,-7-5 1,1-1-183,-1 0 1,0-2-1162,16 4 1551,-1-8 0,-17-4 1,0-4-1</inkml:trace>
  <inkml:trace contextRef="#ctx0" brushRef="#br1" timeOffset="173563">19898 2555 9894,'-2'-4'-495,"-4"3"495,0 3 73,-11 8 8,3 0-146,-1 4 1,6-5 154,8-3 13,7-3-80,5-1-29,0 0-50,5 0 50,-7-1-24,4 3-12,-6-1-45,4 4 81,-7-3 26,0 5-20,-4-1-213,-7 7-5,0-4-26,-6 3-1265,-4 0 67,4-5 1442,-2 2 0,9-8 0,3-1 0</inkml:trace>
  <inkml:trace contextRef="#ctx0" brushRef="#br0" timeOffset="173997">20025 2165 14052,'-20'20'135,"-1"0"0,4-4 1,2-1-257,0 11-627,4 4 277,5-6 299,2-3 1,2 1-189,1 4 70,3 7-261,7-3-9,2-10 156,2-6 0,1-1-193,7-2-403,1-5 1,1-2 964,8-4 0,-2 0 0,-16-3 0</inkml:trace>
  <inkml:trace contextRef="#ctx0" brushRef="#br0" timeOffset="174646">20150 2113 12831,'5'10'-1687,"-2"-3"1312,9 28 152,-5-13 222,-1 5 1,1 1-101,0 2 7,-1-2 0,-1-1-22,0-2-263,0 8 370,-3-17 0,-1 2 65,0-11 507,-1-1-219,0-6-338,0-6-6,1-6 39,1 0-39,1-6-33,1 8 5,3-6 33,-3 9 93,4-3-59,-3 6 3,3-1-19,-3 3-76,3 0 8,-3 2-59,9 3 37,-4 6 87,2 7 13,-15 8-789,-16 1-661,4-12 1,-1-2 1416,-9 4 0,7-7 0,14-7 0</inkml:trace>
  <inkml:trace contextRef="#ctx0" brushRef="#br0" timeOffset="174963">20339 2059 12982,'16'-14'39,"0"1"1,3 1-1,-2 5 21,0 12-531,14 12 138,-11 0 233,-4 6 1,0 3-355,-7-7 1,0 3 341,-2 2 0,0 4 1,-2 2-1,-1-2-981,-4 2 1,-2-1 0,0 0 891,2 3 0,0 0 0,-1-3 0,-6-1 0,0-7 0,1-12 0</inkml:trace>
  <inkml:trace contextRef="#ctx0" brushRef="#br1" timeOffset="175695">18217 3646 7464,'4'-2'692,"0"1"-239,-4 1-360,15 22-7,-10-8-57,4 2 1,0 1 15,-5 3 42,0 12-17,0-5-23,-3-5 1,1 1-3,0 4-6,0 7-11,-1-2-48,1-8-565,3 11 129,0-16-1395,7 7 1851,-4-14 0,0-1 0,-4-8 0</inkml:trace>
  <inkml:trace contextRef="#ctx0" brushRef="#br1" timeOffset="176030">18368 3861 9343,'22'-26'868,"2"3"-930,-12 18-61,9 2 120,-7 7 3,3 1 23,-1 10 35,-6-2 80,1 12 326,-12-1-242,-4 1-113,-8-1-22,-4-7-87,-2 0-334,-2-1-1234,-7 2-1178,8-7 2746,-3-1 0,15-7 0,3-3 0</inkml:trace>
  <inkml:trace contextRef="#ctx0" brushRef="#br1" timeOffset="255840">17003 4639 6470,'-35'4'798,"0"0"0,0 0 0,7-1-585,16-2 184,-4 1-248,12-2-60,0 0-170,3 0-126,7-1 260,0 1 23,18-2-2,-4-1-74,7 0 0,2 0-319,-7 0 0,3 0 297,4-1 1,5-1-1,2 0 1,-5 0-463,-4 1 0,-3-1 1,4 1 458,2-2 0,5 0 1,1 0-1,-1 0 0,-4 0-462,0 0 1,-3 0 0,3 0 469,0-1 0,3 0 0,3-1 0,-2 0 1,-2 1-362,-5 1 1,-1 0-1,-1 0 1,4 0 376,1-2 1,4 1-1,2-2 1,-1 1-1,0 0 1,-3 0-282,1 1 0,-3 0 0,1 0 1,3-1 281,-3 1 1,2-1 0,2 0 0,1-1 0,0 1-1,-2 0 1,-2 0-187,-1 1 1,-2 0 0,-1 0-1,1 1 1,1-2 186,2 1 0,2-1 0,0-1 0,0 1 0,0 0 0,-3 0-125,0 1 1,-2-1-1,-1 1 1,0 0-1,1 0 124,0 0 0,-1 0 0,0 0 0,2 0 0,3-1-27,-5 1 0,3-1 1,2 0-1,1 0 1,1 0-1,-1 0 0,0-1 1,-2 2-1,-2-1 42,3 1 1,-2-1-1,-2 1 1,1 0-1,1-1 1,4 0-27,-6 1 0,3 0 0,1-1 0,2-1 0,1 1 0,0-1 1,0 1-1,-1 0 0,-2 0 0,-1 1 0,-4 0 20,11-2 0,-5 1 0,-2 1 0,2-1 0,3 0-3,-7 1 0,2 0 0,1-1 1,2 0-1,0 0 0,0 1 1,-2-1-1,-1 1 0,-2 0-5,6-1 0,-2 1 0,-2 0 0,1-1 1,4 0 0,-9 2 1,3-1 0,2 0 0,1-1 0,-1 1-1,1 0 1,-2-1 0,-1 1 0,-2 1 22,5-2 1,-2 1 0,-1 0 0,0 0 0,4 0-16,-4 0 1,2-1 0,2 0 0,0 0 0,1 0 0,-1 0 0,-2 1 0,-3 0-2,2-1 0,-3 1 0,0 0 0,0 0 0,2 0-4,2-1 1,3 0-1,1-1 1,1 0 0,-1 0-1,-2 1 1,-3 0-5,4 0 0,-4 0 1,1 0-1,3-1 11,-6 2 0,1-1 0,3 0 0,1 0 0,0-1 0,0 0 0,-1 1 0,-2 0 77,3-1 0,0 1 0,-2-1 1,0 1-1,1-1 0,1 0-62,-3 1 1,0 0 0,1-1-1,1 0 1,0 1 0,-1-1 0,-1 1-1,-1-1 147,4 0 1,-1 0 0,0 0 0,-2 0 0,-1 1 0,-1 0-100,5-2 1,-1 1 0,-3 0-1,-3 1-8,10-3 1,-7 2 360,4-3 1608,-26 8-2050,-1 0 1732,-9 4-1833,-6 0 2177,0 1-2462,-5 2 1124,5 1-2384,-6 5-314,5-1 1974,-2 2 0,6-7 0,1 0 0</inkml:trace>
  <inkml:trace contextRef="#ctx0" brushRef="#br1" timeOffset="257806">12829 3822 7251,'-4'-2'1820,"2"0"-101,2 2-1086,-18-5-487,11 6 288,-18 5-39,17 7-37,-5 8 240,2-1-100,0 3-239,3-5 0,1 1-553,-2 10 364,3-4 1,2 0-179,0 3-51,5-5 0,2-1-259,3 3 196,5-4 0,3 0-272,4-3 277,0-3 0,1-3-153,2-5 174,14-3 93,-15-8 380,13-12-85,-15 1-89,-2-1 1,-2-2 125,2-6-120,-5 1 0,0 0 1,-2-6-191,-4-3 1,-1-2-55,-4-1-10,-2 2 1,-4-2-949,-6 11 1,-4 1 0,2 2 994,1 0 1,0 2 9,-12-9 0,-1 7 119,5 21 599,-2 4-109,-1 4 428,-1 2-54,0 4 445,2 1 143,1 3 112,3 0-1009,7-1 0,1 2-449,4-1 0,3 1 1402,2 4 0,5 0-1868,9-3 0,5-5-83,10-2 0,2-5-63,-6-2 0,1-2-292,6-1 1,-1-3-775,-2 0 457,-5-1 1,0 0-769,2-2 1778,-4 0 1,-3-1 0,-3 1 0,2-2 0</inkml:trace>
  <inkml:trace contextRef="#ctx0" brushRef="#br0" timeOffset="258122">13219 3478 21807,'-11'-23'-3277,"3"4"1158,5 22 4718,1 3-2083,-4 19-562,0 3-1593,-1 7 1,0 3 1391,2-12 1,1 1 53,-1 8 1,0 4 0,3-2 527,3 1 1,3-2-463,0-5 1,2 2 0,4-4-967,6-4 1,4-3 0,2-3 545,10 0 1,1-4 0,-6-1 0,-1-4 0,8-8 0</inkml:trace>
  <inkml:trace contextRef="#ctx0" brushRef="#br0" timeOffset="259188">13689 3571 9686,'-5'-6'130,"1"2"-176,4 4 1738,0 0-1395,-10-6-434,3 6 364,-7-4 11,-1 14 92,5 0 385,-11 13-148,7-7-417,3 0 1,0 0-40,-2 3 196,-4 13-303,10-14 33,2 15-352,6-16-203,8 9 28,1-16 41,14 3 49,-6-9-56,19-2 74,-13-5 255,-4 0 0,1-2 26,1-4 242,-5 0 1,-1-2 160,0-2-90,-4-3 1,-2-2 77,-3-18-121,-4 11 0,-4-2-54,-4 0 1,-3 0-138,-2 1 0,-4 3-201,-1 3 1,-3 4 123,-2 7 0,-1 3 366,-9 4 21,9 8 0,3 3 604,0 3-37,-9 11-146,16-9 29,-2 10 112,9-11-477,1 8-352,5-11-421,4 4-602,2-7-103,4-1 287,5-2 252,-3-3 292,9 0 196,-10-1 175,6 0 114,-9 0 310,7 0-83,-8 0-165,10 0-182,-7 1-494,12 3-396,-9-1-840,3 4 1,0-1 1338,-1 1 1,5 4-1,-17-9 1</inkml:trace>
  <inkml:trace contextRef="#ctx0" brushRef="#br1" timeOffset="259489">13971 3763 9785,'9'17'196,"-3"-2"-159,0 5-68,-2-7-3133,3 10 3164,-4-14 0,1 3 0,-3-10 0</inkml:trace>
  <inkml:trace contextRef="#ctx0" brushRef="#br1" timeOffset="260206">14023 3774 9662,'-7'-23'137,"1"5"-179,2 18 23,-7 2 100,1 3 146,-11 6-79,6-1 90,-9 8-202,11-7-66,-6 9-10,13-12 15,-1 5 25,7-9 67,2 1-22,-1-3 59,6 1-48,-3-3 22,8 1-50,-4-1 9,9-1-32,-5 1 1,13-2-107,-5 1 62,3 2 106,-9 5 132,-12 7-42,-17 6-194,-13 6-271,0-6-235,11-7 0,2-2-479,2-1 1022,-2 3 0,11-9 0,0 0 0</inkml:trace>
  <inkml:trace contextRef="#ctx0" brushRef="#br1" timeOffset="260506">14275 3714 8777,'3'21'-347,"0"0"0,3 9 0,-8-25 0</inkml:trace>
  <inkml:trace contextRef="#ctx0" brushRef="#br0" timeOffset="261439">14724 3500 11942,'19'-11'-1524,"4"0"155,-10 8 1300,13-2 0,-17 2 1,4 0-1</inkml:trace>
  <inkml:trace contextRef="#ctx0" brushRef="#br0" timeOffset="261597">14924 3433 8588,'4'0'2479,"0"-1"-2530,-4 1-260,4-1 89,-1 1-262,6-2-1326,5 1 1810,0-1 1,-1 0-1,-6 1 1</inkml:trace>
  <inkml:trace contextRef="#ctx0" brushRef="#br1" timeOffset="261758">15151 3349 9024,'4'2'1579,"0"0"-3704,-4-2 2125,27-12 0,-21 9 0,20-9 0</inkml:trace>
  <inkml:trace contextRef="#ctx0" brushRef="#br1" timeOffset="261923">15345 3295 5734,'0'0'0</inkml:trace>
  <inkml:trace contextRef="#ctx0" brushRef="#br0" timeOffset="263204">14159 3931 10096,'0'3'-384,"0"0"287,0-3 247,2 18-154,-2-7-55,2 16-268,-1-10-481,-1 2 753,0 6 1,0-13 0,0 3-1</inkml:trace>
  <inkml:trace contextRef="#ctx0" brushRef="#br0" timeOffset="263975">15451 2912 10814,'5'24'-79,"0"-1"0,-2-3 0,1-2 46,1 2 1,-1-2-39,2 5 66,0-2 0,2-1 40,7 6 48,-2-11 0,1-4 277,19-5-321,-14-12 0,-1-6 32,1-6 0,-2-3-80,-4 4 0,-2-2-104,0-6 0,-4 0 222,-2 0 17,-3 4 1,-2-1 25,-2-3-28,-3 5 0,0 1-31,-5-2-114,-4-2-74,1 11 111,-1 4-49,-1 4 219,-2 2 148,-2 5-166,1 5 0,-1 1 513,-4 6-312,3 1 0,1 1 360,6 2-358,-2 12-205,11-12-359,5 11-240,4-15-496,12 7-105,-1-13 9,6-3 0,3-1-295,-5-2 1,0-2 973,5 1 1,-1-1 0,2-1 0,-15 0 0</inkml:trace>
  <inkml:trace contextRef="#ctx0" brushRef="#br1" timeOffset="264421">15847 3117 10110,'-25'15'-3,"3"3"-19,17-8 13,-1 5 4,3-5-1,0 5-19,3-7-11,0 5 2,2-6 26,2 4-15,2-3 18,2-1 5,-1-1 2,-1-2 32,4 1-14,-1-2-15,2 2-5,-3-2-5,0 1-79,4 1 84,-2-1-6,4 3 6,-8-2 90,-1 4-90,-7-3-152,-1 3-480,-7 2 102,2-3-1323,-6 5 1853,7-7 0,0-1 0,5-3 0</inkml:trace>
  <inkml:trace contextRef="#ctx0" brushRef="#br1" timeOffset="264922">15934 3307 7962,'3'-3'2022,"-2"1"-1756,-1 2-426,7-3 186,-5 4 32,6 0-24,-7 5 14,-1 7-23,1-6 8,-1 6-10,0-8-23,0 2 5,-1-5 15,1 0 568,0-1-462,3-5-104,0-2-50,2-1-64,3-4 39,-3 5-62,2-2 34,-3 4-110,2 0 121,-2 3-67,1 1 109,-2 2 37,4 4-7,-2-1 85,5 6 207,-4-6-92,7 2-104,-4-3 509,2-2-153,-6-2-84,2-6-281,-3-1-24,3-9-32,-4 5-173,1-16-952,-5 3-2185,-3-7 3240,-1 11 0,1 8 1,2 10-1</inkml:trace>
  <inkml:trace contextRef="#ctx0" brushRef="#br0" timeOffset="265322">16127 2521 10182,'25'18'105,"0"-1"0,0 1 0,-4-4 0,-1 1 0,0 3-132,-3 4 1,-1 4-1,-1 1 1,-2 0-1067,-4 5 1,-2 0 0,-1 1 1028,1-5 0,1 1 0,-1-1 0,-3-2 0,-3 10 0,-4-6 0,-5-8 1</inkml:trace>
  <inkml:trace contextRef="#ctx0" brushRef="#br0" timeOffset="276405">16815 5460 9042,'9'26'116,"-1"-3"-107,-5-11 28,-1 0 38,-1 4-37,1-3-35,-2 2-18,0-7-280,0-1-83,0 0-1253,1-2 535,0-2 1090,0-1 0,0-2 1,0 0-1</inkml:trace>
  <inkml:trace contextRef="#ctx0" brushRef="#br0" timeOffset="276637">16944 5435 11944,'19'17'-551,"0"5"194,-12-10 243,3 14-1063,-6-7 1155,-1 5 0,-3-11 0,-1-7 0</inkml:trace>
  <inkml:trace contextRef="#ctx0" brushRef="#br0" timeOffset="276903">16614 5412 15022,'25'-10'660,"0"-1"1,0 1-1,2 0 1,-2 1-962,0-1 1,2 1 205,4-2 1,3 0 0,-3 0-165,-3 3 0,0-1-513,-2 2 1,1-1 0,-3 1-1746,10-4 2453,1 2 0,-25 5 0,-5 2 0</inkml:trace>
  <inkml:trace contextRef="#ctx0" brushRef="#br1" timeOffset="277255">17458 5106 8520,'-2'-6'2327,"0"2"-2050,2 4-364,-7-13-125,4 11 183,-11 0 112,5 15-7,-1 4 1,-2 3-935,-4 13 926,6-10 0,0 2 1,1-1-6,1-1 1,1 0-49,-2 6 1,3 0-239,3-9 1,3-1 186,3 8-36,5 8-53,5-11-87,4-1-222,4-10 0,2-2-24,-2-4 0,1-2 444,7-2 0,3-3 1,-4 0-1,9-1 0,-13-3 1,0 0-1</inkml:trace>
  <inkml:trace contextRef="#ctx0" brushRef="#br1" timeOffset="277705">17832 5166 10516,'-25'-3'257,"0"-1"1,1 5 0,2 4-240,4 8 0,3 5-20,2 2 1,4 2 5,4 1 1,3-1 26,4 10 8,13-5-34,-5-18 32,11 0-6,-8-6 5,9-7-36,-9-1-8,7-11 13,-9 3 104,2-10-44,-7 8-4,-1-4-5,-3 5-56,0 1 6,-2 0 106,0-1-22,0 5-37,0 0-196,1 6-260,-1 1 330,3 5 45,2 5 34,1 1-4,8 12-80,-2-7-314,5 5-221,-1-7-692,4 0-1926,4-4 3231,-1-1 0,-8-4 0,-4-1 0</inkml:trace>
  <inkml:trace contextRef="#ctx0" brushRef="#br1" timeOffset="279938">18098 5260 9211,'26'-12'23,"-5"3"13,-19 13 261,-1 10 36,-4 9-131,-6 8-228,0 0 12,3-9 121,12-12-846,11-14 313,0-2-198,2-7-216,-7 5-277,-1-2 1117,-1 1 0,-5 4 0,-1 1 0</inkml:trace>
  <inkml:trace contextRef="#ctx0" brushRef="#br1" timeOffset="280170">18136 5145 8951,'-4'-2'1557,"1"1"-2551,3 1-1775,-5-9 2769,6 6 0,-6-6 0,7 9 0</inkml:trace>
  <inkml:trace contextRef="#ctx0" brushRef="#br0" timeOffset="280554">18178 4814 10016,'0'-5'1333,"0"2"-517,0 3-1256,0-5 420,7 20-55,-2-5 85,4 15 0,1 4-42,-4-7 0,0 1-1061,2 7 1,0 4 0,-1-2 715,0 0 0,-1 0 268,-1-6 0,1 1 0,-1-1-238,0 5 0,0-2 752,3 7-691,-3-11 1,1-2-186,0-2-1081,5 12 426,-4-16 1126,1 3 0,-5-14 0,-1-3 0</inkml:trace>
  <inkml:trace contextRef="#ctx0" brushRef="#br1" timeOffset="281038">18562 4995 10533,'-24'-1'8,"3"2"87,14 8-89,2-2 22,-3 4-28,5-5-6,0 2 9,2-4 64,1 2-19,1-4 56,3 2-60,0-2-2,6 0-2,-2-1-38,3 0 1,3 0-6,-4-1-36,9 2 8,-8 1-2,8 3-1,-8 0-22,8 6 23,-8-3-119,5 7 136,-10-5 16,0 10-107,-8-7-354,-6 1 1,-5 2-1171,-3-3 0,-2-2 1631,1 2 0,0-2 0,-11 4 0,19-13 0</inkml:trace>
  <inkml:trace contextRef="#ctx0" brushRef="#br1" timeOffset="281388">18647 4660 9864,'24'-9'61,"-1"0"1,4 2-1,-2 4-61,-1 10 3,-3 3 0,0 2 3,4 8-342,-10-5 1,0 1 360,4 12-2365,-3 2 2380,-3 4 13,-7-10 0,-2 2-6,-1-8 1,-1 2-290,-1 11 1,-2-2 319,-3 3-438,-2-9 1,0-1 365,-3-2-241,-2 6-157,6-16 159,1 2-1648,4-10 2233,2 1 1,0-3 0,-1 0 0</inkml:trace>
  <inkml:trace contextRef="#ctx0" brushRef="#br1" timeOffset="281603">19121 4802 9981,'2'-4'963,"0"1"-646,-2 3-457,17-8-199,-7 5-280,13-5-464,-10 7-1177,-1 2 2260,-2 0 0,-4 1 0,-3-1 0</inkml:trace>
  <inkml:trace contextRef="#ctx0" brushRef="#br1" timeOffset="281753">19100 4926 11168,'33'-11'-632,"1"-3"-1007,-8 1 1,0 0 1263,-6 3 1,0 1-1,2-2 1,-3 2-1,-3 2 1</inkml:trace>
  <inkml:trace contextRef="#ctx0" brushRef="#br1" timeOffset="282820">19939 4686 10177,'17'-4'328,"0"-5"-300,-11-3-23,1-4-5,0-8-75,-1 4 40,-2 0 0,0-1 32,-1-5-10,-1 1 1,-1 0 6,0-6-10,-1 3 1,0 0 13,0-7-35,1 6 1,1-1-34,2-4 70,1 7 0,2 2 64,3-2 23,3 7 0,1 1-45,10 1-108,-5 8 0,0 4 50,0 7 1,0 4 4,0 5 0,-1 4 37,-1 8 1,-3 1-15,-4-5 1,-1 0 11,-3 8 0,-2-1 10,-5 0 8,-4-4 0,-1-1 8,-6 3-10,0-6 1,-2-1-41,-5 1-77,3-6 0,0 0-38,-3-3-249,-8 0 112,15-7-870,-4-6 63,11-1-514,0-6 1573,5 4 0,0 2 0,0 3 0</inkml:trace>
  <inkml:trace contextRef="#ctx0" brushRef="#br1" timeOffset="283304">20392 4461 10578,'33'8'282,"-9"-1"-273,-6 5-4,-11-4 71,1 8-14,-6-6 78,0 9-70,-3-7 22,-6 13-84,1-9-8,-1 2-5,4-8 2,3-5 6,1-2 53,4 0-56,2-3-238,10-6-11,-6 0-423,13-8 168,-10 5-1392,9-9 99,-10 7 1797,1-3 0,-9 8 0,-2 2 0</inkml:trace>
  <inkml:trace contextRef="#ctx0" brushRef="#br1" timeOffset="284370">20387 4247 9323,'3'7'1501,"0"-2"-1322,-3-5-114,0 0-71,-14 20-3271,-4-4 2874,-8 10 1,9-14 0,9-9 0</inkml:trace>
  <inkml:trace contextRef="#ctx0" brushRef="#br0" timeOffset="289287">21293 4575 12515,'5'36'-412,"-3"-17"1,-3 0-205,-7 9 1,-3 1-1024,2-6 1,-1 0 996,-5 11 0,0-2 1,2-6-1,3-9 0</inkml:trace>
  <inkml:trace contextRef="#ctx0" brushRef="#br0" timeOffset="290237">21989 4283 13113,'16'14'-783,"1"0"593,2-3 539,1-8 257,-5-5 106,3-16 189,-9 3-821,-1-2 0,-2-2 203,1-6-125,-3 1 0,-1-1 502,-2-6-431,-2 3 0,-2 1-182,-3-7-136,-1 5 1,-1 1-451,-2-6 386,3 12 1,0 0 60,1 2 1,1 1-164,-2-7 170,0-11 205,5 22 123,3-5 296,2 12 318,7 0 1121,0 5-677,10 2-387,-6 4-427,14 4-297,-10 1-366,5 4-464,-1 1-649,-7-1-979,4 9 457,-12-8 666,-1 12 603,-8-10 675,-9 12 373,0-10-224,0-2 1,-1-1 574,-3 3-1180,2-2 1,0-1 653,3-2 1,-2 1 0,10-10 0</inkml:trace>
  <inkml:trace contextRef="#ctx0" brushRef="#br0" timeOffset="290656">22360 4144 8356,'1'3'823,"0"0"303,-1-3-919,9 5-198,-1-1-39,5 4 66,-1 3-57,-5-3-35,2 11 124,-3-7 190,0 18-255,-4-14 167,0 16-93,-2-18-133,0 6 42,1-10 73,3 3-41,0-8 45,8 0-141,-2-4-503,14-9-1048,1-8 1628,-9 4 1,-2-1-1,4-3 1,-8 2-1</inkml:trace>
  <inkml:trace contextRef="#ctx0" brushRef="#br0" timeOffset="290871">22347 3986 13122,'-28'-13'-1251,"7"4"116,20 8 1211,7 0 1,-5 1 0,5 0 0</inkml:trace>
  <inkml:trace contextRef="#ctx0" brushRef="#br1" timeOffset="291670">22710 3781 6311,'-4'-2'1055,"2"0"533,2 2-875,-9-11-555,6 8 222,-6-9-217,8 11 75,1 0-145,6 0 280,0 1-36,12 0-154,-6 0-6,15 0 5,-10 0 21,16 0-43,-12-1-82,0 0 0,1-1-246,14-1 50,-13 1 1,-1 0-163,11 2 145,-13 3 83,-9 1-47,-7 4-24,-3 1 60,-2-1 46,-4 6-123,-2-5 39,-8 10-24,2-5 89,1 0 1,-1 0-33,-5 4 93,2-1 0,-1 0-72,-4 4-46,-6 5 82,4-3-11,7-7-311,-3 4-101,12-12-1042,3 1 9,5-7 1467,2 1 0,-1-3 0,1 0 0</inkml:trace>
  <inkml:trace contextRef="#ctx0" brushRef="#br1" timeOffset="293090">22780 4234 6812,'-6'5'1332,"2"-2"-948,4-3 809,0 0-1070,-3 0 182,2-1-324,2-3 119,12-7 29,13-8-55,-6 6 1,2-1-42,6-3 1,1 0-28,-8 5 1,1-1-1,1 1-368,-1 0 1,1 1-1,-1 0 176,2-1 0,0 1-534,-1 1 1,-3 2-1397,-4 1 2116,2 0 0,-12 5 0,-2 0 0</inkml:trace>
  <inkml:trace contextRef="#ctx0" brushRef="#br0" timeOffset="293540">23251 3704 11378,'-12'15'-471,"-2"10"322,8-4 204,0 1 0,2 1 49,3 12-34,2-14 1,3-2 216,15 2-109,14-24-215,-10-8 0,0-5 96,0-6 0,-1-3-292,-5 5 1,-2 0 325,-3-3 0,-3 1-17,-6 2-18,-6-12-139,-3 14-157,-14-9-7,3 13-353,-15-2 292,11 11-832,-13 3 180,17 5 1065,-7 6 1,17-5-1,0 2 1</inkml:trace>
  <inkml:trace contextRef="#ctx0" brushRef="#br0" timeOffset="294089">23700 3304 14001,'6'35'-675,"-2"-11"0,2 2 341,3 8 0,1 1 196,1 0 1,-1-3 41,-2-9 1,-1-2 69,7 6 66,-10-22 474,2-1-702,-3-6 418,2-8-84,-2 0 54,3-13-47,-3 6 101,-1-3 0,-1-2-26,0-3-122,-2-1 1,0-1 5,0-3-53,-1 3 1,1-1 88,0-4-100,0 4 1,0 2 161,2-4-201,1 9 1,0 0 103,1 0-105,2-5 247,-2 16-1101,2 1-310,3 18 171,-2-2-2027,5 21 2961,-7-13 0,0 1 1,-2-10-1</inkml:trace>
  <inkml:trace contextRef="#ctx0" brushRef="#br0" timeOffset="294324">23676 3475 10571,'20'-11'-31,"0"1"1,5-3-1,0 1-255,2-1-795,-3 1 0,0 0-351,4-1 1433,3-3 1,-19 10 0,-6 3 0</inkml:trace>
  <inkml:trace contextRef="#ctx0" brushRef="#br0" timeOffset="294741">23985 3316 13277,'27'-8'1899,"8"2"-1522,-17 8-491,2 1 1,0 2-173,6 6-2,4 8 19,-17 7-139,-13 5 369,-8 0-551,-1-4 204,2-9 233,6-10 72,7-6 14,1-5 261,10-4 213,-4-2-603,12-9 123,-9 5-730,12-11 90,-12 8-728,3-5 1470,-8 7 1,-5 6-1,-3 2 1</inkml:trace>
  <inkml:trace contextRef="#ctx0" brushRef="#br0" timeOffset="294909">24080 2905 18995,'-30'-11'-458,"2"-1"-121,20 8-231,-2-3-261,8 5 858,0 0 1,2 2-1,1-1 1</inkml:trace>
  <inkml:trace contextRef="#ctx0" brushRef="#br0" timeOffset="296257">22410 4839 12803,'18'-33'2288,"-4"8"-1055,-6 12-515,-3 7-252,2-1-147,-3 5-152,-1 2-408,-4 15 504,-6 1 0,-2 3-37,-6 14-626,-2-4 1,-2 0 399,8-13 0,0-1-28,-10 12 0,1-1-27,8-10 1,0-2-65,-7 10 0,1-1 606,1 1-572,5-5 1,3 0-175,2-3-61,6 7-240,5-16-324,7-2 43,-2-3 240,10-4-106,-5-2 405,13-6 90,-9 0 105,15-6 183,-14 5 128,-2 2 0,0 0 13,-2 3 499,6-3-641,-16 9-137,-1 6-328,-4 2 167,-7 11-46,-2-3 131,-2 2 0,-2 0-109,-7 6 146,1 0 1,-2 0 4,8-9 1,-1 0 97,-5 5 0,-2 3 0,0-2 231,-1 4 0,0-1-281,-3 3 1,4 0 278,13 2-308,25-30 0,10-8-119,-4 0 0,3-2 1,1-2-1,1 1-624,1-2 1,2-1 0,-1 1 0,-1-1 43,-2 2 0,0 0 1,-2 0-1,-1 1 713,14-6 1,-9 4 0,-15 7 0,-7 3 0</inkml:trace>
  <inkml:trace contextRef="#ctx0" brushRef="#br1" timeOffset="296823">22675 5257 8976,'4'3'1392,"-1"0"-292,-3-3-1069,14-23-28,-7 12 2,3-6 1,1 0 19,-3 5-61,6-18-144,-7-3 116,-5 9 0,-1-2 29,-5 3 0,-1 0-422,0 3 1,-2 2 453,-8-10-185,0-2 16,8 12 1,0-2 121,1-2 1,2 0 71,-1-13-14,12 7 136,0 18 35,10-5 90,-6 9 863,9-2-1131,-6 6-34,9 2-27,-9 2 97,16 10 86,-8 7-280,1 0-34,-8 10-39,-13-14 352,-7 12-175,-3-10-411,-12 10-77,8-11-1791,-8 9 512,10-13 1820,-1 2 0,7-9 0,2-2 0</inkml:trace>
  <inkml:trace contextRef="#ctx0" brushRef="#br1" timeOffset="297243">22941 5104 9917,'27'10'817,"-1"1"-769,-19-6 61,5 6-64,-7-3 50,3 7-44,-4-3 61,-1 8-79,-1-5 12,-2 16-42,0-14 30,-2 14-33,0-18-8,0 5-26,1-10-5,3 1 36,1-7-123,7-5-81,-2-1-465,10-10 84,-6 4-325,5-7 913,-2-2 0,-7 10 0,1-4 0</inkml:trace>
  <inkml:trace contextRef="#ctx0" brushRef="#br1" timeOffset="297441">22968 5018 10550,'-25'0'-1977,"16"-4"1977,26-4 0,-2 2 0,-1 0 0</inkml:trace>
  <inkml:trace contextRef="#ctx0" brushRef="#br1" timeOffset="297656">23394 4683 12227,'22'-22'-820,"-8"6"1,4 15 0,-12 1 0</inkml:trace>
  <inkml:trace contextRef="#ctx0" brushRef="#br1" timeOffset="297824">23383 4832 10804,'24'-21'0,"1"1"0,-5 3 0,0 0 0</inkml:trace>
  <inkml:trace contextRef="#ctx0" brushRef="#br1" timeOffset="298407">23804 4540 10793,'13'-20'126,"-1"-1"0,2-1 0,0 0-62,-2 1 1,1 0-47,-1-1 0,0 2 13,4-10-711,-7 13 565,-5 12 87,-3 15 28,0 1 6,2 17-6,-2-8 5,2 0 1,0 1 27,2 5-20,0-3 0,0-1-8,2 2 0,1-2 1,0 0 70,3 6-54,1-1-240,-3-9-129,-6-14-807,2 1 57,-1-4 1097,2 1 0,-3-2 0,0 0 0</inkml:trace>
  <inkml:trace contextRef="#ctx0" brushRef="#br1" timeOffset="298640">23912 4750 9785,'13'4'1350,"12"-10"-1471,-3-5 1,2-1-1519,4-2 1,-1 1 1479,-7 2 1,-1 1 0,7-2 0,-21 9 0</inkml:trace>
  <inkml:trace contextRef="#ctx0" brushRef="#br0" timeOffset="302552">21411 3898 17421,'26'19'-1639,"-13"-5"1,-2 4-1,-6 15 1,-4 8 1724,-2-12 1,-1 3 0,0 2 0,-1-1 72,0-2 1,0 1-1,0 1 1,0 0-1,-1 0-38,0 2 1,-1 2 0,0-1-1,0 0 1,1-2-28,0 4 1,0-1-1,2-1 1,1-1-96,1-6 0,1-1 0,1 0 0,3-1-371,4 8 1,3-1 0,2-3 329,0-2 0,4-3-109,1-2 0,3-1 1,-1-3-301,-3-4 0,1-1 190,2 2 0,3 1 0,-2-2-161,-2-2 0,0 0 136,1 2 1,2 1 0,-3-1-71,-1-1 0,-2 1 181,0 2 0,1 2 0,-3 0 70,-4 0 0,-2 2 352,-1 6 1,-2 4-1,-2-2 151,-4 0 1,-2 2-136,-3-2 0,-1 4 0,-2 0 0,1-5 375,-2 2 1,0-1-157,-3 2 0,0 1 0,1-5 1174,-1 3-574,4-8 1,1-2 868,0 4-1413,3-4 1,1 1-71,2 5-590,4 0 1,0 2-264,0-8 0,0 1 257,1 3 1,0 4 0,-1-4 0,2 8 0,-3-12 0,0-1 0</inkml:trace>
  <inkml:trace contextRef="#ctx0" brushRef="#br0" timeOffset="315234">20179 4733 8294,'0'-4'1218,"0"2"521,0 2-1363,-9-12-433,3 8-17,-5-9-93,4 13 301,3 2 112,-4 2 101,3 0-110,-3 6-37,3-2 205,-4 9-83,5-7-23,-1 8-275,3-10-98,2 5-142,2-6-146,10 2-77,-3-4 43,11 0 10,-9-3 8,7 2 97,-9-1-28,3 3 69,-7-1 110,2 4 149,-5-2 230,-5 13-99,-15 5-399,2-1-1114,-1-6 1,0-3 1346,0-1 1,0 0 0,11-9-1</inkml:trace>
  <inkml:trace contextRef="#ctx0" brushRef="#br0" timeOffset="316401">22248 4405 8520,'-2'-4'338,"0"2"1140,2 2-621,-6-9-974,4 6 404,-4-11 88,6 6-123,0-3-82,0 4 375,0 3-383,-5 5-14,-10 11 805,-10 10-23,3-1-34,0 9-284,15-18-199,2 7-216,6-11-337,4 3-354,2-5-484,7 0 143,-5-4 87,9 1 189,-7-3 225,4 1-53,0-2 312,-3 0 327,8 0 149,-10 1-124,5 1-232,-9 2-23,-1 5-334,-7 1 521,-9 14-147,-2-5-732,-2 2 1,-2 0-1740,-6 6 2303,8-10 0,0 0 0,3-3 0,4-6 0</inkml:trace>
  <inkml:trace contextRef="#ctx0" brushRef="#br0" timeOffset="317585">22818 5392 10930,'1'-30'556,"1"0"-37,0 21 221,1-7-398,-1 7 34,0-2-183,-2 5-31,-2 2-478,-5 8 1115,-6 6 1,-2 7-258,0 5 219,3 1-112,4-8-3,2 2-150,4-6 21,1-2-925,3 0-461,1-6-189,5 1 83,-2-3 226,6 1 136,-3-1 63,5 1 358,-6 1-172,3 3 228,-6-1 171,0 3-120,-5 4 140,-3-2 44,-8 11 31,-1-6-4,-1-1 0,0 1 335,-5 3-792,3-4 0,0 1 30,0 0 488,-3 3 1,12-12 0,2-2 0</inkml:trace>
  <inkml:trace contextRef="#ctx0" brushRef="#br1" timeOffset="318320">22920 5530 9052,'1'5'436,"0"0"-634,-1-5 198,2 32 0,-1-24 0,1 25 0</inkml:trace>
  <inkml:trace contextRef="#ctx0" brushRef="#br1" timeOffset="319336">20351 4780 7971,'4'-2'1327,"-2"0"-736,-2 2-518,8 24-73,-9-4 0,0 0 0,8 13 0,-10 1 0</inkml:trace>
  <inkml:trace contextRef="#ctx0" brushRef="#br0" timeOffset="356547">13060 5939 9764,'-5'10'558,"1"5"-465,2-4 76,1 14-63,1-7 275,1 15-198,0-10-68,3 5 63,5 0-131,0-9-36,10 9-17,-4-15 1,13 2-141,-8-10 51,15-3-31,-13-6 100,-4-1 0,0-2-16,2-6 54,-2-4 1,0-5-76,-6 0 1,-1-3 129,2-10 0,-3-2-240,-7 11 1,-1 0-1,-3-1 91,-2 1 0,-2 0 1,-2 1 125,-7-10 1,-5 5 10,-6 6 0,-4 6 547,-7 11 0,-1 7-87,9 2 1,0 4-199,4 4 1,0 3 0,3-1 1069,-7 10-582,9-3 1,3 1 407,1 5-837,8-6 1,2 0 393,4 3-679,12 9-651,3-15-60,4-5 1,2-2-669,14-2 659,-5-5 1,6-3 0,-3 1-181,-6-2 1,-1 0-224,5-1 0,3-1 0,-6 0 941,3-3 1,-8 2 0,-13 2 0</inkml:trace>
  <inkml:trace contextRef="#ctx0" brushRef="#br1" timeOffset="356731">13567 5859 5734,'0'0'0</inkml:trace>
  <inkml:trace contextRef="#ctx0" brushRef="#br1" timeOffset="356898">13527 6002 9690,'34'-6'-143,"-12"1"0,-3 0 0,-6 0 1,7-3-1</inkml:trace>
  <inkml:trace contextRef="#ctx0" brushRef="#br0" timeOffset="357214">13956 5600 12278,'-18'26'51,"0"-1"0,0 1 1,1 0-1,2 1 0,3 0-69,4 0 0,3 0 0,3-1-315,6 9 0,4-2-470,0-10 1,4-5-123,10-3 0,3-5 923,-5-8 1,-1-1-1,11 1 1,-7-3 0</inkml:trace>
  <inkml:trace contextRef="#ctx0" brushRef="#br1" timeOffset="357898">14220 5830 10334,'14'30'1249,"4"-7"-1202,-1-19 12,4-6-143,-3-12-33,-4 1-35,1-16 147,-11 11 5,-2-18 31,-5 14-121,-2 1 1,-1 0 95,-4-5-2,0 4 0,0 0-4,-2-5-59,3 1 1,1-1-29,2 0 33,4 3 1,2 1-17,4 5-103,9-8 111,-2 14-33,10-5 95,-6 10 28,13 1 36,-10 4 93,14 5-36,-12 1 105,-1 5 1,-1 1-64,0 2 65,-4 2 0,-2 1 133,-6 1 205,-2 12-485,-8-11-73,-9 11-150,1-11-452,-1-2 0,1-1-489,-5 3 1083,2-3 0,0-1 0,5-4 0,-4 3 0</inkml:trace>
  <inkml:trace contextRef="#ctx0" brushRef="#br1" timeOffset="359684">14572 5809 9768,'1'-14'420,"1"0"-355,0 9 19,2-6-39,-2 6-1,0-2-55,-2 5-227,-1 0 118,-1 2-3,-5 2 86,2 1 6,-6 7 3,4-3-28,-3 5 26,4-5-43,1 5 196,9-4-31,8 2-24,12-5 66,9 0 45,2 0 34,-9 4-76,-10-1 126,-15 4-215,-6-5-84,-13 8-244,4-6-686,-15 6 106,11-7 860,-8 2 0,16-6 0,1-1 0</inkml:trace>
  <inkml:trace contextRef="#ctx0" brushRef="#br1" timeOffset="359931">14913 5781 9690,'4'-2'1621,"-1"1"-957,-3 1-633,3 6-31,-6 0-950,-10 24-689,-1-12 1,-1 0 1490,2 0 1,0-2-1,-10 10 1,18-21-1</inkml:trace>
  <inkml:trace contextRef="#ctx0" brushRef="#br1" timeOffset="360482">14684 5998 10894,'-2'33'91,"0"-13"0,0-1-774,0 3-2594,-1 8 2968,3-15 1,0-4-1,0-8 1</inkml:trace>
  <inkml:trace contextRef="#ctx0" brushRef="#br1" timeOffset="360848">15237 5678 8884,'21'-4'-568,"-1"-1"0,15-4 0,-25 6 0,-3 1 1</inkml:trace>
  <inkml:trace contextRef="#ctx0" brushRef="#br1" timeOffset="360997">15520 5574 8604,'4'0'2060,"-1"0"-1738,-3 0-3287,16-12 2965,-7 7 0,8-7 0,-11 10 0</inkml:trace>
  <inkml:trace contextRef="#ctx0" brushRef="#br1" timeOffset="361514">15891 5378 9774,'25'3'958,"3"0"-743,-16-1-80,10-1-135,-10-2-224,1-3 25,-9-1-185,-4-10 297,-3 2 90,-9-16 98,0 9 169,-2-7 0,-2 0-155,-1-4-61,1-1 1,2 0-1822,4 0 1767,4 11 0,1 0-39,3-7-756,2 1 750,3 2-19,4 2 5,3 2-16,1 3-105,10-3 49,6 5 103,2 2 0,-3 11 0,1 2 28,3 5 19,0 2 1,-2 3 30,-2 5 16,-7 0 0,-1 1 7,-3 5-31,-6-1 0,-3 0-11,-5 5-152,-5-3 1,-3 1-345,-7 4-725,-1-4 0,-2-1 1190,-4 3 0,0-3 0,13-12 0</inkml:trace>
  <inkml:trace contextRef="#ctx0" brushRef="#br1" timeOffset="361898">16201 5277 11804,'-1'-3'-50,"-9"7"55,-3 7-10,-11 11-1,9-9-50,-5 9 50,11-11-24,-1 6 30,7-8 0,1 2 2,3-5 38,7 2-38,-2-5 1,9 1-28,-6-2-252,8 2 0,-6-1-264,7 5 71,-6-1-1364,5 7-104,-9-5 1938,1 4 0,-7-8 0,-1-1 0</inkml:trace>
  <inkml:trace contextRef="#ctx0" brushRef="#br1" timeOffset="362385">16243 5487 12246,'4'2'28,"-2"-1"-100,-1 20-66,-2-9-88,-2 8 161,1-10-27,-3 1 41,2-6 51,1-1 45,0-3-218,2-8 131,1 0-87,3-11 70,0 6-39,4-8 56,-2 9-45,3-3 12,-4 9-99,3 0 387,-1 10-121,-1-2 87,2 7-33,-3-4 156,4 0-103,-3-3 196,5-4-213,-3-2 98,6-8-196,-5 0-53,4-10-31,-6 8-322,3-16-1179,-9 6-1776,-5-11 2792,0 13 0,-4 6 0,6 12 1</inkml:trace>
  <inkml:trace contextRef="#ctx0" brushRef="#br1" timeOffset="362697">16434 4682 10152,'4'-2'2352,"19"7"-2033,-10 4-131,16 8-93,-10 3-39,-3 3 0,0 3-822,-3-4 1,-1 3 784,1 8 1,1 3 0,-3-1-69,-3-1 0,-2 1-278,-2 1 0,-2 3 1,-2-4-33,-3-6 1,-2-3-920,-4 12 0,-2-4-1450,-1-3 2728,-4-1 0,11-20 0,1-5 0</inkml:trace>
  <inkml:trace contextRef="#ctx0" brushRef="#br1" timeOffset="375345">22125 492 9612,'-3'-24'229,"1"5"-201,0 16-28,0 1-549,-3 0 471,-6 6 99,-12 12 67,6-1 0,-2 3-26,-2 5 1,1 1-72,2 2 0,2-2 145,4-5 0,4-2 114,9 8-109,7-18-89,17-1-3,-7-4-416,18-4 100,-13 0 108,14-3-54,-16 3 70,10 0 4,-14 3 249,11 9-170,-16-2 199,4 12-105,-13-8 61,-10 11-95,-2-7-321,-5-1 1,-1 0-246,-7 4-634,4-5 1,1 0 1199,0-1 0,2-3 0,11-8 0</inkml:trace>
  <inkml:trace contextRef="#ctx0" brushRef="#br1" timeOffset="375680">22322 638 9743,'-8'24'-72,"1"-1"0,1-2 1,2-2 337,10 5-73,12-17-146,1-10 161,8-16-46,-13 4-2,2-7-43,-7 5-36,-2-2-33,-2-7-110,-2 6-500,-6-11 105,0 14-2396,-11-8 2853,6 17 0,-2-3 0,7 11 0</inkml:trace>
  <inkml:trace contextRef="#ctx0" brushRef="#br1" timeOffset="376012">22545 388 8710,'10'35'76,"-1"0"1,1-1 0,-2-4 0,1-1 0,-1 0-30,0 8 1,1 0-1,-2-1-258,0-7 1,-1 0 0,0-2 49,1 9 0,-2-3 121,0-8 1,-3-3-409,-7 6 140,0-19-1302,-5-1 1627,4-6 1,0-1 0,4-1-1</inkml:trace>
  <inkml:trace contextRef="#ctx0" brushRef="#br1" timeOffset="376213">22489 708 11336,'15'-17'-461,"-1"-1"1,7-7-425,-5 13 1,0 2-847,2 0 1731,4-2 0,-13 7 0,-4 3 0</inkml:trace>
  <inkml:trace contextRef="#ctx0" brushRef="#br1" timeOffset="376480">22688 367 8248,'-3'-2'585,"0"1"395,3 1-753,13 25-168,-6-11-41,4 7 0,0 2-15,-3-3 12,0-2 1,0 1-39,0 3-146,-2-3 0,0-1-123,-1 2-615,1 10 182,-4-15 725,-2 6 0,1-15 0,-2 2 0</inkml:trace>
  <inkml:trace contextRef="#ctx0" brushRef="#br1" timeOffset="376629">22664 548 10491,'15'-29'-563,"-2"6"-1310,14 12-314,-7 5 2187,7-1 0,-16 4 0,-3 2 0</inkml:trace>
  <inkml:trace contextRef="#ctx0" brushRef="#br1" timeOffset="377513">22983 527 7803,'3'7'428,"0"5"-347,-2-3 96,0 14-85,-1-6 541,1 3-123,-1-11-536,0-14 29,1-11 36,2-14-69,-1 6 35,4-4-2,-4 16-76,4-4-58,-2 8-15,1 1 143,-1 5-2,3 3 24,-2 2 23,3 6-36,-3-1-93,6 14-28,-6-10-42,3 10 99,-4-12 195,0 2 92,-3-6 23,1-1-221,-1-4-31,-1 0-8,1-5 8,0-1-31,1-7 9,0 1-85,6-14 46,-3 11-147,7-12 68,-6 16-103,5-4 212,-5 9 67,5 1 9,-5 5-17,4 4-8,-5 0 47,8 13-669,-1 3-1965,8 8 2567,-7-8 0,-2-7 0,-9-11 0</inkml:trace>
  <inkml:trace contextRef="#ctx0" brushRef="#br1" timeOffset="377930">23359 427 8111,'-32'18'305,"9"-4"-311,10 7 1,9-10-15,0 9 82,5-10 123,4 6-118,0-9-67,4 2-53,-1-6-87,1-1-90,6-2 230,-4-2 0,3-2 118,-2-6-46,-3 1 211,2-9-106,-7 7 69,1-9-154,-4 9 118,-1-7-67,0 9-370,0-1-151,0 6 213,0 1 165,0 2 59,1 7-20,4 7-652,4 9 613,8 6 0,-7-10 0,2-4 0</inkml:trace>
  <inkml:trace contextRef="#ctx0" brushRef="#br1" timeOffset="378163">23676 390 9617,'-24'23'-11,"0"4"-205,17-13-652,-6 13 222,5-10 646,-6 9 0,9-16 0,-1 1 0</inkml:trace>
  <inkml:trace contextRef="#ctx0" brushRef="#br1" timeOffset="378381">23500 394 10628,'22'11'-544,"0"-1"0,5 5 0,-1 1 544,-1 0 0,-1 0 0,-6-3 0,-1-2 0,1 3 0</inkml:trace>
  <inkml:trace contextRef="#ctx0" brushRef="#br0" timeOffset="380121">23746 2394 17636,'25'-8'1092,"0"0"0,1 0 0,-1 1-341,-3 2 0,0 1-584,13-1 1,2 1-1261,-12 2 1,0 2 0,0-1 560,1 1 1,-1 0-1,1 2 473,3 3 1,1 3 0,-3 0 527,-3 0 1,2 5-663,-2 5 1,6 8-1,0 2 1,-1 0-1,-5-4-686,-5-4 1,-3-2-1,2 4 462,2 1 1,4 5-1,-1 1 1,-2-2 0,-5-3-1223,-4 2 1,-4-2 528,1 1 0,-1 1 112,-1-1 1,0 2 456,-2-3 0,-1 1 0,1 2 75,-2-1 1,1 2 0,-1-1 310,0 0 1,-1 0 0,1 0-172,-2 5 0,0 1 0,0-3 242,0-2 0,-1-1 64,0 2 0,-1 2 0,1-3 13,0-5 1,0 1 530,-1 13 0,2 0-418,0-14 1,1-1 17,-1 2 1,1 2-15,5 6 1,3 2-78,0-9 1,3 0 0,1 1 217,1 4 1,3 1 0,0 1 0,0 0-243,2 0 1,0-1 0,0 1 0,0 0-14,-4-5 0,1 1 0,0-1 0,-1 1 0,-2-1-10,2 5 0,-2 0 0,-1 0 0,-2 0-47,-2 0 0,-2 0 0,-1 0 1,-1-2 21,-1 1 1,0-1 0,-3-1-6,-1 3 0,-2 0 0,0-5 44,-4 8 0,2-15 0,-1-1 0,-1 4 0,-2 8 0,-2 8 0,2-7 0,-1 2 0,2-4 0,-1 0 0,1 0 0</inkml:trace>
  <inkml:trace contextRef="#ctx0" brushRef="#br0" timeOffset="381812">23573 1972 10291,'-12'1'927,"3"1"-975,8 1 72,0 0-31,-1 6-29,1-3-20,1 7-8,-1-6 49,1 5-85,1-5-23,-1 0-5,1-4 50,0 0 6,0-3-29,1-5 216,0 0 9,1-10-3,-1 5 232,1-11-5,0 7 160,2-13 176,-1 11 140,6-13-104,-3 12 134,5-7 17,-5 13-341,3-2 277,-6 10 221,3 3-957,-4 4-748,5 9-165,-3-1 55,2 9 0,-3-7-21,1 9-101,-2-11-352,2 4 767,-3-9 799,2 0-36,-2-9 373,4-12-94,1-12-349,-2 8 0,1 0 5,0-1 0,2 0 281,10-11 108,-5 12 87,2 7 358,-9 10-844,3 5-511,-3 0-333,1 9-56,-2-3 21,0 3-27,-2-3-13,-2 0-452,2 9-421,1-1 992,0 0-540,2-4 1128,-1-11 0,-1-1 0,-2-2 0</inkml:trace>
  <inkml:trace contextRef="#ctx0" brushRef="#br0" timeOffset="382262">23912 1757 14423,'1'28'-756,"2"8"428,2-14 12,2 4 246,2-11-267,3-18 946,1-15 115,3-13-588,-8 12 1,-1 0 256,3-10 51,0-1-2,-5 19 49,1-3 172,-3 9-721,0 2-9,-3 3-122,1 4-265,0 1 113,0 5-4,1 5-47,0-3-48,2 14-57,-1-13-309,5 10 318,-2-14-116,5 1 56,-4-7-56,8-2 171,-5-4 604,10-7 1,-12 5-1,2-4 1</inkml:trace>
  <inkml:trace contextRef="#ctx0" brushRef="#br0" timeOffset="382614">24167 1464 11909,'-4'-5'-1352,"1"2"1022,5 28 891,3 4-407,-2-2 1,0 2-47,0-1 1,0-2-53,-2-6 0,1-1-1,0 1 1,-1-2-271,2-3 150,2 3 119,0-11-613,4 0 212,-2-7 96,6-8 96,-4 1-353,10-20 51,-5-5 284,-1-1 195,-8 10 0,-2 2 0,-1 8 0,-1-6 0</inkml:trace>
  <inkml:trace contextRef="#ctx0" brushRef="#br0" timeOffset="382846">24293 1461 10235,'0'-36'896,"1"15"0,-1 1 129,1-7-460,1 2-190,-1 9-600,-1 10 253,0 4 170,0 7-70,0 2-33,1 17-91,-1-2-85,0 0 0,1 2-101,0 9 82,0-5 1,0 0-163,0 5 30,1-2 0,1 1-7,0-9 1,1 0-444,1 5 0,1 0-1748,7 4 2352,-5-16 0,-2-12 0,-5-4 0</inkml:trace>
  <inkml:trace contextRef="#ctx0" brushRef="#br1" timeOffset="383162">24330 1567 9637,'31'-21'162,"-15"10"1,-1 1-130,-3 2 15,9-4-1,-9 6-83,7-3-12,-11 6-10,4 2 60,-8 4 1,3 6-3,-5 0-333,0 8-14,-1-7-807,-1 7 29,0-9 1125,1 1 0,0-7 0,-1-1 0</inkml:trace>
  <inkml:trace contextRef="#ctx0" brushRef="#br1" timeOffset="383311">24504 1332 7114,'0'0'0</inkml:trace>
  <inkml:trace contextRef="#ctx0" brushRef="#br1" timeOffset="383779">24562 1439 6854,'0'-4'1509,"0"1"-1232,0 3 137,2 6-58,-2 6-244,2 2 59,-3 8-146,0-10-25,-2 10 0,1-9-104,1 8-100,0-8-378,4 5 226,-1-7-1075,5 4 1431,-2-7 0,-1-1 0,-2-5 0</inkml:trace>
  <inkml:trace contextRef="#ctx0" brushRef="#br1" timeOffset="384112">24533 1333 8632,'-10'-14'0,"1"4"0</inkml:trace>
  <inkml:trace contextRef="#ctx0" brushRef="#br1" timeOffset="385214">24090 2149 6826,'4'-2'1279,"0"0"-1128,-4 2-78,17 2-22,-12 1 21,14 5-44,-17 0 12,1 5-15,-2-6-6,-1 2 7,0-4-24,0-1 1,0-1-3,1-1 126,-1 0-117,1-7-9,0 0-6,2-9 0,0 3 4,2-9 2,0 8 109,3-10-31,-2 10 141,6-6-99,-6 9-134,8-3-70,-5 8 101,6 6 42,-3 12-241,0 12-180,-1 8-97,-1 0 269,1-10 243,-2-12 14,3-13-47,-5-4 33,6-10 42,-5 3 233,7-10-132,-7 8 434,8-15-261,-7 11-215,2-2-30,-5 9 38,-3 6-162,-1 3-196,-1 0 196,0 8 6,0 0-1,1 9 1,-2-3-3,1 7-3,-1-6-3,2 2-20,-1-6 4,1-1-4,0-3-35,2 0 58,-1-3 134,5-3-61,-3-3 61,5-10-81,-4 2-2,4-11-48,-6 8-3,0-10-82,-4 12-259,-4-6 80,-1 9-1038,-8-3 1299,2 10 0,1-2 0,3 6 0</inkml:trace>
  <inkml:trace contextRef="#ctx0" brushRef="#br1" timeOffset="386282">24552 1997 8536,'8'23'90,"0"4"-70,-7-17-18,1 7-2,-1-10-28,0 1 6,0-6 64,0 1-20,2-4 1,4-4 13,0-3-30,1-2 86,3-8 118,-3 1 6,4-9 22,-3 4-182,-2 6-196,-2 9 143,-3 7 47,0 4-28,-1 2 4,2 4-21,-1-1 32,2 7-35,-3-7 7,2 7-9,-1-7-6,1 2-30,-1-6 13,2 1 23,-2-5 224,2 1-173,-1-4 30,3-3-59,-2 0-19,4-7 20,-3 3 13,4-7-36,-4 6-25,3-7 25,-3 8 106,3-6-41,-4 8 19,1 0 89,-1 2-111,0 2-34,3-2 126,-2 3-87,6 0-70,-4 1 0,5 1-2,-5 1-6,3 3-9,-5 1 17,4 5 0,-5-3 37,2 10 14,-4 1-40,-2 7-266,-1-3-69,1-6 402,2-8 21,2-6 16,4-7-84,-3 0-26,2-3 21,-1 1-18,0-1-5,0 0-39,0-1-6,-1 0-13,4-6 27,-3 5-17,5-9 20,-5 10-56,1-3-193,-1 10 313,-3 1-10,1 6 2,-3 2-28,-1 0-23,1 1-100,0 0-67,0 0-51,0 0-59,0-1-67,1 0-142,-1-1 509,4 2 0,-4-5 0,3 1 0</inkml:trace>
  <inkml:trace contextRef="#ctx0" brushRef="#br1" timeOffset="386480">24910 1766 5938,'0'0'0</inkml:trace>
  <inkml:trace contextRef="#ctx0" brushRef="#br1" timeOffset="387029">25066 1856 9390,'-8'17'102,"-1"0"1,-5 18-72,12-23-3,-1 9-54,4-8 152,2 0 168,3-11-151,6-10-42,1-8 168,-1-2 162,-5 3-585,-3 7 36,-4 5 90,1 6 31,0 0 3,0 7-1,0-3 1,1 3-3,-2-3 2,1 1-44,2 5-193,0-3 61,1 1-554,3-3 380,-3-5-856,8 1 9,-5-4 1192,3-1 0,-5 0 0,-2 0 0</inkml:trace>
  <inkml:trace contextRef="#ctx0" brushRef="#br1" timeOffset="387295">25109 1590 9460,'5'25'271,"1"-1"1,1 5 0,1 1-248,4 5 0,1 1-657,-5-10 1,-1 0 0,0 0 632,2 11 0,-1-3 0,-4-11 0,0-4 0,0 5 0</inkml:trace>
  <inkml:trace contextRef="#ctx0" brushRef="#br0" timeOffset="420880">20527 4577 16146,'1'-6'-82,"0"1"-87,-1 5 472,-11-8-2121,7 6 836,-7-6 165,9 8 1371,1 0-590,1 3 7,0 1-43,0 9 1,0-8 0,0 4-1</inkml:trace>
  <inkml:trace contextRef="#ctx0" brushRef="#br0" timeOffset="472324">19136 1223 19016,'-29'-1'-243,"11"0"18,21-1 1904,22-3-1469,-1 1 0,3-2-50,1 0 1,3-1-36,-3 1 1,3-2-1,1 0 1,1-1 35,-3 1 1,0-1 0,0 0-1,2-1 1,0 0-7,-1 0 0,1 0 0,1-1 0,0 1 0,0-1 1,-1 1-8,0-1 1,0 1 0,0-1 0,-1 0 0,0 1 0,-2 0 94,7-3 0,-1 1 0,-2 0 1,-1 2-210,0-1 1,-1 0 0,-3 2 192,-2 0 0,-1 0-11,2 0 1,-3 1 117,5-2-2592,4-3 2174,-23 9 115,3-2 1682,-9 5-1912,-1 0 2754,-2 0-3215,-3 5-431,1 1-1282,-2 1 2024,2 3 1,2-7-1,-1 2 1</inkml:trace>
  <inkml:trace contextRef="#ctx0" brushRef="#br0" timeOffset="473690">18556 3850 18254,'9'10'-1639,"-2"-2"1</inkml:trace>
  <inkml:trace contextRef="#ctx0" brushRef="#br1" timeOffset="475605">22701 5987 9354,'-7'4'-1061,"1"-2"1,5 0 0</inkml:trace>
  <inkml:trace contextRef="#ctx0" brushRef="#br1" timeOffset="485254">18808 7366 7361,'-2'-3'1108,"1"1"-573,1 2-434,-18-5-31,9 4 33,-15-2 54,12 9 39,-2 1 174,-10 11-216,4-2-16,2-1 1,0 2-44,-3 5-49,6-3 1,1 1-47,3 4 4,4-6 0,3 1 18,3 2 29,9 9-18,1-14 60,22 5 8,5-15-145,-10-8 1,1-3 15,-2-6 0,-2-4 60,-2-5 0,-4-3 32,-5-1 1,-4-2 13,-4 1 1,-2 2-32,-2-8 51,-3 5-98,2 19-268,0 0 170,1 8 92,0 8 12,2 8-1,0 2 18,4 3-116,7 4-142,-1-7-123,7 6-1292,8-3-637,-5-6 2186,5 2 1,-16-11 0,-3-4 0</inkml:trace>
  <inkml:trace contextRef="#ctx0" brushRef="#br1" timeOffset="486836">18026 7420 9810,'-19'6'123,"0"-1"1,-11 5-88,12 4 1,-1 2 6,0 0 0,-1 0-30,1 0 0,-1 1-12,-3 2 0,0-1 10,6-3 1,1-1-60,0 0 1,1 1 49,-8 12 63,17-12 111,13-3-81,2-6 9,10 4-70,-4-5-1,5 2-27,-3-3 19,-1 0 3,10 1-126,-5-2-574,14 1 101,-14-3-2232,10 0 2803,-15-1 0,-3 0 0,-8 0 0</inkml:trace>
  <inkml:trace contextRef="#ctx0" brushRef="#br1" timeOffset="487037">17657 7877 10891,'28'-5'-80,"0"-1"1,0 1-1,6-2 1,1 1 0,-3 1-318,-6 1 1,-1 1-319,11-2 0,-2 2-223,-3 1 938,-8 1 0,-2 1 0,-5 0 0,6 0 0</inkml:trace>
  <inkml:trace contextRef="#ctx0" brushRef="#br1" timeOffset="487603">16459 8143 8122,'4'-2'851,"15"-8"0,3-2-851,-4 3-594,10-5 0,2 0 34,-8 7-910,-1 0 1,-1 1 1469,1-1 0,1 1 0,-15 3 0</inkml:trace>
  <inkml:trace contextRef="#ctx0" brushRef="#br1" timeOffset="488936">17146 7788 8951,'-7'21'218,"0"1"1,-5 12-172,0-13 1,-2-1-3325,-4 5 3238,6-9 0,-2 1 89,-2-3 0,-1-1 974,-9 6-1002,2-6 1,-1-1-18,-4-3 44,5-4 0,-1-2-1,0-5 1,6-2 0,1-3-49,3-6 216,7-5 0,3-1-222,8 1 1,4-1 84,2-4 1,3 1 92,6 5 1,3 4 930,2 6 1,1 6-1087,2 8 0,0 6 12,2 5 1,0 3-14,0 4 1,-1 1 92,-3-1 1,-1-2-43,-7-7 0,-1-1 163,5 7-101,-14-17 39,1 1 33,-5-5 46,1 0 133,1-4-329,1-1-40,8-15-392,-1-9 132,1-1-2,-8 9 1,-1 0 23,-2 1-190,-1-9 207,-2 16-521,-3 0 423,-2 11-479,-7 9 322,3 3 465,-1 5 0,-1 0 0,4-4 0,-6 9 0</inkml:trace>
  <inkml:trace contextRef="#ctx0" brushRef="#br1" timeOffset="489603">19310 7190 9752,'20'1'392,"-4"6"-275,-19 1 194,-7 11-238,-2-6-45,-2 0 0,-2 0-23,-6 4 24,-4-1 1,-1 1-2,5-4 0,1 0-59,-4 2 1,2 0-43,-3 5 305,33-9-215,11-7 0,5-2-16,10 0 1,3-1-15,-6 0 1,1 0 0,-2 0-1130,6 1 0,-2-1 966,-1 1 0,-4 1-272,0 0-200,-2 2-2629,-1 1 3276,-10-2 1,-2 0 0,-11-3-1</inkml:trace>
  <inkml:trace contextRef="#ctx0" brushRef="#br1" timeOffset="489836">19179 7624 8368,'-4'3'1655,"0"-1"-1028,4-2-531,21-6-73,-2 2 1,3-1-23,4-1 1,3 0-1095,1 0 1,2 1 0,-3 0 397,0 1 1,-1 0-328,-2 1 0,2 0 0,-4 1 1136,5 0 1,-6 0 0,-18 2 0</inkml:trace>
  <inkml:trace contextRef="#ctx0" brushRef="#br1" timeOffset="490337">19748 7323 8139,'-5'3'1319,"1"-1"-930,27-17-384,7 3-303,-2 0 0,1 1 298,-2 2 0,-1 3 0,7-2 0,-12 3 0</inkml:trace>
  <inkml:trace contextRef="#ctx0" brushRef="#br1" timeOffset="490620">19909 7156 7730,'-3'0'1450,"1"0"-635,2 0-420,-2 21-336,3-10-14,1 26-40,2-20-94,3 15-231,-2-13-816,2 13-343,-2-15 1479,1 4 0,-4-14 0,0-2 0</inkml:trace>
  <inkml:trace contextRef="#ctx0" brushRef="#br1" timeOffset="491172">20403 7125 9326,'1'-4'1308,"0"2"-1037,-1 2-195,0 20-34,-4-8-20,-2 6 1,0 0 2,-7 0-6,0-2 1,-1-1-20,-4 1-129,2-3 0,-1-2-55,-3 2-158,-13 1 194,15-8 41,-5-1-19,5-7 93,7-2 27,-5-9 6,10 2 8,0-11-8,4 8 3,3-9-3,1 11 177,4-4-119,-1 9 46,5 1-28,-4 6 134,14 8-34,7 11-168,-6-5 1,1 1 49,3 2 1,1-1 19,2-3 1,1-3 40,2-4 0,0-4-528,-2-7 1,-2-2 55,-6 1 0,-3-3 353,6-19 0,-21 20 0,-2-5 0</inkml:trace>
  <inkml:trace contextRef="#ctx0" brushRef="#br1" timeOffset="492337">20439 7056 6722,'4'-2'1100,"-1"0"-341,-3 2-524,-22 32-253,10-14 0,0 2 18,-3 2 0,-1 2 0,2-2 0,2-2 0,1-3 0,-7 12 0</inkml:trace>
  <inkml:trace contextRef="#ctx0" brushRef="#br1" timeOffset="492703">20384 7129 9152,'26'6'349,"-7"0"0,-1 2-811,10 14 462,-12-8 0,-1 0 0,4 6 0,-11-7 0</inkml:trace>
  <inkml:trace contextRef="#ctx0" brushRef="#br1" timeOffset="506002">20942 8690 6543,'1'-4'955,"-1"2"366,0 2-1220,-5-8 31,2 5-141,-7-5 104,0 9-51,-3 4 146,-5 8 160,-5 12-210,9-9 0,1 2-49,1 3 0,0 0 111,-4 11 161,8 1-86,9-20-103,4 6-100,1-9-442,6 1 151,-3-6 91,8-1-62,-7-2-151,8-5 88,-8 0 97,3-5 107,-1-3 19,-4 0 69,6-8-80,-7 6 255,5-10-59,-7 9 316,3-10-201,-5 9 33,1-7-104,-2 9 168,1-5-17,-2 10-26,1-1-9,-2 7-664,0 0 542,0 7-74,0-1 7,0 12-186,0-4-138,2 13 31,0-10-54,7 10 2,-2-10-640,10 6 183,-5-11-2603,21 5 3064,-16-10 0,6 0 0,-17-5 0</inkml:trace>
  <inkml:trace contextRef="#ctx0" brushRef="#br1" timeOffset="506202">21390 8671 6988,'13'-1'0,"-4"0"0</inkml:trace>
  <inkml:trace contextRef="#ctx0" brushRef="#br1" timeOffset="506421">21438 8773 10835,'-2'26'-199,"0"-1"0,-3 4 1,-2-1 198,-4 0 0,0-3 0,3-7 0,0-2 0,-5 9 0</inkml:trace>
  <inkml:trace contextRef="#ctx0" brushRef="#br1" timeOffset="507036">21748 8543 10278,'-5'24'131,"-1"-1"1,1-2 0,0 1-110,-2 4 1,-1 3-1,1-2-1384,-1 2 1,0 1 1372,-1 2 0,-1 2 1,2-3-11,1-5 1,1-3-2,-1 4 0,0-1 0,0 7-6,2-10-353,-1 12 79,4-17 75,0 5-573,4-16 778,4-3 0,-3-4 0,1-2 0</inkml:trace>
  <inkml:trace contextRef="#ctx0" brushRef="#br1" timeOffset="507602">21749 8551 8550,'6'-35'2982,"-1"7"-3231,0 13 196,-7 22 53,-2 4 3,-6 24 19,3-12-17,1-1 1,1 1-6,0 3-16,0 8 13,5-6-3,4-3 3,0-2 3,4-8-5,-3-8 2,2-2 3,-1-3 39,5-2-39,-2-3-5,6-8 5,-7 1 50,7-11-25,-8 6 37,5-13-1,-7 10-7,3-15-26,-4 12-31,3-13-3,-1 15-5,3-8 11,-3 16-260,2-1 218,-5 11 64,2 6 12,-2 4-6,4 12 2,-3-5 15,3 16-42,-3-12-110,-1-1 1,1 0-224,-1 3-302,0-2 1,-1-1-887,2 2 1518,0 9 0,-2-19 0,1 0 0</inkml:trace>
  <inkml:trace contextRef="#ctx0" brushRef="#br1" timeOffset="508035">22139 8662 11359,'-5'6'11,"-1"4"-11,2-2-8,-1 5 5,2-6-22,0 3 22,3-5 3,-1 3 5,1-4 99,3 2 0,2-1-68,1-1 6,4 2 3,-5-3-14,6 4 61,-4-1 79,9 6-171,-6-3-3,5 6 0,-9-6-36,-2 9-151,-15-3-1499,-13 5 1689,-5-8 0,8-5 0,9-6 0</inkml:trace>
  <inkml:trace contextRef="#ctx0" brushRef="#br1" timeOffset="508317">22459 8710 10664,'2'2'1067,"0"0"-907,-2-2-96,-2 20-55,-8 0-396,-2 13 387,-8-11 0,-1-3 0,6-4 0,0-3 0,0 0 0</inkml:trace>
  <inkml:trace contextRef="#ctx0" brushRef="#br1" timeOffset="509121">22740 8545 9757,'18'21'420,"-12"4"-297,-21 4-187,-1-9-84,-10-10 106,12-10-37,-10-8 79,11 0-8,-9-12 5,12 6 0,-2-13 0,9 11-30,7-18 33,2 18 47,15-14 32,-5 18 24,1 1 1,1 0 25,6-1 20,1 0 1,2 1-70,-8 4 0,1 0-1128,14-5 1,1 1 1088,-14 4 0,0 1-19,10-3 0,-2 1-52,2 0-504,-8 4 1,0 0-332,-3 0 865,7 4 0,-21 1 0,-2 1 0</inkml:trace>
  <inkml:trace contextRef="#ctx0" brushRef="#br1" timeOffset="509669">23153 8598 10849,'-1'-24'-369,"-5"8"315,-7 21 54,-1 2-2,-3 6-26,7-5 28,0 1-45,-3 3-3,5-3-53,-2 4 96,7-6 5,3 1 25,3-4 135,9 3-104,-3-4-12,11 1-41,-8-2 0,7 2-3,-7-1-56,5 4 28,-7-2 3,4 5 25,-8-3 109,-1 6 23,-6-4 114,-17 13-203,2-12 1,-2 0-411,-6 4 0,-3-1-799,-1-3 0,1-2 1166,6-4 0,3 0 0,-5-2 0,17-4 0</inkml:trace>
  <inkml:trace contextRef="#ctx0" brushRef="#br0" timeOffset="510185">23382 7798 12666,'35'7'-153,"-18"7"0,1 6 0,-2 4 83,-2 4 1,-1 6 0,-1 1 0,0-2-751,0-3 1,-1-1 0,0 0 0,-2 3 407,-2-2 0,-1 2 1,-1 2-1,-1 0 1,-1-3-1,-1-2 277,-2 3 1,-2-2 0,-2 2-216,-2-2 0,-1 3 1,-1 2-1,-1-3 0,0-2 208,-3 1 1,1-3 0,-4 2 9,1-5 0,-2 3 0,-1 0 0,-1-2 0,2-3 79,-1 0 0,0-2 1,-2 0-100,-3 2 1,-3 1 0,0 0 0,2-4-320,-5 4 1,2-3 470,1-4 0,0 1 0,4-3 0,-5 2 0,6-7 0</inkml:trace>
  <inkml:trace contextRef="#ctx0" brushRef="#br1" timeOffset="521100">17476 11828 7772,'31'-1'549,"-2"-1"-370,-12-1 95,16-2-184,-3 1-1729,6-2 1,2 0 970,-10 2 0,1-1 694,-3 1 1,3-1 0,2 0 0,1 0 0,-1 0-125,1 0 1,-1 0 0,1 0 0,1-1 0,2 1 96,-2-1 1,3 0 0,1 0-1,0 0 1,1 0 0,-2 0 0,-1 0-156,-2 1 1,-1 0-1,-1 0 1,0 0 0,0-1-1,2 1 156,2-1 0,1-1 0,2 1 0,-1-1 0,-1 1 0,-1-1 0,-3 2-278,3-2 0,-4 2 0,0 0 0,4-2 278,-5 2 0,2-1 1,2 0-1,1 0 1,0-1-1,1 1 1,0-1-26,-2 1 0,-1 0 0,1 0 0,1 0 0,0 0 0,0 0 0,2-1 0,0 1 25,-5 0 0,1 0 0,1 0 0,1 0 0,0 0 0,0 0 0,0 0 0,0-1 0,0 1 0,-1 0 0,-1 0-44,4 0 1,-1 0-1,-1-1 1,0 1-1,-1 0 1,1 0 0,1 0-1,-1-1 1,2 1 43,-4 0 0,2 0 0,1 0 1,0 0-1,0-1 0,0 1 0,-1 0 1,0 0-1,-2 0 0,-2 1 1,-2 0-1,5-1 0,-3 0 0,-2 1 0,0 1 0,1-2 0,3 1 0,-2-1 0,4 1 0,1-2 1,1 1-1,0 0 0,1 0 1,-2 0-1,-2 0 0,-2 1-23,2-1 0,-3 1 0,-2 0 0,1 0 0,0 0 1,4 0 24,-2 0 0,2-1 1,3 0-1,0 0 1,0 0-1,1 1 1,-2-1-1,-2 0 1,-2 1 1,7-1 0,-3 0 0,-2 1 0,2-1 0,3 0-4,-8 1 0,2 0 0,2 0 0,1-1 0,0 0 0,0 1 0,-1-1 0,-2 1 0,-3 1-2,7-2 1,-3 0 0,-2 1 0,2 0 0,2-1 1,-3 1 0,2 0 0,1-1 0,2 0 0,-1 0 0,-1 1 0,-1-1 0,-4 1 0,3 0 1,-4 0-1,-1 1 1,1-1 0,3 0-1,0 0 1,2-1 0,2 0 0,0 1 0,0-1-1,-2 1 1,-4 0-1,5-1 1,-4 1 0,-1 0 0,2 0 93,-1 0 0,0 1 1,1-2-1,-1 2 1,0-1-95,2-1 0,0 1 0,-2 0 0,-1 0 0,0 0 0,-1 0 0,1 0 1,1 0 0,4 0 1,-2-1-1,-4 1-1,2 0 0,-3-1-167,-2 2 0,1-1 0,-4 0-253,7-1 52,-12 2 1,-1-1 367,-4 0 0,0 0 0,-10 2 0</inkml:trace>
  <inkml:trace contextRef="#ctx0" brushRef="#br1" timeOffset="524834">20856 11048 6904,'4'19'493,"-1"0"1,0 2 0,1-3-281,-1-3-31,1 8-118,-1-10-293,0 9-541,-2-9 770,-1 5 0,1-11 0,-1 0 0</inkml:trace>
  <inkml:trace contextRef="#ctx0" brushRef="#br1" timeOffset="524985">20959 11260 8746,'1'3'-249,"-1"0"-54,0-3 1,0 0 0</inkml:trace>
  <inkml:trace contextRef="#ctx0" brushRef="#br1" timeOffset="526002">20756 11767 7190,'-3'1'1691,"1"0"-146,2-1-4822,4 316 3261,-3-288 1,-1-5-1,1 5 1,0 1-1,-1 10 1,0 5-1,0 3 1,0-1-1,1-3 1,-1-9-1,1-10 1,1-14 0,-1-10-1</inkml:trace>
  <inkml:trace contextRef="#ctx0" brushRef="#br1" timeOffset="526150">20788 11773 7862,'2'-20'1505,"0"0"0,0-10-1508,-1 35-3,0 0-69,0-1-77,0-3-340,0 1 66,-1-1-1206,3 3 1632,0 1 0,0-2 0,-1 0 0</inkml:trace>
  <inkml:trace contextRef="#ctx0" brushRef="#br1" timeOffset="527150">20755 11726 9222,'0'14'700,"0"-1"-548,1 17-85,-1-8-20,0-2 1,0 0-26,0 4-9,1-2 0,2 1 59,9 6 18,-3-13 0,4-2 24,22-4-86,-13-13 0,0-5 4,3-4 1,-1-3 18,-1-4 1,-1-2 17,-4 0 0,-3-3 79,-5 2 0,-2-1-24,-2-8 41,-9-3-90,-1 18 88,-4-7-104,3 13-54,-2-2-153,3 9 13,0 2 54,1 4 50,-1 2 26,0 4-1,0 2 6,0 4 0,2 0-67,0 3 61,2 0 4,1 2 2,4 8 5,0-6 0,1-3 1,0-1-3,4 2 8,7 12-11,-5-16-411,7 7 30,-7-13-1313,8 2-565,-9-8 2259,3 0 0,-8-4 0,-2 0 0</inkml:trace>
  <inkml:trace contextRef="#ctx0" brushRef="#br1" timeOffset="527669">21194 11968 8293,'2'-5'1789,"-1"2"-1257,6-15-451,-4 10 76,7-17-98,-6 17 114,2-3-52,-5 6 38,1 1-159,-3 2-145,-3 3 142,-1 2 56,-8 7-30,3-1-18,-4 5-2,2 2-25,4-4 13,-2 9-16,8-10 25,2 5 0,3-8 48,5 3-26,0-6 14,7 1-27,-5-4 5,11 1 19,-2-1-7,0-1 35,2 1-30,-11 0 179,9 2-162,-6 0-57,9 6 12,-12-2 50,1 2 70,-14 5-78,-2-4-319,-15 12-365,3-6 639,-4 0 0,-1-1 0,6-4 0,-12 6 0</inkml:trace>
  <inkml:trace contextRef="#ctx0" brushRef="#br1" timeOffset="531250">21468 10519 10177,'-13'-11'448,"3"-1"-451,10 8-16,0-2 19,0 3-28,0 0-417,0 2 445,-7 8 5,3-2-33,-12 13 9,10-10-99,-5 8 115,7-9-53,1 6 56,3-6 42,3 4-5,0-5 27,7 4-44,-3-6 5,7 3-22,-5-4-3,7 1-42,-7-1 22,2 0-5,-3 1 25,-3-1 120,2 4-2,-6-2 293,-1 4-268,-4-2 0,-10 9-143,1-5-604,-7 5 1,-1 1 603,5-5 0,0 0 0,-1 1 0,2-2 0,-3 2 0</inkml:trace>
  <inkml:trace contextRef="#ctx0" brushRef="#br1" timeOffset="533567">22743 11276 6207,'3'-1'801,"-1"0"-12,-2 1-481,-19 5-84,8-1 23,-16 6-4,12-1 46,-2 2-9,-2 0 198,-10 9-310,13-8 1,0-1-102,1 0 0,0 1 104,-1 2 0,2 0 126,2 2 44,1 14-154,18-7 69,12 5-175,-2-17 0,3-4-69,3-1 1,1-4-7,1-4 0,-1-3-126,-1-3 1,-3-1-197,7-9 30,-7-7 288,-14 12-32,4-12-4,-5 10-89,0-12 53,-4 12-112,1-7 98,-3 11 39,0-2-39,0 8-100,-1 2-102,0 5 255,0 1 20,-2 10-9,1-2-2,0 13 22,2-9 6,4 12-6,2-11-205,9 10-100,-1-13-966,14 7 159,-8-12 1112,16 0 0,-21-6 0,3-1 0</inkml:trace>
  <inkml:trace contextRef="#ctx0" brushRef="#br1" timeOffset="534084">23216 11355 9858,'27'-11'672,"-3"2"-634,-3 3 0,1 1-1920,12-2 1882,-10 2 0,3-1 0,-2 1-2,3 0 1,-1 0-839,-2 0 1,1 0 0,-1-1 784,3 1 1,-2 0-5,-2-1 0,0 1-10,-3 0 1,0 0-113,2-1 1,-1 0 831,8-3-805,-8 3 0,0-1 39,1-1 87,-4 1 0,-1 1 25,-1-2 34,5 0 92,-15 4 826,-1 2-688,-23 12 516,8-3-755,-7 4 1,-1 0 0,1 0-21,0-1 1,1 1-3,-5 3-168,5-2 0,-1 1-75,0 1-460,-7 6 140,14-10 1254,-1 2 0,7-8 0,2-1 0</inkml:trace>
  <inkml:trace contextRef="#ctx0" brushRef="#br1" timeOffset="534302">23683 11177 7316,'4'-6'1360,"-2"2"-940,-2 4 191,0 0-379,17-8 12,-4 7-244,12-5 0,-10 10 0,4 6 0,-2-1-770,16 7-283,-12-7 1053,-3-2 0,0-1 0,-5-2 0,2-1 0</inkml:trace>
  <inkml:trace contextRef="#ctx0" brushRef="#br1" timeOffset="535717">23506 10904 6224,'-4'-1'893,"1"-1"619,3 2-1221,-5-6-151,4 4 34,-5-5-135,6 6-291,0 1 308,7-1-37,-2 0-10,12-2-4,-5 0 4,15-4-6,-7 2 58,2-1 1,2-1 19,11-3-493,-9 3 1,3-1 518,-4 2 1,1-1-1,1 0-40,0 0 0,2 0 0,-1 1-38,0-1 1,0 0-1,2 1-7,-1 0 0,1 0 0,0 1 1,0 0 3,5 1 0,-1 1 1,0-1-27,-1 0 0,0 0 0,-1 1-51,1 0 1,-1 1-1,-5 0-33,4 0-148,-8-1 1,-1 0 109,4-1 20,-3 0 1,0 0-108,6-1 26,-7 1 1,0 0-47,1 0-519,13-2 141,-21 3-278,1-1 885,-13 3 0,-3 0 0,-1 1 0</inkml:trace>
  <inkml:trace contextRef="#ctx0" brushRef="#br1" timeOffset="535900">24672 10642 8819,'-7'0'1675,"2"0"-3109,-7-2-501,9 3 1935,-9-1 0,12 2 0,0-1 0</inkml:trace>
  <inkml:trace contextRef="#ctx0" brushRef="#br0" timeOffset="537000">17387 11925 15428,'3'-1'1888,"0"0"-1751,26-11 8,-11 5-119,11-4 1,2-1-921,-13 6 0,1-1 856,15-5 0,-2 0 1,-4 3-1,6-3 1</inkml:trace>
  <inkml:trace contextRef="#ctx0" brushRef="#br0" timeOffset="553266">14919 10959 12154,'10'2'-684,"2"-2"136,1-3-224,0-1 806,6-1 0,-10 2 0,3-1 0</inkml:trace>
  <inkml:trace contextRef="#ctx0" brushRef="#br0" timeOffset="710336">5847 7080 10518,'6'0'372,"-1"-1"-267,-5 1-176,20 3-61,-12-1-24,17 3 271,-16-2-63,2 0 83,7 1-121,-2 0 56,16 1 100,-10-3 56,-1 0 1,1-1-364,6 1 238,0-2 0,1 1 39,-10 0 0,2-1-390,5 0 0,4 1 1,-2-1 369,-1 0 1,1 0-94,-3 0 0,1 0 0,-1 0 34,10 0 1,0-1-49,-4 0 1,1 0 0,2-1 2,-3 1 1,1-1 0,1 0-1,-1 0-31,4 0 0,-1 0 0,1-1 3,-4 1 1,2-1 0,-1 1 0,-4 0-117,2 0 0,0 0-6,3 1 0,2-1 0,-3 1-4,-4 0 0,-1 0 43,2 0 0,3 1 1,-3-1-63,-4 1 1,0 1 39,2-1 0,3 1 1,-2 0-56,-4 0 0,1 0 112,2 0 0,3 1 1,-3 0-42,-3 0 0,0 0 20,8 1 1,5 0-1,-4 0-32,-7 0 1,-1 0-29,7 0 1,4 0 0,-4-1-61,-9 0 1,0 0 46,3 0 1,3 0 0,-3 0-20,-2 0 0,1-1 40,3 1 1,3-1-1,-2 0-39,-3 0 0,0 0 92,3 1 0,4-1 1,-4 0-16,-2 0 0,-1 0 69,3 1 0,3-1 1,-3 0-5,-3 0 1,1 0 4,-2 0 1,4 0 0,1 1-1,0-1 10,-3 0 0,-1 0 0,1 1 1,2-1 1,1 1 0,1 0 1,1-1-1,1 1 1,-1 0-243,0 0 1,0 1-1,0-1 1,0 1-1,0 0 242,1-1 0,-1 1 1,1 0-1,-1-1 0,1 1 13,-1 1 0,0-1 0,0 0 0,1 1 0,-1-1 0,0 1 0,1-1 0,-1 0 0,1 0 0,-1 1 5,2-1 1,0 0 0,-1-1-1,0 1 1,-2 0-443,0-1 0,-3 1 1,1-1-1,0 0 430,5 0 1,1 0 0,0-1 0,-5 0 18,4 0 1,-2 0-181,-5 0 1,2-1 0,1 1 0,-4-1 168,7 1 1,-1-1-2,3 0 1,3 1 0,-3-1 0,-4 0 1,0 0-2,4 0 0,3 0 0,-3-1 0,-3 1 0,1-1-301,-1 0 1,5 0 0,0 0 0,-4 0 300,4-1 0,-1 0 1,-4 0 0,3 0 1,1 0-1,-3 0-57,-3 0 0,-2 0 1,1-1 55,-1 1 0,1 0 0,-1-1 0,-1 1 0,-1 0 0,1-1 7,0 1 1,0-1-1,0 1-6,3-1 1,2 0 4,3-1 1,2 1 0,-3-1 15,-3 1 1,-1 0-5,3 0 1,3-1 0,-3 1 3,-4 0 0,1 0-7,-2 1 1,3-1-1,2 0 1,-1 0-142,4 1 1,0-1 0,-1 1 126,1-1 0,0 1 0,0-1 15,1 1 1,-1 0 0,-5 0 302,-10 1 1,-2 0-274,9-1 1,-1 1-42,0 0 5,-5 1 0,0-1-7,5 1-13,-4-1 0,-1 1-208,1 1 329,-5 1 1,-1 1-112,-4 0 0,3 2 0,-15-4 0</inkml:trace>
  <inkml:trace contextRef="#ctx0" brushRef="#br0" timeOffset="717086">4179 7759 20228,'-28'-7'-1482,"4"2"1077,17 3 376,-2 2 246,1-1-134,-5-1-3360,-6 2 2997,-7-1 333,-9 1 227,16 1 0,-1 0 40,-4 1 1,1 1 323,-12 1-365,13 0 0,1 0 416,-1 1-152,-8 1-82,10-2-21,-2 1-18,-9 2-95,5-1-181,5 0 1,-1 0 76,-4 3-64,3-2 1,1 2 137,-4 2-98,0 1 1,-2 3 43,4-1 0,1 1 73,-1 0 0,1 0 40,-2 4 0,3 0 452,2 0-497,4-3 1,1 1 143,-1 2-340,3-3 0,0 0 21,-1 1-182,-7 13-177,9-14 42,2 1 1,0 1-389,-6 13-22,0 1 315,8-13 1,0-1-313,1 1-22,-5 15-53,6-12 332,1-3 0,0 0-342,0 4 377,1-3 0,0 0-236,0 3 299,-1 0 0,1 3 82,-1-5 1,1 1 43,-3 8 1,1 1 21,0-1 1,0 1 22,0-1 0,2 1-7,0-1 0,1 1-25,1 1 0,1-1-29,0-8 1,1-2-22,0 6 0,0-3-223,1-1 118,1-4 1,0 0-320,2 2-111,6 14-62,-4-16 11,5 7-47,3-1-172,4 3-162,1-1 145,2 0-24,1-1 46,-4-5 528,-3-4 0,1-1-380,2 2 461,-2-3 1,0 0-72,3 2 202,-3-3 0,0 0 29,3 2 166,-3-3 0,2 0 122,2 0-243,-2-2 0,0 0 571,4 0-164,2 1 0,0 0 246,2 0-216,-1-1 1,1 1 280,-1-3-227,-3-2 0,1 0 286,5 0-345,-4-2 0,0 0 287,6 1-326,-5-1 0,1-2 319,5 1-277,-4-2 0,0-1 204,5 0-316,1-1 1,2-2 22,-5 0 0,0 0-73,-2-1 0,2 1 0,-1-1 770,0-1 1,0 0 0,0-1-747,1-1 1,0 1 0,-1-2-6,1 0 0,0-1 1,0 0-2,0 0 1,-1-1 0,-1 0 129,3 0 1,-2 0-264,4-3 0,-3 1-68,-2 0 50,-4-1 0,0 0-34,2-2 13,-5 1 1,0 0-75,3-2-52,6-6 1159,-10 6-635,8-7-11,-7 4-20,6-6-155,-10 5 0,-2 0-16,5-7 18,0 1 1,-2-2 134,-1 1-221,-3 2 0,0 0 13,2-6-94,-3 4 1,0 0-77,1-7-43,-2 5 1,0-1-42,0-5-91,-4 11 0,0 1-187,1-8 311,-1-1 33,-2 3 1,0 0-134,0-9 99,-1 2 1,-1 0-120,-2 1 93,-1 5 1,0 0-137,-1-4 101,-1 4 1,-1 0-390,-1-4 215,-3 0 0,-2-2-5,-1 7 0,-2 0 92,1 3 0,-1-2 0,-1 2-63,-1 1 0,-1 1 1,-1 1-41,-1-1 1,0 1-1,0 0-41,-2 0 1,0 0 0,0 1 4,0-1 0,-1 1 0,0 0 47,-1 0 0,0 0 0,-1 1 90,-2 1 0,0 0 0,1 1-259,-2-2 0,-1 1 412,-7-1 0,2 2 241,-2 1-177,3 3 1,0 2 394,12 5 0,-1 1 133,-15-4 0,0 1 49,14 5 0,-1 0-17,-6 0 0,-1 0 2,1 1 1,1 1-15,-3 0 0,0 1-48,3 0 1,-2 0-185,1 1 1,-2 0-1,4 0 91,4 0 1,1 0-106,-18 0 0,2 0 184,3 1-341,8 0 1,2 1-425,1-1 554,-1 0 1,16-2 0,3 0 0</inkml:trace>
  <inkml:trace contextRef="#ctx0" brushRef="#br0" timeOffset="724904">6446 8188 13236,'-1'-6'70,"1"1"1224,0 5-565,-8-5-1267,4 4 329,-5-5-44,6 6 466,1 0 100,-2 1 440,0 0 334,-1 3 359,-4 6 717,1-1-243,-6 13-165,4-5-1195,2 2 1,-1 0 216,-2 7-686,1 7 0,-1 2-204,4-9 1,1 1-356,-3 4 0,1 2 38,4-8 0,1 1 0,0-1-422,2 4 1,1-1-64,2 9 1,4-2 3,3-9 0,5-4-5,4-7 0,2-6 337,3-6 0,1-7 301,1-5 0,-3-3-32,-4 0 1,-3-1 450,-1-5 1,-3-2 25,-2 0 114,-1-3 1,-2 0 181,1-1-16,-3 5 0,1 1 169,-1 0-181,2-4-160,-3 6-262,4-7 122,-5 14-177,3-1 196,-4 7-22,3 6-694,-2 3 94,2 12 55,-2-3 101,0 17 44,-1-10 89,-2-2 0,0 0-241,-1 4-42,0 0 1,0 2-85,1-6 0,1 1 182,-1-1 0,0 0-545,1 1 1,1-2-586,2-2 1366,4 7 1,-3-16-1,1 1 1</inkml:trace>
  <inkml:trace contextRef="#ctx0" brushRef="#br0" timeOffset="743165">4339 8884 14748,'-6'-9'-596,"2"8"0,4 3 0,0 4 0</inkml:trace>
  <inkml:trace contextRef="#ctx0" brushRef="#br0" timeOffset="743371">4329 8882 14107,'5'-1'1297,"-2"1"-1264,-3 0 0,0 0 0</inkml:trace>
  <inkml:trace contextRef="#ctx0" brushRef="#br1" timeOffset="814143">15609 8799 8766,'-2'6'2022,"1"-2"-1723,1-4-542,5 0-1311,2 0-804,3-1 2358,0 1 0,-5 0 0,-2 0 0</inkml:trace>
  <inkml:trace contextRef="#ctx0" brushRef="#br1" timeOffset="849957">6535 10903 8710,'-15'23'400,"0"-2"-279,10-10 8,-2 0 47,-4 9-58,-2 10-123,6-12 1,2 0-29,-5 12-9,9-2-180,4-18-276,4 3 117,1-8-845,5 0 341,-4-3 885,2-3 0,-6 1 0,-2-2 0</inkml:trace>
  <inkml:trace contextRef="#ctx0" brushRef="#br1" timeOffset="850340">6534 10904 6963,'-3'-1'1848,"1"-1"-1568,2 2 50,9-10-207,-3 7 57,11-8-178,-8 10-7,8 5 2,-7 1 9,8 9-6,-7-3-174,6 11 82,-8-7-71,1 18 132,-13-2-8,0 0-108,-4-13 0,-2-1-155,-1-1-586,-9 11 261,9-13 627,-5 5 0,9-13 0,0 1 0</inkml:trace>
  <inkml:trace contextRef="#ctx0" brushRef="#br1" timeOffset="850657">6466 11033 7237,'-4'0'2209,"1"0"-755,3 0-1379,-7-3 18,10 0-23,-1-2-726,27-5 1,10 2 655,-18 3 0,0-1 0,14-2 0,-4 0 0,-11 3 0</inkml:trace>
  <inkml:trace contextRef="#ctx0" brushRef="#br1" timeOffset="860691">5403 12927 10468,'-7'5'-574,"3"-1"-641,11 4 59,0-3 1156,7 3 0,-9-6 0,3 1 0</inkml:trace>
  <inkml:trace contextRef="#ctx0" brushRef="#br1" timeOffset="860856">5566 12953 8144,'2'4'961,"-1"-2"-1854,-1-2-23,17 0 916,-3 1 0,5-1 0,-9 0 0</inkml:trace>
  <inkml:trace contextRef="#ctx0" brushRef="#br1" timeOffset="861025">5779 12952 8150,'18'1'0,"-3"0"0</inkml:trace>
  <inkml:trace contextRef="#ctx0" brushRef="#br1" timeOffset="861205">5917 12940 7554,'0'4'1626,"0"-1"-1245,0-3-1173,2 2 792,10-2 0,-7 2 0,7-2 0</inkml:trace>
  <inkml:trace contextRef="#ctx0" brushRef="#br1" timeOffset="861391">6080 12940 7976,'-1'3'1078,"0"-1"-131,1-2-1124,-3 2-511,10-4-4,-3 2-1422,26-8 2114,-12 4 0,5-2 0,-15 3 0</inkml:trace>
  <inkml:trace contextRef="#ctx0" brushRef="#br1" timeOffset="861558">6381 12892 10062,'14'6'-3009,"7"3"3009,-6-1 0,0 0 0,-10-7 0</inkml:trace>
  <inkml:trace contextRef="#ctx0" brushRef="#br1" timeOffset="861706">6708 12851 8578,'0'0'0</inkml:trace>
  <inkml:trace contextRef="#ctx0" brushRef="#br1" timeOffset="870889">5793 10431 8752,'-2'-6'543,"0"0"-513,2 6-292,1-1 196,1 1-938,3 0 677,1 0 1,3 0 0</inkml:trace>
  <inkml:trace contextRef="#ctx0" brushRef="#br0" timeOffset="871057">5937 10333 6999,'-4'2'-486,"1"0"465,3-2 1,0 0-1</inkml:trace>
  <inkml:trace contextRef="#ctx0" brushRef="#br0" timeOffset="871255">6038 10282 9274,'11'-1'-3162,"-3"1"3166,4-2 1,-8 1 0,-1 0 0</inkml:trace>
  <inkml:trace contextRef="#ctx0" brushRef="#br1" timeOffset="871372">6114 10254 8094,'1'15'0,"1"-2"0</inkml:trace>
  <inkml:trace contextRef="#ctx0" brushRef="#br0" timeOffset="2.04483E6">14218 774 13530,'-5'-3'-3277,"1"0"651,4 3 4196,-17-16-2723,10 9 310,-14-12 262,14 13 208,-1-1-803,-6-1 1524,-9-2-63,5 5 0,-1 1-441,-7 1 0,-3 2 658,4 5 0,-2 2 0,2 0 395,-8 2 1,0 2-375,8 1 1,-3 2-1,1 0 1,2 0 582,-7 5 0,-1 2-512,5-2 0,-3 3 0,0 0 0,3 0 137,3-3 1,4-1 0,-3 2-231,-2 4 0,-4 3 0,2-1 0,2-1 59,6-4 1,2-2-1,-2 2-241,-2 3 1,-1 2-1,-1-1 1,3-1 228,-3 4 1,0 2-370,7-7 1,-3 2 0,0 2 0,0-1 0,3-2 48,1-1 0,1-2 0,0 3-142,-2 1 0,-1 3 1,-1 2-1,2-2 0,1-3 6,2-1 0,2-2 1,-1 2-82,-2 4 0,-1 3 0,1 0 1,1-2-75,-3 6 0,3 0-37,3-8 1,-1 4-1,1-1 1,2-2-182,-1 6 1,3-1-35,0 2 1,2 4 0,2-4-224,2-5 0,4 0 46,1-1 1,2 1 0,1-3-328,-1-6 1,5-2 8,9 3 0,5 2 0,5-4 225,-3-7 0,3-3 0,1-1 1,0 0 71,-4 2 0,1 1 0,-1-2 0,3 0 187,2-3 0,3 0 0,1-1 1,-2-2-1,-4 0-70,-2-1 1,-3-1-1,2 0 183,6 0 1,3 0-1,1 0 1,-4 0 61,-4-1 1,-2 0 0,3 1 115,5-1 0,4 0 1,-1 1-1,-2-1 264,-6 0 0,-2 0 0,3 0-47,4 0 0,4 0 0,0 0 0,-3 0 25,-7 0 1,-2 0 0,3 0-125,3-1 1,3 0 0,3-1 0,0 0 0,-2 0-12,-3-1 0,-1 0 0,0-1 0,1 0 0,2-1-31,-4 2 1,1-1-1,2 0 1,-1 0 0,1-1-1,0 1 1,-1-1 8,0 1 0,0-1 1,0 0-1,0 0 1,0-1-1,0 1 1,-1 0 25,4 0 0,1-1 1,-1 1-1,-1 0 0,1-1 1,0 1-11,-2 0 1,1 0 0,0 0-1,-1 1 1,0-1 0,0 0-2,1 0 0,-1 0 0,1 0 0,-1 0 1,-2 0-1,0 0 34,4 0 1,-2-1 0,0 1 0,0-1-23,-4 1 1,1-1-1,0 1 1,0-1-1,-2 0 4,2 0 0,0 0 0,-1-1 0,-2 1 28,6-1 1,-2 0-1,2 0-33,-1 0 0,2 0 1,-2 0-1,-3 1 41,-1 0 0,0 0-66,1 0 1,2 1-1,-3 0-7,-6 1 1,0 1-26,10-2 1,-2 2-97,-2 0 6,-7 1 0,-1 0-104,4 0-21,11-1 78,-18 2 0,1-1 27,6 0 0,1 0 17,-5 1 0,0-1 13,10 0 1,-1 0 10,0 0 34,-4 0 0,1 1-9,5-1-3,-5 1 1,0 1-45,5-1 9,-7 1 0,0 1-78,3 1-87,6 1 25,-7 6-432,-8-1-172,9 9-294,-13-3-140,6 12 259,-10-7 688,-2-1 1,-2-1-42,2 7 297,-2-3 0,-2 0 459,1 7-9,-3-3 0,0 1 790,-2 7-369,-3 1 1,-2 5-5,-3-3 1,-1 1-366,3-12 0,0 1 0,-1-1-12,-1 2 0,-1-1 0,1-2 164,0 0 0,0 0-73,-2 9 0,1 3-168,2-1 0,0 1-221,3-5 1,-1 0-1,3 1-162,1-1 0,2-1 1,0-1-186,0 4 1,2-1-148,5 1 1,0-2-660,0-3 430,0-3 1,0-1-606,1 5 683,-2-4 1,-1 0-342,2 6 571,-2-5 1,0 0-115,0 4 300,-1-5 0,-1 0 203,1 3 3,0 0 0,0-1 151,0 1-163,-2-6 1,1-1 50,3 9-118,-2-7-110,2 6-111,-2-11-180,6 8-91,-3-7 132,0-2 0,1 0-336,2 2 286,-1-3 0,0 1-327,2 3 25,6 5-4,-1 1 129,-3-7 303,-3-2 0,1 0-81,3 3 150,-2-3 1,0-1-126,4 3 83,-2-4 0,1-1-321,6 2 351,-1-5 0,2 0 153,-7-6 1,1-1 155,12 1 1,6-2-1,0-1 75,-4 0 0,-1-2 0,3 0-47,-6 0 0,1 0 1,2 0-1,-1-1 1,0 1 76,4-1 1,0-1 0,0 1-1,0-1 35,0 0 0,0 0 1,0 0-1,0 0 59,0 1 0,-1-1 0,1 0 0,0 0-29,0 0 1,0-1 0,0 1 0,0-1-67,2 1 0,-1-1 0,0 0 0,-1 0-63,0 0 1,-2 0-1,0 0-82,-3-1 0,2 0 1,-2 0-1,-3 0 83,3-1 1,0 0-61,4-1 0,4-2 0,-2 1 62,-3-1 1,1 0-77,-6 1 0,3-1 0,0-1 0,-3 1 132,8-2 0,-1-1-110,-6 2 0,3-1 0,-1 0 0,-2 0 48,-5 2 0,-2 0 0,3-1-36,3-2 1,4 0 0,-1-1 0,-2 1 24,-5 2 0,-2 1 0,4-2-76,4-2 1,4-1-1,2-1 1,0 0-1,-2 1 27,-2 0 0,-1 1 1,-1 1-1,1-2-36,-2 2 0,0-1 0,1 1 0,0-1 0,-1 1 8,3-2 1,1 0 0,-2 1 0,-4 1 38,3 0 1,1-2 2,-7 2 0,6-3 0,2-3 0,2 0 1,0 0-1,-3 0 0,-3 2 19,-1-1 0,-3 1 0,0-1 1,4-1-53,-4 1 1,4-2 0,2-1-1,1 0 1,-1-1 0,-1 0-1,-2 1 1,-5 2 135,3-4 1,-5 1 0,-1 0 0,1-2-47,0-1 1,1-2-1,0 0 1,-1 0-1,-2 2 59,1-1 0,-2 1 0,0-1-99,0 1 0,0-3 0,-1 0 1,1 1-30,-2-1 1,0 0-1,0-1 1,-1 1-63,1-1 1,1-1-1,-1 1 1,0-3-66,-1 2 0,1-2 0,0-1 0,-1 2 0,-2 1-77,2-3 1,-1 2-1,-2 0-151,0 1 0,-1 0 0,-1 2-213,-2 3 0,-2 0 89,0-4 0,0-4 0,-1-1-1,-1 0 0,-2-1 0,-1-1 89,0 1 1,-1-1 0,-2-1-1,0 1-57,-1 1 0,-2 0 0,-1 1 0,0 0-157,-3-5 1,-1 1 0,1 2 0,1 8 0,1 3 0,0-1-201,-4-11 0,1 4-548,2-5 942,3 13 0,-1-4 0,2 1 10,-1 0 0,1-1 180,-1-1 1,0-3-1,1 4 92,1 5 0,1 1 124,-2-7 1,0 2 230,0 2-129,0 2 1,0-1 57,-3-9-224,3 10 1,-1-1-7,-1-2 1,-1 0-99,3 7 0,-1-1 7,-1-3 1,-1-2 0,-2-1-45,-4-7 1,-2 0-1,2 1-82,-1-3 0,-1 0 90,4 9 0,-3-3 1,1 2-1,3 4-139,2 5 0,0 0 64,-6-12 0,0-1 7,6 13 1,1-1 68,-6-10 1,0-1-95,-2-3 185,3 6 0,0 0 37,-2-3 1586,0 2 1,-1-2-1627,4 9 1,-1-1-37,-5-8 1,-3-2-1605,1 3 1,-1 0 1474,5 9 0,0 0 0,-2 1-30,-1-2 1,-2 1-1,0 1 109,-3 0 1,0 1 0,2 2-1,0-1 1,3 3 0,1 4 0,0-1-1</inkml:trace>
  <inkml:trace contextRef="#ctx0" brushRef="#br0" timeOffset="2.04536E6">18787 0 15630,'-36'1'6,"0"0"1,0 0 0,-1 0 0,1 0 0,0 0 0,-1 0 0,1 0 0,0 0 0,0 0 0,-1 0 0,1 0 0,0-1 0,0 1 0,-1 0 0,1 0 0,0 0 0,-1 0 0,1 0 0,0 0-1,0 0 1,-1 0 0,1 0 0,-2 0 0,0 0 0,-1 0 0,-1 0 0,1 0 0,-1 0 0,1 0 0,-1 0 0,1 0 0,0 0 0,1 0 0,1 0 0,0 0 0,2 1 0,0-1 0,2 0 0,1 1-1,2 0 1,2 0 0,1 0 83,-17 2 0,5 1 0,4-1 0,2 2 0,-1-1 0,-1 0-57,1-1 0,0 1 0,0-1 0,0 1 0,0 0 0,0-1 0,0 1-14,0-1 0,0 1 0,0-1 1,-1 1-1,2-1 0,0 1 0,1-1-10,-5 1 1,1 0 0,1-1 0,2 0 0,2 0-7,-1 0 0,3-1 1,-3 1-13,2-1 1,-3 0-1,-2 0 1,0 1 0,0-1 15,-1 0 1,1 0-1,-2 0 1,0-1 0,-2 1-423,5 0 0,-1 0 0,-2 0 0,0-1 0,0 1 1,0 0-1,1-1 360,1 1 0,0-1 0,0 0 0,0 0 0,0 0 1,0 0-1,0 0-43,0 0 0,-1 1 1,-1-1-1,2 1 0,0-1 1,0 1-1,3-1-103,-3 0 1,1 0-1,2 1 1,-1-1-1,-1 1 105,2 0 1,-1 1 0,-1 0-1,0 0 1,3 0 0,3 0-25,-4 1 0,3 0 1,-3 1 153,2 0 0,-3 2 0,-2-1 0,2 1 0,3 0 20,-4 0 1,3 1 0,-2 0 23,2 1 1,-4 1 0,0 1 0,0-1 0,4 0 153,-2 2 0,3-2 0,-3 3-9,4-1 0,-4 2 0,0 0 0,2 1 0,2-2 130,0 1 1,3-1 0,-1 2-484,-2 0 0,-1 2 1,1 0-1,4-2-438,-1 0 1,4-1 672,-2 1 1,4-2-1,10-6 1,6-5 0</inkml:trace>
  <inkml:trace contextRef="#ctx0" brushRef="#br0" timeOffset="2.05094E6">18639 11382 16186,'11'-11'3276,"7"2"-370,-4 7-3955,7 2 187,-2 0 184,3 1 475,0-1 1,3 0 46,-3 0 1,0 0 189,11-1 1,1-2-392,-9 0 0,1 0 1,0-3 281,7-5 1,2-1 0,-1-1 269,-5 3 1,-1 0-1,1-2 111,1-3 1,1-2-1,-1-1 1,-3 2 371,3-3 0,-1-1-291,-6 3 0,3-3 0,0 0 1,-3 2 326,6-5 1,-2 0-375,-6 4 0,2-3 1,-1 1-1,-2 1 184,3-3 0,-2-1-351,0-2 1,1-3-1,-3 2-67,-4 3 1,-1 0-238,3-7 0,-1 0-179,-6 9 1,-1 2-188,-1 0 0,-1 1-40,0 1 0,-1 0-19,3-8 0,1 0 84,-4 9 1,1-1 127,7-15 1,3-2 232,-3 12 0,3-1 0,1 1 164,5-5 1,2-1-1,1 1 65,-7 8 1,1 0-1,0 0 1,2 1 112,5-2 1,2 0-1,0 2 1,-2 2 110,-3 2 1,-3 3 0,4-1-114,6-2 1,5 0 0,0 1 0,-1 2-109,-7 5 1,-1 1-1,0 2 1,2 0-91,0 0 1,1 0-1,1 1 1,0 1-1,-2 1-140,4 2 1,-1 2 0,-1 2 0,1 2-223,1 4 0,0 3 1,-1 1-1,-1 3-455,0 1 0,-1 2 0,-1 2 0,1 2 300,-4-2 0,1 2 0,-1 1 0,1 0 1,0 0 86,-5-4 0,2 1 1,-1 0-1,0 0 1,-1-1-1,0-1-210,3 4 1,-2 0-1,1-1 1,1-1 101,4 1 0,2-1 0,0-1 0,-4-4-670,5-1 1,0-3 868,-5-3 0,4 0 0,-1 0 0,-2-2 98,-3-2 1,-2-1 0,2 0 172,4 0 1,4 1-1,0-1 1,-4-2 49,8 1 0,0-2 24,-7-1 0,2 0 0,1-2 0,-3 0-351,-3-1 0,-2-1 0,1-1 373,9-1 0,1 0 0,0-2-109,-7 1 1,-1-1 0,0 0-51,3-1 1,0-1 0,1 1-35,0-1 0,0 1 0,2-1 7,0 1 0,3-1 0,1 1 0,-3 0-46,1 1 0,-2 0 0,3 0-116,-6 2 1,4 0 0,0 1-1,-2 0 1,-3 1-431,-2 0 1,-3 2 0,0 0 633,5 0 0,1 1 0,-6 0 0,0 2 0,-12-1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33:30.24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16984 5865 6061,'-5'3'76,"0"0"470,5-3-507,21 5 667,2-1-530,9 2 62,2 0-174,-16-4-704,6 3 701,-6-2-35,1 1 1,0 0 9,8 1 63,-1 0 1,1 0-8,2-1-347,-2-1 1,2 0 331,-9-2 0,1 0-346,7 0 0,3 0 1,-2 0 349,1-1 0,1 0 1,3 0 0,3 0 1,-2 1-53,-5-1 1,0 1-11,2 1 1,2-1 0,-3 1-20,-3 0 1,-2 1-2,11 0 0,-2 1-2,-10-1 1,-1 0 1,0 0 0,1 1-123,10 1 1,-1 0 134,-10-1 1,0 0-91,1 0 0,3 1 1,-1-1-28,9 0 0,2 0-75,-10-3 0,3 1 0,1 0 0,-3-1-638,2 1 1,-1-1 0,0 0 622,5-1 0,0 0 0,-4 0-126,-5 0 1,-3 0-205,0 0 1,0 0 524,1 0 0,-3 0 0,4 0 0,-6 0 0</inkml:trace>
  <inkml:trace contextRef="#ctx0" brushRef="#br0" timeOffset="2600">17268 5767 5237,'20'-3'400,"0"0"1,17-3-264,-15 2-47,3 0 401,1-1-413,-6 1 1,0 0-29,11-2-2,-4 0 0,0 1-1,5-1 5,-4 1 0,-2-1 116,5 0-157,-2-1 0,3 0 15,-7 1 1,0-1 19,9-3 1,0 0-46,-10 3 1,-2 0 40,3-3 0,-2 1 73,-1-1-33,-4 1 1,1 0-21,2-2 20,-3 1 1,0 0-44,2-3 17,-2 1 0,0 0 35,3-3-32,2-1 0,3-1 10,-4 2 1,2 0-24,-2 1 1,2 0 0,0 0-58,0 0 1,0 0-1,0 0 53,2 0 0,-1 0 0,1 1-26,1-1 0,0-1 0,0 1 3,0 1 1,1-1 0,-1 0-32,1 1 0,-1-1 1,-1 1-437,2-1 1,-1 0 417,3-1 0,-3 1 30,-3 0-59,-4 3 0,1 0 142,1-2-52,-4 3 1,0 1 58,2-2-93,12-3 6,-14 6-2,0 1 1,-1 0-2,2 1-43,-1 0 1,1 1-44,-1 1 48,16-3-49,-14 3 118,-2 1 0,1 1-12,4-1-19,-3 1 0,1 1 3,16-1-578,-2 0 600,-1 2-19,-12-1 0,-1 1-4,6 0 1,0 1 0,-1 0 0,-2 1 4,-4 0 0,1 0-30,3 1 26,-4-1 0,0 1-3,3 0-9,-4 0 1,-1 1 8,4 1 241,11 3-244,-14-2 92,-2 1 1,1 0-140,9 9 36,-8-5 0,0 2 14,-1 0 0,-1 1 488,0 0 0,-1 2-476,2 0 1,-1 0 9,2 2 1,0-1-12,-5-4 0,0-1-10,3 4 1,-1-3-2,0 2 8,11 10-11,-12-10 1,11 11 2,-10-10 269,-1 1 1,2 1-261,-4-3 1,1 1 2,5 5 1,0 1-3,-6-6 0,-1-1-10,10 10 6,-10-12-6,0-1 5,0-1 26,0 1-28,1-2 33,0 1-36,0-1 3,0 1 19,6 2 1,-4-2-4,2-2 1,0 0-14,2 0 5,-2 0 0,1-1-11,-1-2 0,13 6 0,-13-6 28,15 4-22,-11-4-2,-2-2 0,2 1 16,6-1-4,-2 1 1,2-1-11,7 0 6,-2-1 1,0 0-240,-11-1 1,2-1 235,10 1 1,5-1-1,1 0-280,-6 0 0,-1 0 0,3 0 115,-1 0 1,3 0 0,-1 0-1,-3 0-937,-1 1 1,-4-2 0,0 2 951,8 0 1,-7-1 0,-14 0 0,-6-1 0</inkml:trace>
  <inkml:trace contextRef="#ctx0" brushRef="#br1" timeOffset="4066">17152 5957 6442,'36'3'494,"-2"0"-363,-14-2-11,1 1 12,2 0 2,0-1-8,1 1 17,1 0-37,0-1-5,2 0-7,-8 0 0,1 0-439,11 1 432,-4-1 0,0-1 35,7 1-14,-6 0 0,1-1-12,5 1-37,-4-1 0,-1 1-28,5 0 21,0 1 1,0 0-56,0 1 16,-2 0 0,-2 0-8,-3 1 12,-4-1 0,-1 1 5,3 0 17,-3-1 1,-1 0-10,4 0 2,-4 0 1,1 0-14,4-1-1,-3 1 1,1-1-14,4 1 92,3-1 0,5-1-29,-11 0 0,0-1 0,0 1-67,11-1 1,0 1-1049,-3-1 0,2 0 0,-4 1 1047,-5 0 0,1-1-10,2 2 1,4-1 0,-4 0-150,-1 0 0,-1 1 158,1-1 0,3 1 0,-4 0-2,-5 0 0,0 0-2,3 0 1,2 0-1,-2 0 8,-3 0 0,0 0 5,7 0 1,5 1-1,-1 0 1,-3-1 1,-1 0-1,2 0-168,0 0 1,2 0-1,0 0 1,1 0 158,0 0 1,0 0 0,1 0 0,0-1-1,1 0 0,1 1 0,0-1 0,0 0-124,-5 0 0,-1-1 1,1 1-1,0 0 1,0 0 124,2 0 0,1-1 0,-1 1 0,0 0 0,-1-1 151,-1 1 0,-2-1 0,0 1 0,1 0-154,5 0 1,2 0 0,-2 0-1,-3 0 1,1 0 0,0 0-185,-7 0 0,4 0 0,-1 0 1,-2 1 186,5-1 0,1 0 7,-7 1 1,3-1-1,1 0 1,-4 1 2,6-1 0,0 0-3,3 1 1,3-1 0,-4 0-8,-4 0 0,0 0 2,1 0 0,2-1 0,-2 1 184,-5-1 1,0 0-169,7 0 1,3 1 0,-1-1-5,-7-1 1,-1 1 0,0-1-14,0 1 0,0 0 0,-1 0 24,11-1 1,-6 0-24,-7 0 0,-5 0 0,-1 1-3,3-1-68,13 1-72,-22 0 826,0 2-947,-16 0-389,-9 5 650,1-2 0,0 0 0,6-4 0</inkml:trace>
  <inkml:trace contextRef="#ctx0" brushRef="#br0" timeOffset="6349">22325 6033 9654,'4'-13'1087,"5"-12"-921,2 0 0,1-2-104,-1 4 1,2-2-1087,1-5 1,3-3-1,-1 2 1216,0 1 0,0-1-433,-2 5 1,1-4 0,1 1-1,-2 1 264,-2 5 1,-1 1 0,1-2 36,2-4 0,1-3 0,0-1 0,-2 4-15,-2 3 0,0 2 0,0-3-141,1-2 1,1-5 0,1-1 0,0 0 0,-1 1 95,-2 3 0,0 2 0,0-1 1,0 0-1,1-2 17,0-1 1,0-2 0,1-1 0,0 0 0,-1 2 0,0 1-46,1-4 1,-1 2 0,0 0 0,0 1 40,-1-2 0,1-1 0,-1 2 0,-2 4 10,0 1 1,-1 1-49,0-1 0,0-2 0,-1 3 2,-1 7 1,-1-1 89,2-12 0,0-2-30,-3 9 0,0 0-51,1-4 1,0 1 546,-1 7 1,-1 3-865,3-6 75,-3 21 1816,3 4-1394,-2 5 1525,7 8-1810,-3-1-10,8 13-19,-3-8 94,2 1 0,2 3-51,1-3 1,1 1-15,-2-1 1,1 1 0,-1 1-90,1 0 1,-1 1-1,-1 0 185,-1 2 1,0 0 0,-2 1 17,-1 2 0,-1 1 1,-2 1-10,0 1 0,-2 2 0,-1-2 1,1 5 0,-1-1-1626,-2 0 1,-1-3 1575,-1 5 122,1 1-304,-1-10 1,1 1 232,-1-7 1,1 1 0,2 13 0,1 1 11,-1-14 0,0 0 12,5 15 1,2 1-13,-4-13 0,2 0 2,4 6 0,2 3 0,0-3 16,3 2 0,1-1-18,-5-6 0,1 1 0,2-1 25,0-2 0,1 1 1,2-2-1,-3-1-384,7 6 1,1 0 358,-2-3 0,3 4 0,1 0 0,-3-4 15,3 2 1,0-2 22,-7-5 1,2 1 0,-1 0-1,-1-2 10,2 2 0,1 0-14,0 1 1,3 2 0,-2-2 25,-3-3 0,1 1-9,2 1 0,2 2 1,-1-1 1,-3-3 0,1 0-51,2 1 1,3 1 0,-2-1 9,-2-3 1,0 1-26,-1-3 0,3 3 1,1-1-1,-1 0-565,5 0 0,1 0 0,-1-1 559,0 2 0,0-1 0,1 0 10,-3-3 0,2 0 0,0-1 0,-5-1 208,3 1 1,-2-2-426,7 3 1,-1 0-842,-11-3 0,-3-1 1066,1 2 0,-2-1 0,-11-5 1</inkml:trace>
  <inkml:trace contextRef="#ctx0" brushRef="#br1" timeOffset="7101">22008 6335 10026,'36'5'455,"-2"-3"0,2-2-352,-8-1 1,3-1-924,0 1 1,4-1 0,1 0 0,-3 1 605,-1-1 1,-2 0 0,3 0-24,1 1 0,3-1 0,1 1 0,0-1 0,-3 1 247,-5 0 1,-2 1 0,0-1-1,3 1-130,3-1 1,3 1 0,3 0-1,0 0 1,-2 1 0,-3-1 36,3 1 0,-5-1 1,2 1-1,5 1 111,-9-1 0,3 1 0,3-1 1,1 1-1,2 0 0,-2 0 1,0 0-1,-3 0 0,-2 0-234,4 0 1,-4 0 0,-1 0 0,1 1-1,4-1 238,-4 0 0,2 0 1,3 1-1,1-1 1,0 1-1,-1-1 1,0 1-1,-4-1 0,-3 0-61,10 1 0,-6-1 1,0 0-1,3 0 130,-6 0 1,3 0 0,1 0 0,1 0 0,-1 0 0,-2 0 0,-3-1 77,4 1 0,-4-1 0,0 1 1,2 0-41,0-1 0,1 1 1,2-1-1,0 1 0,-2-1 1,-3 0 150,7 1 1,-4 0-1,2-1-183,-4 1 0,2-1 1,1 0-1,-2 1 0,-3-1 64,-1 1 0,-2-1 0,0 1 9,9 0 0,2 0 0,-6 1 354,-10-2 0,-3 1-700,1-1 0,-2 1 713,-3-2-1197,-7 1 1645,0-1-1974,-8 1 1848,-5 2-1091,-10 0 0,8-1 1,-5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34:18.074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4169 9370 16026,'27'2'-239,"-6"-1"1</inkml:trace>
  <inkml:trace contextRef="#ctx0" brushRef="#br1" timeOffset="9333">5566 9234 6714,'14'-4'45,"2"0"-48,-4 3-252,10 0 221,-4 1-128,9 0 0,8-1 127,-4 0 0,4-1 1,1 0-567,-2 0 1,2-1 0,1-1 0,1 1 819,-3-1 1,1 0-1,1 0 1,1-1 0,-2 0-56,-1 0 1,1-1-1,-2 1 1,1-1 0,-1 0-58,-1 1 0,-1-1 0,0 0 0,-1 1 0,-1 0 69,2-1 0,-1 1 0,-2 0 0,0 0-136,6 0 0,-2 0 0,-4 1-40,-4 1 0,-1 0 3,3 2 0,-2 0-3,-2 3 564,10 1-558,-17 0 55,6 0-24,-12-1 1437,4-1-1449,-7-1 546,4 0-571,-5-1 6,0 1-43,-1-2-58,-1 0-325,1 0 132,-3 2-396,3-1 172,-3 1-961,1 2 1473,-2 0 0,0 0 0,-1-1 0</inkml:trace>
  <inkml:trace contextRef="#ctx0" brushRef="#br1" timeOffset="10167">5480 9459 6851,'24'-7'291,"0"-1"0,3-1 0,3 1-216,-2 1 1,2 1-1,2-1-895,0 0 1,2 1 0,1-1 0,-2 0 576,-4 2 0,-2-1 0,1 1 0,1 0 280,1-1 0,3 0 0,-1 0 0,-1 1 0,-3 0 17,9-2 1,-1 1-137,-6 0 1,4 0 0,0 0-1,-4 1 127,-4 0 1,-3 1 0,3-1 36,3-1 0,3 0 0,0 0 0,-4 0 5,5-1 1,-1 0-40,-1 0 1,2 0-1,-3 1-194,-8 1 0,-1 0 184,8-1 0,-2 0 1652,-2 0-1634,-4 0 0,1 0 98,6-4-151,3 0-6,-13 3-27,-12 4 1624,0 1-1655,-4 1 1214,1 1-1431,-2 0-26,-1 3-615,-1 1 919,-3 5 0,3-6 0,-3 2 0</inkml:trace>
  <inkml:trace contextRef="#ctx0" brushRef="#br1" timeOffset="28465">10458 8295 7498,'-2'-6'-163,"2"0"273,1 4 367,3-4-121,2 1-139,0-1-54,0 0 55,3 1-22,-2 0 32,7-2-33,-3 1-55,9-2-84,-7 3 39,12-3-19,-11 2 18,12-2-54,-12 3 29,17-4 24,-1 0 186,0 1-21,5-1-25,-17 4-139,11-2 0,-11 3-126,14-2-2,-13 2-110,18-2-246,-15 2 183,3 0 1,4 1 12,-2 0 0,1 0-19,-2 0 1,2 1 0,1-1 125,0 1 1,0 0 0,0 1 36,2-1 1,-1 1 0,0 0 6,1 1 1,-1-1 0,1 1 31,-1 1 1,-1 0 0,1 1 8,0 0 1,-1 0 0,-1 0 1,1 2 0,0 0-4,2 1 0,-2 1 1,-2 0 3,-6 0 0,0 0 0,1 1-5,11 4-1,-17-4-39,6 2 42,-12-4-81,4 4 400,-8-4-322,-1 1 6,-2-1 3,-1-3 28,0 3-12,-1-3-13,2 2 14,-2-1-15,2 1 15,-2-2-20,1 0-28,-1 1-6,1 0 31,-1-1-30,-1 0 537,0-1-1126,-1 2 438,-1 0 0,-2 2 1</inkml:trace>
  <inkml:trace contextRef="#ctx0" brushRef="#br0" timeOffset="31931">11709 8989 6606,'4'0'417,"0"0"274,-4 0-686,2-4 4,-1 3 75,3-4 241,-2 3-45,1 1 42,0-1 18,-2 1-65,2 0-10,-2 1-37,1 0-92,0 1-230,0 0-3,0 0-111,-1-1 259,0 2-179,0-2-16,-1 4-39,1-2-763,1 3 597,-1-2 0,2 0 1</inkml:trace>
  <inkml:trace contextRef="#ctx0" brushRef="#br0" timeOffset="34815">10821 9120 10712,'-10'-4'148,"0"0"-270,10 3-2580,-1-1 2685,6 6 1,-5-3 0,5 2-1</inkml:trace>
  <inkml:trace contextRef="#ctx0" brushRef="#br0" timeOffset="35015">10810 9117 8794,'4'2'-98,"-2"-1"-71,-2-1 0,0 0 0</inkml:trace>
  <inkml:trace contextRef="#ctx0" brushRef="#br0" timeOffset="35181">10916 9100 8562,'4'-3'1061,"0"1"-1158,-4 2 1,0 0 0</inkml:trace>
  <inkml:trace contextRef="#ctx0" brushRef="#br0" timeOffset="35364">11034 9068 7992,'0'0'0</inkml:trace>
  <inkml:trace contextRef="#ctx0" brushRef="#br0" timeOffset="35515">11037 9065 7802,'0'0'0</inkml:trace>
  <inkml:trace contextRef="#ctx0" brushRef="#br0" timeOffset="60687">8957 9120 6317,'4'3'95,"-1"-1"133,-3-2-159,6 6-84,-3-3 94,7 7 25,-1-4-71,2 2-55,3 1 59,5 3-61,-6-4-43,5 2 101,-10-6-65,10 4 72,1-2-60,10 2 185,-8-3-80,7-1-49,-15-3-37,10 1 17,-9-1-17,8 0 11,-9 0-11,11 1 33,-10-1-27,17 0 44,-1 1-47,-10-1 0,1 0 12,0 0 1,1 0-16,0-1 0,1 1 21,1-1 0,0 0-24,3-1 0,-1-1 14,2 0 1,-1 0-3,-7-1 1,-1 1-20,2-1 1,-1 0 3,-2-1 34,12-1-28,-14 1-6,11 0 6,-13 2-19,11-2 19,-12 3-6,17-3-39,-8 1 45,1 0-2,-6 0-18,-10 1-14,8-2 34,-4 2 6,13-2-6,-9 2 6,11-2-6,-12 2-112,15-1 89,-4-1-10,-1 0 30,-2 0 28,-14 3 0,2-2 20,-7 1 263,2-1-227,-3 1 437,0 0-403,-1 0 19,0-1-67,0-1-55,4-1 55,1 0 34,3 0-59,1 0-37,-3 2-500,-2 1 360,-5 2 1,-1 0-1</inkml:trace>
  <inkml:trace contextRef="#ctx0" brushRef="#br1" timeOffset="69979">9591 9579 9567,'2'15'252,"-2"18"-229,-3 0 1,0 3 12,1-9 1,0 1 0,0 0-206,0 0 0,0 1 0,2-1 72,1 10 1,4-2 62,3-7 1,1-2-29,11 3-72,8-13 186,-14-13-461,8-3 124,-11-2-888,7-7 442,-10 1 731,4-8 0,-8 9 0,-1-3 0</inkml:trace>
  <inkml:trace contextRef="#ctx0" brushRef="#br1" timeOffset="70228">9551 9782 7817,'-7'1'1775,"2"-1"-1036,5 0-742,17-9 1,-5 5 0,6-2 1,2 0-142,2 2-630,1 2 0,2 0 773,-6 4 0,-1-1 0,15 0 0,-12 3 0</inkml:trace>
  <inkml:trace contextRef="#ctx0" brushRef="#br1" timeOffset="71278">9758 9846 8276,'-3'1'1173,"1"0"-243,2-1-773,22-7-40,0 7-121,0 1 0,0 1-2,5 7-103,4 12 53,-18-9 50,7 12 6,-11-9 37,1 12 8,-6-12-1,-2 7-7,-3-11 257,-3 1 36,0-9-330,0-2-61,2-11 30,3 2 0,2-9 28,1 5-28,6-8 29,-4 8-1,10-12 154,-1 6 48,7-6-51,0 4-170,-2 8-101,-2 9 95,-4 15 2,-4 13 26,-4-1 6,-4 8 0,0-17 2,1 8-5,0-12-6,5 4-47,-3-9-68,6 1 93,-4-5-45,3-1-34,-2-3-36,1-2-151,5-5 221,-3 1-64,11-13 134,-12 9 5,9-11 29,-12 12 8,3-5 31,-4 7 176,0-3-106,-3 7 72,-1-2-215,-1 5-70,4 3 417,5 11-372,-1-3 25,4 13 31,-9-10 11,2 10-36,-2-10 41,3 9-22,-2-11 43,5 4-29,-3-8 84,11 0-260,2-12-213,11-8 245,-15 1 0,-1-2 84,0-2 0,-1-1 37,-2 0 1,-3-1 48,4-16 257,-11 7-230,-4 11 31,-9 8 9,3 8 162,-10 2-151,7 2 44,-9 8-117,8-2 23,-5 10-93,10-7-23,-2 9 32,7-9 89,3 11-73,3-13 28,11 7-53,-2-12-437,17 2-123,-8-5-1079,0-1 1,-1-1 1630,8-1 1,-3 1 0,-14-1 0</inkml:trace>
  <inkml:trace contextRef="#ctx0" brushRef="#br1" timeOffset="72109">10992 9906 7397,'-4'0'3276,"2"1"-2946,2-1-254,0-6-17,1 4-45,2-5-3,3 4-17,0 0 6,2 1-518,18-12 286,-14 6-29,4-2 1,-1-2-84,-3-1 204,-3-1 19,-2 1 26,-5 4 67,-5-9 50,0 8-22,-8-8 160,-5 12-65,2 0 23,-4 6 153,-2 11-175,8-1 69,-8 12-109,12-3-51,2 0 32,6-1 16,4-7 6,3 0 28,10 2-264,0-4-400,0-3 1,2-1 576,1-3 0,-1-1 0,9 1 0,-4-2 0</inkml:trace>
  <inkml:trace contextRef="#ctx0" brushRef="#br1" timeOffset="72338">11410 9757 8900,'-4'1'1153,"2"1"-723,2-2-176,-32 26-127,6 0-441,1-2 1,1 1 57,10-10 0,3-1 256,-2 2 0,2-2 0,5-6 0,-2 4 0</inkml:trace>
  <inkml:trace contextRef="#ctx0" brushRef="#br1" timeOffset="72569">11225 9824 11028,'32'6'61,"0"1"1,-11-4 0,0 1-479,3 4 0,2 1 0,-3-1-435,5 2-680,-2-2 1,-2-1 1531,-7-3 0,0 0 0,-13-4 0</inkml:trace>
  <inkml:trace contextRef="#ctx0" brushRef="#br1" timeOffset="72811">11554 9814 10986,'-8'19'69,"1"0"0,1 5 1,1-1-70,4-1 0,2 0 5,2 12 1,1-3-6,1-3-2,-1-7 1,0 0-97,1 3 17,-2-7-370,1 4 149,-3-13-65,1 0-2702,-1-10 3069,0-1 0,0-1 0,-1 2 0</inkml:trace>
  <inkml:trace contextRef="#ctx0" brushRef="#br1" timeOffset="73057">11538 9853 10264,'26'-25'874,"3"3"-832,-16 19-17,4 0-53,1 4 0,-5 2-37,5 8 60,-9-1-48,-1 10-29,-5-5-539,-5 9 80,-2-10-413,-3 3 954,-1-4 0,3-7 0,-1 0 0</inkml:trace>
  <inkml:trace contextRef="#ctx0" brushRef="#br1" timeOffset="73455">11685 9898 10530,'30'-8'902,"0"0"-860,-18 3 39,7-3-76,-9 2-105,10-9-105,-9 0 149,0-7-11,-11 2-126,-13 4 196,-10 10 137,-5 14-79,7 3 110,1 14-81,14-11 16,0 12-100,4-11 38,5 8-41,3-11 22,12 5-95,-3-10-747,18 1 131,-9-5-392,9-3 1078,1-6 0,-18 3 0,5-2 0</inkml:trace>
  <inkml:trace contextRef="#ctx0" brushRef="#br1" timeOffset="73919">12023 9780 11644,'-29'15'196,"6"-2"-162,13 9-28,5-8 8,1 10-14,3-10 2,2 7-2,2-10 6,10 4-502,9-11-215,10-10 583,-13-3 1,-2-3 155,0-7 0,-3-4 202,-2-6 0,-3-2-111,-4 6 1,-1-1-1,0 1-440,-1-4 0,-1 1 431,0-5 1,-1 4 38,0 5 58,-1-5-207,0 19-437,0 3 376,0 10 97,-2 11-30,0 2 375,-1 6 0,2 4-374,0 1 0,0 1 7,1-4 0,1 2 0,0-1-14,-1 3 0,3-1-220,4 3 0,2-4-337,3-7 36,9 7-316,-7-18 837,6-3 0,-10-2 0,2-1 0</inkml:trace>
  <inkml:trace contextRef="#ctx0" brushRef="#br1" timeOffset="74119">12164 9775 9418,'-3'0'1896,"0"0"-1792,3 0-242,27-9-88,-13 6-322,8-2 1,1 1 547,11 3 0,-13 1 0,1 0 0</inkml:trace>
  <inkml:trace contextRef="#ctx0" brushRef="#br1" timeOffset="74519">12264 9848 11896,'9'4'194,"5"-4"-197,-1-3-179,9-6 45,-8 3-23,8-6 110,-11 5-9,9-11 59,-12 8 42,4-10-14,-9 9 47,-1-6 7,-3 8-29,-3-1-22,-2 6 67,-8 4-45,3 4-11,-7 7-34,7 0 23,-4 11-23,7-6 32,-1 18-74,11-6-610,10 7-2254,17-14 703,-2-11 2195,6-10 0,-22-1 0,-2 0 0</inkml:trace>
  <inkml:trace contextRef="#ctx0" brushRef="#br1" timeOffset="74987">12607 9770 11418,'-33'11'750,"4"7"-719,13-1 22,3 9-53,9-13-25,0 9 25,3-10 0,0 1 3,3-5-3,1-1 0,2-2-3,7 0-613,12-7 353,-3-1-71,13-11 264,-18 2 37,8-15 36,-12 6 13,-3 2 1,-1-2 151,0-7-55,-2-1 1,-1-1-58,-2 8 0,0-1 1,-1-5 0,0-5 0,0 3 24,-1-1 0,0 0-3,-2-8 1,-1 5-297,-4 6 318,-7 37-45,6 19 0,3 10-16,1-7 0,1 2 0,0-1-419,1-4 0,1-1 1,0-1 391,2 2 0,1 0 0,0-5-261,5 3-710,0-4 1,2 0-1942,5 2 2900,4 5 0,-11-20 0,-2-4 0</inkml:trace>
  <inkml:trace contextRef="#ctx0" brushRef="#br1" timeOffset="76348">9726 10569 7811,'-1'-5'1537,"0"0"-775,1 5-762,26-6-28,-12 7 28,11 1 0,3 3-31,-7 6 0,0 3-115,6 4 1,-2 3 118,-4-2 1,-5 1 222,0 12 48,-22-13-48,-10-16-135,-3-16-61,6-1-31,4-12 3,6 12-67,2-10 67,3 11 28,1-2 0,1 7 65,1 1 153,7-2 73,6 4-170,11-1-121,-6 5-6,6 2 6,-15 1 6,10 1-6,-10 0-135,10-1 15,-11 0-73,8-1 131,-11-2 140,4-3-44,-9 0-3,0-4-3,-4 3-25,-1-6 30,0 4-10,-2-6 13,0 4 37,-3-3 28,1 5 2,-1 0-150,2 5 75,-7 8 156,-3 15-129,5-5 0,1 4-12,1 3 0,2 3 19,4-1 0,4-2-36,5-1 1,6-4-495,6-5 1,5-5-880,6-6 0,1-4 601,-6 0 0,-2-3 746,6-6 0,-5 0 0,-10 3 0,2-3 0</inkml:trace>
  <inkml:trace contextRef="#ctx0" brushRef="#br1" timeOffset="76843">10416 10579 10418,'-26'20'490,"4"-4"-350,14 8-59,4-9 34,-2 11-79,4-11-2,1 6-3,0-10 117,5 4-75,-2-10 112,7 0-115,-4-5-11,7-5-51,-3 0 28,5-8-36,-6 5-5,5-5-26,-5 5-56,5-3-117,-2 6 100,5 5 160,6 11-53,1 9 18,-7-9 0,-1 0 69,14 8 248,-4-11-287,-9-6 36,-5-15-62,-6 2 123,-1-13-81,-2 7-39,-1-15-28,-1 13-39,-1-12-11,0 15-188,1-7 3,0 13-933,0 2 625,0 6-2571,4 11 3114,-1-2 0,1 4 0,-2-7 0</inkml:trace>
  <inkml:trace contextRef="#ctx0" brushRef="#br1" timeOffset="78261">10907 10593 8998,'-2'-4'1689,"1"0"-1062,1 4-392,-24-10-154,4 12-101,0-2 1,0 3 5,-5 21-45,8 7 48,12 3 14,12-6 56,8-10-56,-1-9 5,6-9-2,-10-3-1,5-7-5,-6 3 6,5-10 30,-6 7-8,3-10 17,-5 8-39,0-5-1,-3 5-5,-1 1-3,1 1-36,-2 0-28,0 3-25,1 2-286,-1 2 252,-1 1 44,2 6 82,-2 0 9,2 11-4,-1-3 23,1 12-25,0-9 3,2 14-1,-1-14 1,7 14-118,-4-17 22,6 7 158,-6-14 4,7-1 49,-4-4 100,6-5-143,-8 0 124,3-8-79,-5 3 177,3-15-185,0 2-160,6-6-39,4 8-59,3 10 143,5 15-50,0 12 33,-13-3 0,-1 2 11,3 9-131,-5 6 11,-7-17-17,-1 7 143,-2-12 168,-1 1-70,-1-6-11,-2-4-87,2-3-8,0-7 2,2 0 3,-1-3-2,2 1-57,3-7-53,3-1 48,0 0-90,7-1 87,-4 12-50,7-3 56,-5 8-20,9 2 81,-8 1-378,12 3 319,-11 1-1018,18 5 192,-14-3-181,14 5 481,-18-5 224,9 1 266,-12-4 282,5 1 253,-9-4 462,3-2-474,-6 0 301,3-6-368,-2 4 521,3-6-137,-2 4-397,-1 0-289,-4 6 341,-8 11-111,-7 12-197,3-5 1,1 1-56,-7 11-11,7-10 1,3-1-15,0-1 2,0 10-6,5-13 9,3 6-5,2-10-4,6 1-10,-1-7-233,10-3 75,-6-4 57,5-2-90,-1-9 115,-3 1-62,6-15 118,-9 8 22,-3 1 0,-1-2-22,0-6-34,-3 1 0,-1-1 59,0-8-55,-1 5 1,-1-1 7,0-5 45,0 9 1,0 0 32,0 2 16,-2-7-268,0 24 157,-3 5 128,2 12 121,-3 16-90,3-1 14,0 0 0,0 1 54,1 8-95,0-3 1,0 1 1,1 5-24,0-7 0,1-1-43,1 2-136,2-3 0,4-1-2087,16 5 2220,-9-14 0,1-2 0,8 0 0,-8-11 0</inkml:trace>
  <inkml:trace contextRef="#ctx0" brushRef="#br1" timeOffset="78429">11883 10659 6383,'4'-2'0,"0"0"0</inkml:trace>
  <inkml:trace contextRef="#ctx0" brushRef="#br1" timeOffset="81296">11970 10525 7492,'1'-3'1548,"-1"0"-920,0 3-572,1-1 50,-2 7 149,-1 12-134,-2 5 1,1 2-108,-1-5 0,1 1-394,-1 15 1,1-1 379,0 2 0,2-6 0,1 0 3,3 3 2,1-8 1,2-1-146,5 1 151,0-8 0,1-2-11,5-2-129,7 1-28,-6-9-13,1-4-26,-1-1-79,-1-4-75,-1-1-151,-1-3-874,3-8 944,-5 3-266,1-12 549,-10 8 47,-3-12-31,-4 11 132,-3-7 0,2 15 0,1 1 0</inkml:trace>
  <inkml:trace contextRef="#ctx0" brushRef="#br1" timeOffset="81896">12019 10657 9858,'8'0'1061,"11"-4"-899,-2 0 1,3-1-30,2-2 0,-1-2-13,-1 0 1,0-1-89,-2 1 0,-2 1-177,12-3 52,-8 13 48,-9 4 40,-3 13 2,-6-6-3,0 6 4,-3-4 2,-1-1 0,-5 6 5,0-6 57,-6 5-26,5-11 163,-8 0 25,4-11-165,0-1-31,4-13-28,8 5-65,7-12 26,0 8-20,14-10 57,-7 13-31,1 1 1,2 2-97,10 1 79,2-1-26,1 15 54,-15 2-45,11 13 14,-13-5 8,2 12 48,-10-11 100,-6 8-27,-3-14 221,-5 1-101,4-8-34,-2-8-162,5-1-185,8-25-433,3 12 1,4-1-1022,5-7 1,2-1 1113,-4 7 1,1 3-1,-2 3 1,-3 3 0,-5 7-1</inkml:trace>
  <inkml:trace contextRef="#ctx0" brushRef="#br1" timeOffset="83030">13049 10478 9430,'17'-27'1092,"-4"3"-910,-12 20 126,-1-3-210,0 4-34,-3-3-226,-7 4 187,-14 4 45,-12 10-40,15-3 1,0 3-9,1 3 1,1 1-23,5 2 0,3 1 0,-2 8 6,13 4-1,4-18 65,8 7-36,-2-11 2,14 2-16,-8-7-82,17-1-24,-14-5 16,8-2 67,-9-2 3,-1-2 92,8-14-58,-11 7 12,-2-1 0,-1 0 2,-4 0 55,2-12-21,-6 12 97,1-8-87,-3 13 6,0-2-117,0 9-320,-1 3 333,4 21 12,-2-6 25,7 22-29,-3-18-4,7 10-1,-1-13-386,11 9-57,-6-14-1290,17 4-419,-12-9 2155,6-1 0,-18-4 0,-3 0 0</inkml:trace>
  <inkml:trace contextRef="#ctx0" brushRef="#br1" timeOffset="83160">13467 10486 10737,'0'0'0</inkml:trace>
  <inkml:trace contextRef="#ctx0" brushRef="#br0" timeOffset="84110">11973 10701 7563,'0'-3'1216,"0"0"378,0 3-1039,-3-9-536,2 6-88,-1-7-69,2 10-86,0 0 256,0 2 331,6 11-383,0-4-70,14 14 162,-5-8-115,9 4-101,-3-3-465,4 1-866,-5-4 1,1 1 1424,8 5 0,0 0 1,-18-12-1</inkml:trace>
  <inkml:trace contextRef="#ctx0" brushRef="#br0" timeOffset="114360">6192 7763 11686,'-2'-26'489,"1"4"-250,1 16 217,0 0-412,0 1-322,0 3 335,2 11-146,0 0 37,1 18 59,-2-8 72,0 19-40,-1-15-203,0-1 0,0 1-1518,1 8 1603,4 4 0,-4-18 0,4-10 1</inkml:trace>
  <inkml:trace contextRef="#ctx0" brushRef="#br0" timeOffset="114625">6311 7653 13857,'16'25'-1752,"-2"5"1329,-11-14 585,2 11-94,-3-12-377,2 6-65,-2-11-2797,1 5 3101,-2-11 1,0 2 0,-1-6 0</inkml:trace>
  <inkml:trace contextRef="#ctx0" brushRef="#br0" timeOffset="114924">6069 7636 17846,'28'-23'1450,"-7"10"1,0 1-888,10 1-1304,-3 0 0,2 1 524,-11 4 0,0 0 29,13-3 1,0-1-66,-13 5 0,-1 1-367,12-3 0,0 2 239,2 0 188,-3 4 1,-2 1-1,-8 0 1,8 2 0</inkml:trace>
  <inkml:trace contextRef="#ctx0" brushRef="#br1" timeOffset="115474">6636 7753 8587,'2'28'401,"1"-1"0,-1 1 1,1-2-309,1-4 1,1-1-17,2-2 0,1-1 195,13 5-45,2-13-143,-3-11-23,-3-8 9,1-9-70,-4 2-31,-1 0 1,-1 0 30,3-5 50,-4 3 1,-1-1-7,-2-3-44,-1-15-5,-11 17-57,-10-12 31,0 15-10,-3 4 1,-3 3 40,-2 2 101,-2 5 1,1 2 114,-1 7-11,5 2 0,-1 1-13,0 4 216,-7 11-11,16-11-64,1 8-39,7-11-98,7 5-130,1-9-93,22 1-312,-5-8 1,2-2-175,-2 1 1,1 0-1127,11-5 1,-1-1 1318,-2 0 1,0 0 0,-21 4-1</inkml:trace>
  <inkml:trace contextRef="#ctx0" brushRef="#br1" timeOffset="119593">12562 8081 11003,'20'-26'-17,"-4"6"-246,7 10-84,-8 5-762,11 0 177,-10 3 932,6 1 0,-14 2 0,0-1 0</inkml:trace>
  <inkml:trace contextRef="#ctx0" brushRef="#br1" timeOffset="119774">12579 8198 10356,'26'-3'-469,"-1"0"1,1-1 0,4 1 0,-4-1 0,4-5 0,-22 5 0</inkml:trace>
  <inkml:trace contextRef="#ctx0" brushRef="#br1" timeOffset="120225">13096 7788 10956,'-11'10'126,"1"10"-101,6-2 25,-3 16-11,3-12 25,-1-1 1,1 2 28,-1 13-93,0 1 28,4-3-26,3-21 43,2 8-3,1-11 14,6 4-14,-2-8 25,15 3-25,6-6-45,-6-2 1,1-1-155,5-1 0,1-2-363,0 0 1,0-1-1120,-1-1 1,-3 0 1611,9-2 0,-16 2 0,-17 3 0</inkml:trace>
  <inkml:trace contextRef="#ctx0" brushRef="#br1" timeOffset="120521">13163 7932 8405,'-2'-4'1649,"1"0"-4926,25-11 975,-13 9 3020,6-4 1,1 0-828,0 4-244,16-7 1,-20 8 0,7-3 0</inkml:trace>
  <inkml:trace contextRef="#ctx0" brushRef="#br1" timeOffset="120693">13128 7699 11348,'21'-9'-67,"0"-1"1,0 1 0,2 2-433,3 2 1,4 2 0,-1 0-1141,2-1 1,0 1 982,-2-1 1,-4 1-1,-1-1 1,-17 3 0</inkml:trace>
  <inkml:trace contextRef="#ctx0" brushRef="#br1" timeOffset="122392">13476 8266 8825,'-12'-1'719,"-4"9"-223,-3 17-364,3-3 10,0 12-77,10-17-32,1 7 7,4-8-7,1 0 26,5 4-53,0-5 111,10 7-66,-3-12 58,12 2-67,-8-8 39,16-3-31,-11-4-29,-3-1 0,0-2-57,3-4-79,5-4-324,-6-2 83,-6 5-879,2-7-235,-11 9 1470,-1-3 0,-4 8 0,0 1 0</inkml:trace>
  <inkml:trace contextRef="#ctx0" brushRef="#br1" timeOffset="122757">13446 8244 9337,'28'-11'326,"1"0"1,-1 4 0,-1 6-261,-6 9 0,-2 5-37,-3 7 1,-3 1 5,-3-4 0,-3 1-537,-3 1 0,-3 0 606,-4 1 233,0-1-242,-6 5-56,0-8 54,-4 7-93,4-12-255,-3 2 764,6-8-2289,-3-1 1780,4-5 0,0 1 0,3-3 0</inkml:trace>
  <inkml:trace contextRef="#ctx0" brushRef="#br1" timeOffset="122992">13430 8371 11675,'17'-14'-36,"13"-2"-48,-5 8-552,4-2 1,2 0 635,-5 0 0,-2 1 0,-1 1 0,-3 0 0,10-4 0</inkml:trace>
  <inkml:trace contextRef="#ctx0" brushRef="#br1" timeOffset="123940">14043 7524 6537,'1'-4'1717,"0"0"-673,-1 4-641,0-19-285,-1 12 39,-4-16-157,-1 19-96,-7 0 49,2 3 38,-18 2 30,-2 8 54,11-3 0,0 2 69,2 1 1,3 2 318,-5 10-2,13 1-115,11-2-241,2-6-115,9 0 53,-5-8-129,8 6-290,-7-4 61,9 6 111,-9-5 74,9 8 134,-9-5 60,7 9-100,-9-7-8,5 16-4,-8-15 66,0 12-40,-6-15 238,-4 8-69,-2-10 189,-11 9-213,3-9 54,-15 8-116,10-9 15,-13 5-73,15-7 2,-2 1 9,7-3-14,4-3-95,2 2 8,4-4-137,1 2 149,2-1 24,2 3 15,1 1 33,3 4 3,-1-2-6,7 12 4,-2 3-38,4 12 36,-9-16 0,-1 1 25,-2 0 0,0-1 119,-2 17-17,-1-6-98,0-11 17,2-4 9,1-9 52,6 2-41,0-5-28,16 1-34,-1-5-364,6-2 0,3-2-1275,-9 0 1,0 0 372,12-3 0,-1-1-130,-9 2 1,-2 0 1265,-3 0 1,-1 0-1,3-1 1,-10 3-1</inkml:trace>
  <inkml:trace contextRef="#ctx0" brushRef="#br1" timeOffset="124924">14525 7683 9301,'-13'-24'1411,"-1"2"-1285,9 16 67,-6-2-154,4 5-44,-7-1-23,4 3-37,-8 3 18,7 1-23,-9 8 376,9 0-31,-9 19-53,11-10-118,2 0 0,2 0 49,2 1-17,2 13-130,4-16 16,4 10-323,0-16 66,14 6 141,1-16 108,9-6-44,-4-16 12,-15 4 1,-1-1 18,-1-2 0,0-1-16,-1 1 0,0 0-83,7-11-317,-4 15 379,-4 12 36,-3 18 28,-2 0 0,0 21-25,-3-9-281,1 0 0,-1 1 284,0 8 16,1-5 0,2 0 4,1 5-35,2-9 1,1-1 8,4 0 5,5 3 51,1-10-19,-4-9 28,7 0 86,-10-8 219,6-8-169,-7-3 99,5-15-155,-6 6-40,-3-1 0,0 1-105,0-7-6,-3 0 1,0-1 0,-1 1-12,-2 2 0,1 1-25,-1 6-224,-1-3-104,0 13-691,-1 3 554,1 6-557,0 9-574,1-1 1672,0 6 0,1-9 0,0-3 0</inkml:trace>
  <inkml:trace contextRef="#ctx0" brushRef="#br1" timeOffset="125223">14943 7868 11177,'4'0'73,"-2"8"-43,-4 2 21,-9 17-46,4-12-111,-9 14-154,9-17-589,-3 6 102,5-8-2238,-1 2 2985,4-7 0,0-1 0,1-3 0</inkml:trace>
  <inkml:trace contextRef="#ctx0" brushRef="#br1" timeOffset="125474">14784 7864 8357,'-3'-3'2226,"0"1"-2103,3 2 121,21 9-180,14 0-51,-6-1 0,4-1-383,0 0 0,0-2-459,-2-1 1,-2 0 395,-9-1 1,-3-1 432,9 2 0,-21-3 0,0-1 0</inkml:trace>
  <inkml:trace contextRef="#ctx0" brushRef="#br1" timeOffset="125873">14919 7807 9074,'-19'-26'893,"4"4"-803,15 19 41,1-1-161,2 4 298,4 9-24,5 15-212,-5-4 0,0 4-12,1 6 0,0 1-438,-1 4 1,0-1-963,1 0 0,0-2 1223,-3-9 1,0-3-1,4 6 1,-7-21 0</inkml:trace>
  <inkml:trace contextRef="#ctx0" brushRef="#br1" timeOffset="126307">15272 7433 7422,'-1'-4'2215,"-1"1"-1809,-21 10-238,12 1-24,-8 4 0,1 1 5,4 9-40,2-2 0,1 2-63,4 3 0,3 2-50,1 5 0,2 0-306,0-5 1,3-1 33,6 0 0,3-4-180,4-4-436,0-5 0,2-2-922,5-2 1814,8 0 0,-18-7 0,-2-2 0</inkml:trace>
  <inkml:trace contextRef="#ctx0" brushRef="#br1" timeOffset="126758">15451 7618 8416,'-6'-2'2486,"-25"-1"-2253,19 4-54,-9 2 0,-1 3-170,1 13-1,0 1 17,7 8-30,11-14-23,0 7 2,3-9 15,4 2 11,0-8 79,8-1-79,-4-5-135,15-9 104,-3-9 59,-7 3 0,0-1-28,-1-2 0,-3-1 0,3-7-47,-2 0-295,-5 17 180,0 1 111,0 9 51,-2 4 93,5 12-57,-2-3-27,6 14-4,-5-10 4,3 13-9,-4-14-250,4 10-69,-3-12-885,4 5 48,-4-11 1156,1 0 0,-5-6 0,0-1 0</inkml:trace>
  <inkml:trace contextRef="#ctx0" brushRef="#br1" timeOffset="127057">15563 7461 9060,'3'-3'1803,"17"-5"-1666,-9 6-44,24 2-90,-15 6-1,2 7 1,0 4-20,-4 3 1,-2 4-1,-2-4 0,-1 3 0,-4 0-45,-2 13 1,-8 0-678,-8-2 0,-5-3 418,-3-6 0,-1-3 1,3-8-1,1-2 0,-2-2 1</inkml:trace>
  <inkml:trace contextRef="#ctx0" brushRef="#br1" timeOffset="127957">16002 7220 7985,'-1'-4'2077,"0"2"-1965,1 2-277,9-18 104,-1 14 7,6-14-30,1 22-33,-2 6 47,1 9 67,-5 12 46,-9-10 1,-2 0 26,0 12-13,-2-12 1,0-1-11,2-2 18,0 11-29,2-13 87,3 7-70,0-10 20,6 5-20,-3-9 90,8 2-53,-4-5 25,18-1-82,-2-4-38,6 0-88,-5-2 18,-4-3 41,-7-1-67,7-3 101,-13 3 39,2-2-39,-8 3-218,-2 1 218,-4 2 210,-8 4-50,0 1 159,-14 9-174,7-2-27,-5 5 106,0 4-132,7-5-5,-8 12-56,12-11 5,-3 9-2,8-11 19,-1 9-47,5-9 25,1 10-23,0-11 20,4 9-22,-1-9 27,9 12 138,7-2-174,-7-9 0,1 1 12,10 10 75,-6-5-39,-11-9 109,-3-1-56,-3-6 42,-1 2 19,-3-2 9,-1 0 101,-7 3-199,0-1-28,-17 7-36,9-5-6,-1 0 0,0-1-442,-5 3 26,3-2 0,1 0-482,-3 2 898,7-2 0,1 0 0,7-2 0,-3 1 0</inkml:trace>
  <inkml:trace contextRef="#ctx0" brushRef="#br1" timeOffset="164637">9851 10259 6523,'-4'2'362,"0"0"-287,4-2-75,1 5 0,2-2-719,7 6 719,0-6 0,0 1 0,-5-3 0</inkml:trace>
  <inkml:trace contextRef="#ctx0" brushRef="#br0" timeOffset="210690">15045 10525 18711,'29'-9'503,"0"0"1,-4 3 0,2 1 0,-2 1-496,0 2 1,-1 1-1648,12-1 1,0 1 737,-10 2 0,0 0 780,3 0 1,1 1 25,-2 1 1,1 0-1,0 1-19,4 0 1,1 1 29,-6 0 0,2 0 1,1 1-1,-3 0-544,8 1 1,0 1 444,-6-1 0,4 1 0,0 0 1,-3 0-119,-3-2 1,-3 0-1,4 1-164,-2-1 1,4 0 0,1 1 0,-1-1-1,-2 0 188,3 0 1,-2-1 0,3 0 109,-1 0 0,4-1 0,0 1 0,0-1 0,-3 0-75,4-1 0,-3-1 0,2 0 79,-1 1 1,1-1 0,0-1 0,1 0 51,-6-1 1,2-1 0,-1 0 0,-1 0-1,0 0-25,0 0 1,-1 0-1,0-1 1,4 1 68,0-1 1,3-1 0,2 1 0,0-1 0,-1 1-1,-4-1-17,1 0 0,-4 0 1,1 0-1,3 0 19,-4 0 1,2 1 0,1-1 0,1-1 0,0 1 0,-2 0 0,-2 1-72,5-2 1,-4 1 0,1-1 0,3 1 53,-5 0 1,2 0 0,2-1-1,1 1 1,-1 0 0,-2-1-1,-2 1-34,5 0 0,-3 0 0,-1 0 0,4-1 63,-6 1 0,2 0 1,2 0-1,1-1 1,-1 1-1,-2 0 0,-3 0-31,6 0 0,-4 0 1,0-1-1,3 1 68,-1 0 1,3-1 0,2 0 0,-1 1 0,-1-1 0,-3 1-120,-1-1 1,-3 1-1,0 0 1,2-1 129,-2 1 0,2 0 0,0 0 1,0 0-1,0-1 45,5 0 1,0 0 0,-1 0 0,-2 0-34,2 0 0,-2 0 0,2 0 24,-4 0 1,3 0 0,1 0 0,-2 0 0,-3 0-3,1 1 0,-3-1 0,1 1 20,4-1 0,2 0 0,0 0 0,-4 1-3,4-1 0,-1 0 42,0 1 0,1 0 0,-4 1-70,-11 0 0,-1 1-18,8 1 0,-3 0 849,-11 3-821,0 6 1360,-10 0-3141,-9 10 2465,1-8 1,-2 1 0,4-8-1</inkml:trace>
  <inkml:trace contextRef="#ctx0" brushRef="#br1" timeOffset="398651">16856 2658 7277,'3'-4'1819,"-1"0"-1267,1 32-241,-1 1-1950,0-5 1,-1 1 1677,0-2 0,-1-1 58,0 0 0,0 1-26,-1 3 0,0 1-19,1 1 0,-2 2-16,1-1 1,-1 0-14,0-1 1,1 0-18,0-3 0,0 2-7,0-1 0,0 1 0,0-2 1,1-3 0,-1 0 4,0 16 0,1-3 1029,0-8-1015,-1-5 0,2 1-18,-1 4-119,1-6 0,0-1-113,2 1-499,2 6 99,-1-15-1409,2 2 2041,-1-10 0,-2-1 0,-1-3 0</inkml:trace>
  <inkml:trace contextRef="#ctx0" brushRef="#br0" timeOffset="399152">16909 2734 11533,'7'-31'1741,"9"4"-1219,0 13-314,16 4-205,-13 9-309,18 7 51,-14 1 130,-3 3 1,-1 2-147,3 6 106,-5-1 0,-1 2-265,-1 6 354,-7 1 1,-6 1 12,-9-5 0,-5 0 82,-6 6 0,-3-1-308,-5-7 1,-2-3-572,5-5 1,3-5 859,-1-11 0,15 1 0,10-7 0</inkml:trace>
  <inkml:trace contextRef="#ctx0" brushRef="#br1" timeOffset="399503">17191 2897 7624,'2'4'1708,"-1"-1"-149,-1-3-1357,20-5-143,-10 4-29,21-4-60,-19 7 32,9 7 38,-11 0 108,3 12-70,-10-7 107,-1 10-67,-4-11 193,-3 4-71,0-10 376,-5-7-792,10-18 50,8 0 0,3 0-476,8-6 0,3 0-1037,5-1 1,1 2 1126,-6 7 0,-1 2 0,5-1 0,-21 12 0</inkml:trace>
  <inkml:trace contextRef="#ctx0" brushRef="#br0" timeOffset="400335">18026 2258 16534,'-29'-15'-1175,"5"6"735,8 28 878,2 0-192,-2 6 1,-2 3-891,5-6 0,0 2 638,-2 2 1,-2 5-1,1 2 1,2-2-156,2 1 0,2 0 1,1 0-62,0-2 0,-1 1 1,3 0-1,7-2-184,10 5 0,9-3 0,5-4-414,2-11 1,4-4 0,2-2 0,-1-1 409,6 3 0,-2-1 1,1-3-1,0-2 1,-1-3-1,-7-3 0,0-5 1</inkml:trace>
  <inkml:trace contextRef="#ctx0" brushRef="#br1" timeOffset="401418">18455 2409 8634,'-18'-5'423,"4"2"76,-4 10-163,8 0-23,-8 5 95,9-4-190,-2 5-101,7-7 203,1 5-74,5-5-226,1 2 8,6-1-4,-1-2-219,8 2-109,-4-4 12,10 3 45,-7-3 57,10 3 125,-10-2 9,8 3-55,-10-2 67,6 7 380,-13 2-20,-10 8-316,-6-5-305,-5-5 0,-2-2-121,-4 1-256,2-3 1,-1 0-425,-1-1 1106,-6 0 0,18-4 0,3-3 0</inkml:trace>
  <inkml:trace contextRef="#ctx0" brushRef="#br0" timeOffset="401685">18637 2125 20719,'-3'27'-410,"0"0"0,0 1 1,0 6-1,2-2 1,-1-11-1,2-3 0,2 2 1</inkml:trace>
  <inkml:trace contextRef="#ctx0" brushRef="#br1" timeOffset="401934">18856 2659 10337,'0'34'-982,"-1"0"0,-4 1 0,-2-1 982,0-11 0,-1-3 0,-8 14 0,11-28 0</inkml:trace>
  <inkml:trace contextRef="#ctx0" brushRef="#br1" timeOffset="402451">19075 2345 10029,'20'11'196,"-1"0"0,2 4 0,-1 2-198,-1 1 1,-2 1 207,-4-2 0,-2-2 194,0 6-196,-14-19-75,-2-7-6,-4-12-156,4 3-124,1-18 101,6 10-165,2 3 0,2-1-110,3-3-84,1 3 1,0 2-129,3-2-1081,8-5 426,-10 15 1198,2 1 0,-9 7 0,-1 1 0</inkml:trace>
  <inkml:trace contextRef="#ctx0" brushRef="#br0" timeOffset="402802">19597 1890 14430,'1'-4'861,"0"1"-1214,-1 3 930,3 19-686,1 1 1,0 5-44,0 5 1,1 5 0,1 3-505,-2-7 1,1 3-1,0 1 1,0-1 0,-1-2 141,1 5 0,0-1 1,0-1 253,-1-3 1,0 1-1,0-3 1,0-8-569,-1-3 94,1 1-504,-1-1-406,1-1 1630,-2-4 0,0-7 0,-1-2 0</inkml:trace>
  <inkml:trace contextRef="#ctx0" brushRef="#br1" timeOffset="403883">20085 2072 8870,'19'-28'1755,"-8"4"-1749,-16 18 50,-11 2 8,4 7 26,-12 5-62,8 0 67,-12 8-37,14-5-67,-6 7 28,12-8-69,0 3 22,7-2 323,6 3-220,1-2-45,10 1-5,-4-9-22,12 1-3,-7-4-13,13 0-51,-12-1-139,13-1 118,-12 0-105,15 1 78,-16 2 37,10 3 25,-18 0 91,3 6 88,-9-3 117,-4 7-196,-5-3-8,-12 7-95,2-6-736,-16 7 66,12-8 723,-13 7 0,21-12 0,-3 1 0</inkml:trace>
  <inkml:trace contextRef="#ctx0" brushRef="#br1" timeOffset="404168">20604 2225 11728,'17'-13'-39,"-9"7"70,-32 24-255,2-1-214,-4 1 0,-1 2-268,11-8 0,1-1-933,-4 3 1,2 0-641,0 2 2464,12-8 0,3-4 1,1-1-1</inkml:trace>
  <inkml:trace contextRef="#ctx0" brushRef="#br1" timeOffset="404818">20903 1896 10656,'-21'-27'283,"-1"8"-311,8 19-20,-6 8 45,8 1-53,-8 11 23,9-5 27,-4 14 1,9-10-11,1 0 1,2 1 23,8 11-59,2-13 1,1-2-76,9 4 0,12-13 126,-13-10 65,9-8-20,-12 0 386,7-19 115,-11-2-255,-3 11 0,-1 0-114,0-14-477,-2 14 76,3 15 232,6 20-13,5 13 19,-6-6 0,0 1-14,5 11-271,-7-13 1,0-1-239,0-1-485,8 11-499,-7-14 1493,3 4 0,-8-13 0,-1 0 0</inkml:trace>
  <inkml:trace contextRef="#ctx0" brushRef="#br0" timeOffset="405167">21220 1519 9509,'4'0'2110,"-1"0"-1549,-3 0 244,27 14-583,-12-3 1,0 3-226,3 1 0,2 2 0,-2 2-183,-2 3 1,-2 2-1,-3 1 175,-1 4 1,-3 1-1,-4 1-662,-5 4 1,-5 1 0,-2-1 265,-1-5 0,-2 0 1,-1-3-1,-4 5 1,-1-6-1,-5 2 1</inkml:trace>
  <inkml:trace contextRef="#ctx0" brushRef="#br0" timeOffset="420301">20056 1328 8511,'25'-19'640,"-5"4"-356,-17 14 421,0 13-86,-4 24-524,-1-17 0,0 1-1188,-3 7 1,0 4 0,-1-3 955,0 0 1,-1 0 155,0 1 0,0 3 0,1-4 338,1-6 0,1-1-452,0 8 1,1-1-28,3-2-45,3-2 0,0-1-53,4 6-5,2-2 0,1 3 109,-1-8 0,0 1 60,2 7 0,-1 2 63,-2-3 0,-3 1 1594,-3-2 0,-2 0-1489,-1-2 0,-1 0-10,-1-3 0,1-2-88,0 12-11,3-13 27,6-4-30,-1-7-232,7 5 142,-3-5 90,8 7-64,-7-7 30,6 7 34,-8-6 132,4 13 607,-11 6-506,-1-1-56,-5-7 1,-2 0-66,-2 1-45,-5 8-41,4-8-26,0 0-121,-3 13-416,4-7-915,2-1 0,0 0 1156,-2 8 1,2-3 0,2-18 0</inkml:trace>
  <inkml:trace contextRef="#ctx0" brushRef="#br0" timeOffset="421267">18663 1556 16926,'7'-25'223,"-8"15"-1044,-20 35 1779,7-3 0,-2 5 0,0 1-139,1-1 0,0 1 0,0 1 0,0 0-610,2-1 1,0-1-1,0 1 1,2 0-338,1 1 0,0 1 1,2-2-1,2-3-220,1 1 1,3-2 198,4 2 1,3-3-679,4-4 5,11 4-1460,-6-12 38,10 4 474,-10-7 409,5 6 1195,-9-5-672,3 16 462,-8 6 331,1 1 46,-6-9 0,1-1 7,-1 3-75,0-3 1,0 1-133,0 4 130,0-4 1,0 0 31,1 4-144,1 6-173,1-12 229,1-2-38,5 11-28,5-1 172,-1 0-48,5-1 64,-10-16-31,3 8 34,-7-9 157,1 11 3,-4-7 166,-6 6 0,-3 3-298,-2-1 0,-3 2 0,0 1-220,1 0 1,-1 2 0,0 0-1,1 0 57,-1-2 1,0 0 0,1 0 0,2 1-537,-3 9 1,3 0 0,3-3 670,6 0 0,3-4 0,-1-8 0,2-2 0,6 3 0</inkml:trace>
  <inkml:trace contextRef="#ctx0" brushRef="#br0" timeOffset="422236">17399 4458 8938,'2'-6'1779,"0"2"-1210,-2 4 113,0 23-405,0-6-48,0 12 0,0 4-1166,0-11 1,0 2 986,-1 6 1,1 3 0,-1-1-5,0-1 0,0 0-144,0 1 1,0 2 0,0-4-122,1-6 1,-1-2 102,2 9 1,-1-2-180,2-2-170,0-2 1,1-1-40,1-1-57,1-4 1,0-1-631,0-9 1191,5-5 0,-7-4 0,3-4 0</inkml:trace>
  <inkml:trace contextRef="#ctx0" brushRef="#br0" timeOffset="422565">17355 4624 12706,'-3'-30'821,"6"10"0,3 1 160,19-8-553,-6 9 0,3 1-275,2 1 1,1 4-334,-1 3 0,0 5 41,-3 7 1,-2 5-16,-5 7 1,-4 5 96,-5 8 0,-4 2-184,-1-7 0,-2 1-633,-5 7 0,0-3-538,-1-2-1865,-2 8 3138,7-21 1,1-1 0,2-10 0</inkml:trace>
  <inkml:trace contextRef="#ctx0" brushRef="#br1" timeOffset="422882">17670 4561 11020,'22'-11'156,"1"1"0,2-1 0,-2 5-156,-4 10 5,13 6-5,-14 2 31,6 10 56,-14-6 112,-3 10-34,-8-11 358,-9 5-279,1-11 392,-15-2-577,5-19-368,-3-14-275,16 4 1,4-2-812,5-2 1,4 0 1394,2 3 0,0 2 0,8-4 0,-7 14 0</inkml:trace>
  <inkml:trace contextRef="#ctx0" brushRef="#br0" timeOffset="423166">18142 4085 12228,'-13'26'103,"1"-1"1,-2 7 0,3-1-157,3 4 16,4-12 1,0 2-6,2 0 0,0-1-51,3 12-247,2-9 1,2 0-270,6 1-955,1-9 0,2-2-480,6-1 2044,7-2 0,-14-10 0,-5-3 0</inkml:trace>
  <inkml:trace contextRef="#ctx0" brushRef="#br1" timeOffset="423701">18464 4187 8791,'-4'-2'1736,"0"1"-980,4 1-425,29-18-261,-12 14-52,8-4 0,3 2-12,-2 10 5,-3 3 0,0 1-11,1 5 22,-7-1 1,-2 2 69,-4 2 227,-4 10-86,-10-12 318,-19 4-343,-5-19-598,-2-19-69,21-2 0,7-5-389,7 3 1,4-1 0,3 1 524,0 0 0,2 1 0,0 2 1,5-3-1,-1 3 0,5 0 1</inkml:trace>
  <inkml:trace contextRef="#ctx0" brushRef="#br0" timeOffset="424233">19102 3443 10655,'6'34'286,"-1"0"0,1 0 1,0-2-1,-1 1 1,1 1-1,0-2-313,-1-4 1,0-1 0,1 0 0,-1 2-765,1 6 0,0 2 1,0-1-1,-1-5 791,-1-1 0,0-2 12,0 2 1,0 1 0,-1-3-6,-1-5 1,0-2 4,1 9 0,0-3 604,-1-1-717,0-7 0,1 0-249,0 2-2052,5 11 322,-4-21 2216,4-3 1,-5-9 0,-1-2-1</inkml:trace>
  <inkml:trace contextRef="#ctx0" brushRef="#br1" timeOffset="424935">19655 3662 10681,'-21'-11'473,"3"3"-27,-2 17-130,-5 11-264,8-3 0,-1 1-37,5-2 0,0 0-9,0 5 0,2 0-6,4 1-3,1 14 3,7-15-45,8 9 11,0-15 34,13 3 26,-7-12-136,20-8 71,-16-5 36,-3-3 1,0-2 27,-5-4 87,5-15-48,-11 11 107,1-14-14,-4 14 142,-2-11-192,0 13 215,0-10-417,1 15-104,3 2 213,6 21 33,6 17-121,-6-8 0,1 1-488,0 1 1,0-1-384,1-2 0,-1-2 945,9 4 0,-9-10 0,-4-9 0</inkml:trace>
  <inkml:trace contextRef="#ctx0" brushRef="#br1" timeOffset="425335">19834 3215 11782,'21'15'264,"1"-1"0,0 1 1,1 3-1,0 1 0,-1 1-238,-1 2 0,-1 2 1,-2 2-567,-1 7 1,-4 2 0,-4 2 383,-6-7 1,-3 2 0,-2 0-1,-2-1-664,-2 0 1,-2 1 0,-1-2 0,-1-2 488,-3 4 0,-1-3 0,0-4 0,-2 2 1,2-8-1,7-11 0</inkml:trace>
  <inkml:trace contextRef="#ctx0" brushRef="#br1" timeOffset="433465">16383 5078 6969,'1'-7'-885,"1"3"885,0 10 0,-1-1 0,0-1 0</inkml:trace>
  <inkml:trace contextRef="#ctx0" brushRef="#br1" timeOffset="434247">19119 5461 6064,'-1'-5'958,"0"2"-219,1 3-146,1-18-251,-1 13 243,2-15-330,-2 19 0,0-1 98,0 8-90,0 2 3,0 7 67,-2 13-241,-1-3-39,0-3 1,-1 2-29,0 4-43,1-5 0,1-2 12,2 2-22,9 7 62,1-17-135,19-1-95,-5-9-114,-1-5 1,0-2-167,8-4-391,-5-2 1,0-1-2190,3-3 3056,-12 4 0,-1 0 0,-5 3 0,-4 1 0</inkml:trace>
  <inkml:trace contextRef="#ctx0" brushRef="#br1" timeOffset="434432">19281 5506 9248,'-30'5'1265,"17"-3"-1340,34-8-369,-3 0 0,2-1-616,3-3 1,0-2 1059,-3 2 0,-3-1 0,5-2 0,-14 5 0</inkml:trace>
  <inkml:trace contextRef="#ctx0" brushRef="#br1" timeOffset="434614">19218 5323 10527,'10'-24'-717,"12"-1"185,0 16-715,0 1 0,0 0 1247,2-1 0,0 1 0,-16 5 0</inkml:trace>
  <inkml:trace contextRef="#ctx0" brushRef="#br1" timeOffset="435149">19843 4866 9855,'-3'-3'1969,"0"1"-1955,-17-6-104,4 10 105,-3 0 1,-1 1 38,2 8 1,1 2-9,-4 5 0,0 0-19,5-4 0,1 1-6,-1 3 0,2 0-16,4 0 1,-2 11-3,9-14-1,3 11 4,3-12 5,7 10-11,0-11 6,10 10-6,-5-9 0,5 5-3,2 2-3,-7-3 1,6 6 2,-9-5-5,-1 1 5,-2 11 28,-3-7 11,-4-4 1,-1 1 2,-3 3-3,-2-5 1,0 0-9,-3 3 42,-5 12-65,6-15 65,-1 8-30,7-16 100,8 2-70,1-12-23,18-7-47,-5-1-74,0-2 0,0-1-161,9-5 93,-3 2 1,1 0-238,-12 6 1,2-1-447,12-5 1,0 1-562,-12 4 0,-2 1 1386,6-3 0,-2 1 0,-5 1 0,-6 2 0</inkml:trace>
  <inkml:trace contextRef="#ctx0" brushRef="#br1" timeOffset="435615">20000 5135 8254,'-4'0'1514,"1"0"-595,3 0-264,6-7-397,-1 3 321,10-9-209,-5 7 190,8-3-401,-7 4-40,10-1-119,-9 4-37,11 5 28,-10 2-33,11 11 37,-11-2-30,-2 3 0,0 1 7,-2 1 25,-4-1 0,0 0 9,-4-4 120,-3 3-53,0-11 39,-5-1-81,1-7-39,-3-6-57,3-3-280,0-20-503,11-4 366,-1 11 0,3 0-256,3 2 1,1 1-902,3 2 1,-1 2 1550,7-5 1,-6 9 0,-10 9 0</inkml:trace>
  <inkml:trace contextRef="#ctx0" brushRef="#br1" timeOffset="436231">20252 4695 8612,'-3'-5'1364,"1"1"-502,2 4-635,19-19-135,-9 12 9,6-5 0,0 1-23,0 6 177,19-4-14,-4 5-104,0 0 163,1 3-295,-18 2 48,7 4-25,-11 1 6,4 8-6,-7-4 48,3 10-40,-5-7 76,2 18-17,-4-1-76,-1-7 1,-1 0-3,1 1 0,0-1-14,0 11-12,3 3 4,2-9 5,0-5 3,4 7-1,0-11 4,0-1 50,5 5-53,-6-10 47,8 11 3,-10-13 37,1 11-37,-8-13 40,-2 4 5,-1-4 14,-3-1 90,-7 3-143,1-2-14,-6 1-34,-3 0-8,3-3-3,-6 2-3,7-4-50,0 0-550,-2-1 141,5-2-700,-4 0 201,9-3 961,0-10 0,6 7 0,1-6 0</inkml:trace>
  <inkml:trace contextRef="#ctx0" brushRef="#br1" timeOffset="436432">20875 4840 12669,'21'-11'-1639,"-1"0"1,8-6 1249,-6 18 1,-16-1 0,-2 1 0</inkml:trace>
  <inkml:trace contextRef="#ctx0" brushRef="#br1" timeOffset="436603">20885 4922 13176,'25'3'0,"1"0"0,-1 1 0,5 0 0,1-1 0</inkml:trace>
  <inkml:trace contextRef="#ctx0" brushRef="#br1" timeOffset="438200">19617 5655 6876,'-4'-2'1210,"1"0"271,3 2-1235,-21-7-156,11 6 128,-21-2-64,17 6 277,-17 12-324,15-4-26,-10 8 0,15-5-36,1 0 25,0 11-64,5-6 3,3 2 1,1 0-38,4-1 23,4 11 86,12-14 101,7-9-17,10-10-94,-18-7 1,-1-2-22,5-11 17,-7-10-64,-11 17 0,0-8-39,-2 12-51,0-2-98,-1 8-67,3 2 218,-1 5 34,9 6 28,-1 0-28,7 6-319,8 4-76,-3-4-350,-2-2 1,1-1-1342,5 0 1939,6 2 0,-19-9 1,-6-2-1</inkml:trace>
  <inkml:trace contextRef="#ctx0" brushRef="#br0" timeOffset="439281">21537 3782 10347,'-15'15'599,"0"0"0,-8 10-276,12 3-218,5-4-49,1 3-84,2-2 1,0 1-572,2-3 1,0 1 598,0 5 1,-1 3 0,2-2 0,1-1 1,0 0-40,0-1 0,1 1 0,0-3-56,0-6 1,2 0 20,3 14 1,2-2-51,3 3 127,0-2 0,2 1 8,-6-16 1,0 0-12,5 12 1,1-1 1,2 5 1,-2-6 0,-1 0 27,1 4-13,-4-6 1,0 1 17,-1 3 20,-4-4 0,0 0-25,-1 3 184,-2-1 0,-1 2 30,-2-9 0,0 1 128,0 5 0,-1 1-242,-2-7 1,0-1-51,-6 8-602,-4-10 449,3-9-2044,-5-4-446,7-4 2562,-3 0 0,7-1 0,2 0 0</inkml:trace>
  <inkml:trace contextRef="#ctx0" brushRef="#br1" timeOffset="440328">21814 4317 7402,'-5'3'1378,"1"-1"-250,4-2-741,12-21-202,-6 14 120,15-19-241,-11 22-109,9 2 40,-6 5 5,4 4 5,-6 4 18,0 4-23,0 2 3,-1 2 19,-1 2-16,-2 2 52,-3 7-24,-3-8 165,-6 6 47,0-17 437,-8-2-534,6-11-68,-1-5-81,4-5-42,2-5-8,3-3-248,12-5 0,9-8 0,3-1 0,-7 7 0,-7 8 0,0 1 0,8-9 0,1 0 1,-1 1-1,1-1 0</inkml:trace>
  <inkml:trace contextRef="#ctx0" brushRef="#br1" timeOffset="440773">22321 3849 9444,'-6'18'143,"0"1"1,0-2 0,1 4-60,5 7 0,2 7 0,1 1 0,1-2-1177,1 2 1,1-3 0,0 3 450,-2 1 1,0 2 0,0 0 0,1-5 574,1-5 1,1-4 0,-2-4 96,2 5-111,-2-2 1031,0 0-981,0 2-8,-2-5 0,-2 2 39,-2 1 0,-1 0 0,3 13 0,-7-8 0</inkml:trace>
  <inkml:trace contextRef="#ctx0" brushRef="#br1" timeOffset="441074">22248 3997 8791,'15'-24'723,"0"0"1,0-1 0,6-8 0,2 12-709,3 28 1,0 9-13,1 1-1118,-8 5 0,-5 3 1137,-12-1-332,-4 1 212,-2 1-112,-4-1-94,0-6 0,0 0-286,-3 3-234,-4 8-690,10-21-186,0-2 1969,2-4 0,2-1 1,0-1-1</inkml:trace>
  <inkml:trace contextRef="#ctx0" brushRef="#br1" timeOffset="441365">22456 3996 9544,'27'-16'487,"-1"0"1,-1 3-1,-2 6-434,11 20-19,-13 2 55,-7 16-33,-11-14 20,-3 3 16,-3-9 18,-2-2 102,-7-3-144,3-3 44,-7-8-112,7-3-62,-1-15-47,7 4-330,5-4 1,3-2-167,1 6 1,1 1-875,1-5 1,1 0-210,8-8 1688,-5 14 0,-6 7 0,-1 4 0</inkml:trace>
  <inkml:trace contextRef="#ctx0" brushRef="#br1" timeOffset="441632">22869 3516 8984,'-5'-4'1669,"1"1"-1366,4 3-135,-18 4 123,5 13-168,-13 2 39,15 8 1,2 7-177,3-2 0,3 3-178,0-5 1,2 2 0,2-1-380,4-2 1,2 0 0,2-3 570,7 4 0,2-3 0,-4-10 0,0-3 0,6-4 0</inkml:trace>
  <inkml:trace contextRef="#ctx0" brushRef="#br1" timeOffset="442182">22808 3751 7467,'5'-3'1921,"-1"1"-191,-4 2-1299,11-23-131,9 14-281,-2-4 1,2 3-26,3 12 1,0 6-8,3 4 1,-1 2 12,-7-2 0,-2 1-2,-1 6 1,-3-1 1,-6-2 92,-5 8-27,-7-13 52,-12-1-52,5-7 77,-12-8-86,12-2-53,-5-16-3,10 6-185,2-19-83,6 12-110,5-8-65,3 8-66,4 1-35,2 2-1102,10-4 101,-5 8 1467,4-1 0,-13 12 0,-4 2 1</inkml:trace>
  <inkml:trace contextRef="#ctx0" brushRef="#br1" timeOffset="442449">23170 3344 8833,'-2'-5'1991,"0"2"-1493,2 3-282,2 22-64,1 0 1,2 3-112,0 5 0,-1 4 0,1 0-199,0-3 0,1 1 1,-1-1-22,0 4 1,0 1 0,-1-4-790,1 4 1,-1-5 967,0-8 0,-1-3 0,0 5 0,1-18 0</inkml:trace>
  <inkml:trace contextRef="#ctx0" brushRef="#br1" timeOffset="442900">23417 3505 11518,'-29'-10'-151,"1"11"148,19 11-2,-5 14 5,7-8-25,-1 10 19,6-12 3,0 3-8,3-6-23,2-4 96,4 0 36,0-6 42,6-4-104,-4-4-8,8-8-50,-7 1 14,5-11 8,-7 9 5,3-10-27,-5 11-138,4-8-321,-3 13 411,4 5 109,1 18 31,4 15-121,-6-11 1,-1 1-202,5 11-552,0 0 132,-8-18-1842,0 5 2514,-4-11 0,0-1 0,-2-5 0</inkml:trace>
  <inkml:trace contextRef="#ctx0" brushRef="#br0" timeOffset="443200">23509 3166 11748,'23'3'168,"-1"-1"0,14 4-162,-15 9 0,-3 3-25,-5-5 0,-1 2-1074,2 6 1,2 4 0,-3-1 418,-1 2 1,-1 2 636,-2 4 0,0 4 0,-2-4-62,-3-3 1,-3-2-76,-3 1 0,-3 1 0,-2-3-46,-3-3 0,-3-2-39,-1 2 0,-1 0 255,2-8 0,-1-1-3273,-11 10 3153,8-11 0,1-1 1,11-10-1</inkml:trace>
  <inkml:trace contextRef="#ctx0" brushRef="#br1" timeOffset="443400">23903 3413 11712,'-2'10'-820,"1"-1"1,2-4 0,-1-2 0</inkml:trace>
  <inkml:trace contextRef="#ctx0" brushRef="#br1" timeOffset="443983">24163 3182 12302,'-3'-24'104,"-11"7"-163,-12 28 56,8 0 1,-1 3-18,-2 5 0,2 3 17,1 3 1,3 1 2,5-7 0,3 1-5,1 2 1,3-1-38,3-2-36,5 8 8,1-14-230,10 1 155,-4-10-144,13-7 155,-9-4 39,11-16 95,-12 4 43,-4-1 1,0-1 3,-1-7 19,-4 9 0,-1-1 22,-1-4 0,-2 0-1727,0 3 1,-1-1 1631,1-8 0,-2 0 42,1 4 1,-2 2-54,1-1 1,0 1 5,0-3 0,0 2 144,1-8-62,-1 12 1,0 1 138,0 0 63,-1-7-133,0 14-300,-1 2 5,1 8 124,0 6 194,0 9 3114,0 1-3255,1 17-29,1-7 3,1 1 1,0 0-72,1 9 82,1-3 1,1 0-12,-2-11 1,0 0-198,4 13 1,0-1-274,3 4-339,-1-7 1,1-1-475,2 0 1265,-2-5 1,-1-3-1,-2-6 1,1 3-1</inkml:trace>
  <inkml:trace contextRef="#ctx0" brushRef="#br1" timeOffset="444348">24318 3198 9334,'4'-19'1638,"0"0"0,4-14-1307,-1 23-242,1 2 7,5-2-91,-1 5-2,3 0-3,-3 3 0,0 2 6,8 7 114,-4 1-78,5 6-11,-6-1 2,-1 4-30,-2 0-3280,-1 1 2306,-2 1 980,-3-2 72,-2-1-16,-3-3 105,-3-4 63,-3-4 19,-5-2-51,-3-6 2936,-2-2-3061,0-6-70,0-3-37,-1-14-64,8 5-131,5 2 1,2 0-128,6-5-124,3 4 1,2 1-243,8-2-478,-2 7 0,2 1-1152,4 2 2349,4 1 0,-16 9 0,-3 2 0</inkml:trace>
  <inkml:trace contextRef="#ctx0" brushRef="#br0" timeOffset="451898">20409 5609 22314,'8'35'-3277,"-2"-2"2184,-4-7 1,-1 3 0,0-1-245,-1-4 1,2 2 1204,-1 8 0,1 4 1,1-6 1113,2 4-1228,4-11 1,3-2-500,10-2-534,9-3 0,3-1 1187,-8-8 1,2-1 13,6-2 0,4-1 0,-3-3-98,-2-1 0,-1-3 168,2-2 0,3-1 1,-4-2-100,-6 0 1,-1-1 234,0-1 1,1-2-1,-3 1 231,-5 2 1,-1 0 1008,11-9 0,0 0-1234,-10 5 1,-1-1-71,2 0 1,-1 0-337,2-4 1868,-14 13-4443,-9 8 2821,2 0 0,-2 0 1,2-3-1</inkml:trace>
  <inkml:trace contextRef="#ctx0" brushRef="#br0" timeOffset="452600">21364 5825 10317,'-5'2'2356,"1"-1"-1922,4-1-543,16-19 233,6 4-45,-8 2 1,2-1-387,9 0 0,0 2-1617,8-2 966,-13 5 0,-1 1 908,2 1 1,-13 5-1,-4 1 1</inkml:trace>
  <inkml:trace contextRef="#ctx0" brushRef="#br0" timeOffset="452815">21430 5893 11583,'16'-16'-30,"0"-1"0,4-2 1,0 3-185,2 2-156,7-4-1074,-1 5 257,-7 3 1185,3 1 1,-16 6 0,-2 1 0</inkml:trace>
  <inkml:trace contextRef="#ctx0" brushRef="#br1" timeOffset="453029">21451 6049 10267,'30'-12'-87,"-4"-1"0,3-2 87,1-3 0,0 1 0,-7 3 0,0 1 0,-2 0 0,0 1 0</inkml:trace>
  <inkml:trace contextRef="#ctx0" brushRef="#br0" timeOffset="453899">22184 5360 19474,'-31'0'1092,"0"-1"0,-1 5 0,2 4 119,5 9 1,2 5-2193,1 5 1,3 2 1356,5-7 1,3 0 836,2 6 1,4-2-1853,3-2 343,7 11-35,1-17-491,14 4-1531,-4-13-78,17-3 982,-11-9 1341,-2-3 0,-1-2 670,3-6 563,4-7 655,-8-5-122,-6 5-631,-5 2 1,-1 1 224,-1-3-691,1-12-811,-3 17 37,0-4-1147,-1 14-213,0 3 1378,0 8-1254,2 16 380,0 3 415,-2-6 1,1 4 133,1 10 0,1 2 57,-1-9 0,1 0 51,0 0 0,1 2 0,0-3-772,6 11 163,-2-10 0,2-2 671,2 5 65,-1-5 0,0-1-253,2 3 161,6 6 193,-12-20 781,1-1-583,-6-12 506,2-22-373,-3 2 0,0-2-26,1-11 0,1-2-119,-1 11 1,-1 0 0,1 1-373,2-9 1,1 4-914,-1 9 0,0 3 1472,4 1 0,-4 13 0,-5 4 0</inkml:trace>
  <inkml:trace contextRef="#ctx0" brushRef="#br0" timeOffset="454164">22682 5485 11711,'1'-4'1846,"0"0"-2019,-1 4-25,14 11-30,-9-2 46,12 17-78,-14-8-416,1 13-44,-3-12-1323,0 11-72,-1-15 2090,1 2 1,-1-11-1,1-3 1</inkml:trace>
  <inkml:trace contextRef="#ctx0" brushRef="#br1" timeOffset="454399">22819 5485 9547,'-1'-4'2277,"0"0"-2101,1 4-137,-27 20 222,14-6-223,-8 5 1,-1 2-615,6 2 89,2-4 1,0 0-130,-1 3-94,3-6 0,0-1-937,-2 0 1665,-4 1 0,12-10 0,1-4 0</inkml:trace>
  <inkml:trace contextRef="#ctx0" brushRef="#br0" timeOffset="454599">22466 5619 14495,'17'-10'393,"0"0"1,6-2-1,-1 2-273,6 1-336,-3 2 0,1 0-114,5 1 186,-6 2 0,0 2-426,2 0-67,-6 4 0,-1 0-641,1 2 1138,9 4 1,-20-4 0,1-1 0</inkml:trace>
  <inkml:trace contextRef="#ctx0" brushRef="#br0" timeOffset="455114">22972 4839 19077,'-22'17'571,"-1"-1"0,0 6 0,4 2-853,11 6 1,4 2-477,2-5 1,1 1 0,2 0 322,2 4 0,2 0 1,3-2-426,4-2 0,2-1 1,0-3-44,3 1 0,2-4 800,6-5 1,-1-7-1,-9-5 1,3-3 0</inkml:trace>
  <inkml:trace contextRef="#ctx0" brushRef="#br0" timeOffset="455548">23237 4973 10565,'-3'-4'481,"1"0"-668,2 4 1320,-26 4-403,14 2-332,-7 2 1,1 2 336,5 5-340,-3 15-50,9-11 219,2 6-61,4-2-601,3-6-302,4 8-190,0-13-537,9 0 284,-5-8 32,10-7 306,-6-2 11,8-13 243,-9 4 574,4-14-10,-10 11 305,0-19-351,-5 11-364,-1-2-541,1 13 706,6 20-51,5 12-334,7 10-19,-4-6 30,2 1-71,-10-14-597,6 6 49,-5-9 866,3 2 1,-7-5-1,0-2 1</inkml:trace>
  <inkml:trace contextRef="#ctx0" brushRef="#br0" timeOffset="455880">23338 4570 22489,'24'-6'1049,"0"0"1,-4 1 0,-1 3-1382,5 7 0,-2 4-854,10 6 676,-10-1 0,2 4 1,0 1-274,-4 2 0,-1 3 1,0 1 492,-3-2 0,0 1 1,-1 2-1,-3 0-337,0 8 1,-3 1 0,-6 0-467,-5-1 1,-4-1 0,-2-2 545,-4-1 1,-1-3 0,-1-4 0,3-6 0,4-8 0</inkml:trace>
  <inkml:trace contextRef="#ctx0" brushRef="#br0" timeOffset="460619">17716 5468 18990,'-7'-26'-1639,"1"6"1</inkml:trace>
  <inkml:trace contextRef="#ctx0" brushRef="#br0" timeOffset="476279">21401 3306 17583,'-21'21'650,"0"1"1,0 0 0,3-4 0,1 1 0,0 0-428,-2 3 1,1 0 0,1 0-134,-5 8 1,1 0-89,6-8 1,0 0 0,1 0-26,0 0 0,0 0 0,0 0-30,-5 9 1,1 2 2,3-3 1,-1 2 0,1-1 95,4-7 1,1-1 0,-1 3-201,-1 4 1,-1 5-1,0 0 1,2-4-34,1-3 1,2-2 0,-1 2 55,-1 5 0,0 3 0,-1 0 0,2-3-40,2-6 0,1-2 1,-1 2 42,0 4 0,0 3 0,1-1 0,0-3-184,0 6 0,1-1 140,3-8 0,-1 3 1,1-1-1,1-2-190,1 4 1,1-1 83,2 1 0,1 3 1,0-4-162,1-6 0,1 0 100,1 1 1,2 3 0,0-5-820,6 11 466,2-4 1,2-1-761,3-1 661,1-4 1,2-1 213,-10-9 1,2-2 367,4 1 1,3 0-1,-2-1 76,2-1 1,1-2 166,4 1 0,4 0 0,-2-1 194,-3-2 0,0 0 55,2-2 0,2 1 0,-3-2 301,-6-1 1,2-2-46,4 0 0,5-1 0,-1-2 63,-1-4 0,-2-1 1,4-2-199,-1 1 0,3-2 0,2-1 0,-1 0-74,-6-1 0,2 0 1,-1 0-1,0-2 1,1 0-77,-5 2 0,1-1 0,0 0 0,0 0 1,0-1-1,0 1 13,2-2 0,0 1 0,0-1 0,1-1 0,-1 1 0,0 0 6,1-1 1,0 0 0,-1 0 0,1 0 0,-1 0-1,1 0-38,0-1 0,0 1 0,0 0 0,0-1 0,-1 2 0,-2 0 46,6-3 0,-2 1 0,-1 1 0,1-1-131,-5 3 0,1 0 0,0 1 0,-2 0 0,-2 2 85,7-4 0,0 1-175,-7 3 0,3 0 1,-1-1-1,-2 1-20,6-1 1,-1-1-48,-6 4 0,2-2 1,-1 1 7,0 0 1,-2 1-1,0-1-3,4 0 0,0-1 16,2 0 0,2-2 0,0 0-4,3 0 1,0-1 0,2 0 40,-3-1 1,1-1-1,1 0 1,-1 0 0,-5 3 1,0 1 0,-1-1 0,1-1 32,-2 0 0,1-2 1,0 0-1,-1 1 1,-3 1 82,-1 0 0,-2 1 0,2-1-73,6-5 0,2-1 0,1-1 0,-2 2 11,-5 2 0,-1 1 0,2-2-44,-2 1 0,3-1 0,0-2 0,0 1 1,-3 2-7,1-2 0,-1 2 1,0-3-51,-2 2 1,2-2 0,0-1-1,0 1 1,-4 1-70,1-1 1,-2 2 0,1-4 4,-1 0 0,2-3 0,0-2 1,0 0-1,-3 1-137,0-1 1,-2-1 0,-1 1 0,1 0-54,0 0 1,0 0 0,0-1-1,-2 1-109,2-8 1,-2 1 0,-3 4-290,-5 11 1,-1 1-93,1-9 0,-2 1-776,-1-3 725,-3-6 0,-2-2-35,-3 9 0,0 0 74,0-7 0,-3 0 147,-2 8 1,-4 1 0,0 0 147,-1 4 1,-2 0-1,-1 0 205,1-1 0,-2 0 0,0 0 1,-2 0 132,0 1 1,-1 1-1,-2 0 1,-1 2 98,1 2 1,-2 1 0,-2 1 0,0 0 0,-2 3 125,2 1 0,0 1 0,-2 2 0,-1 0 1,-1 1-1,-1 1 39,0 1 0,-2 0 0,-1 1 0,-1 1 0,0 1 0,-1 1 0,0 1 19,4 1 0,-1 0 0,-1 2 0,0 0 1,-1 1-1,1 0 0,1 0 0,0 1 0,1-1 139,-1 0 1,0 0 0,1 1 0,1 0-1,0 0 1,-1 1 0,-1 1-97,-1 0 1,-2 2 0,0 0 0,-1 1 0,1 0 0,1 0 0,3 0 0,3-1 244,-5 2 1,5 0 0,0-1 0,-3 3-286,1-1 0,-4 2 1,-1 1-1,1 0 1,3-1-1,5-2 1,3-2-1,4 0 1,0 0-1,-7 3 1,0 1-1,1 0 1</inkml:trace>
  <inkml:trace contextRef="#ctx0" brushRef="#br0" timeOffset="477679">18918 5530 14489,'8'-26'605,"0"0"0,1 0 0,0 1-190,1 0 0,0-1-193,0 3 1,2 0 0,-1 1 23,1-4 1,2 0-77,1-1 0,2-1 1,-2 3 41,-2 3 1,2 2-37,4-5 0,4-3 1,-2 3 449,-1 4 1,1-1-398,0 2 1,3-2-1,0-1 1,-2 2 210,6-4 0,0 1-177,-3 3 1,0 0 0,-1 1 80,1 0 1,-1 2-104,0 2 0,0-2-115,-1 3 0,1-1 0,-1 0-55,3-2 1,1 1-85,2-2 1,3-1 0,-2 2-94,-4 3 0,1 0-28,3 1 1,1-1 0,-1 2-145,-5 2 0,2 2 24,5 1 0,3 0 1,-1 2-208,2 3 0,-2 1-46,3 0 0,-1 2-125,-5 6 1,-4 3-1029,-3 5 552,-4 3 1,0 3-115,-8-6 0,0 2 509,0 6 1,1 3-1,-2-2-128,-1 3 1,-1 0 438,1 4 0,-1 2 1,0-2-120,-3-5 1,0 1 297,-1-2 0,1 3 0,-2 0 250,0 4 1,-2 2 199,-2-7 1,-1 3-1,0 0 1,-2 1 141,-1 1 0,-1 1 1,-1 0-1,0 1 22,-2 3 0,-1 1 0,0 0 1,-1-2-23,0-5 0,1 0 1,-2-2-1,1 0 128,-4 6 1,-1-2-1,-1-1 58,0-7 1,-1 0-1,0-3 359,-3 5 0,-3-2-308,-1-4 1,-4 1-1,2-3 56,0 0 0,-2 0-449,2-2 1,-4 2 0,1 0 0,1-1 34,4-3 0,1 0 0,-2 0-95,-4 3 1,-4 1-1,0 1 1,3-3-16,5-3 1,2-1 0,-2 1-127,-5 1 1,-3 2 0,-1 0 0,4-2-66,4-3 0,2 0 0,-3 0 25,-2 0 0,-4 1 1,-2 1-1,2-1 1,3-2-118,2 0 0,3-3 0,-4 1 53,2-1 0,-5 0 0,0 1 0,2-3 0,3-1-284,-5-2 0,1-6 25,3-4 1,-3-4 0,0-2 0,6 0-708,-3-6 1,3-2 267,-1-3 1,-1-2 0,5 0-244,7-1 0,3-1 567,3 0 1,0-2 0,2 0-124,-1-4 0,1-2 380,4 8 0,-1-4 0,1 0 0,1 4 24,1-7 1,2-1 298,1 10 1,1-3 0,1-2 0,1 1-1,1 2 257,3-2 1,1 2 0,1 0 0,-1 0 115,-1 0 1,0-1 0,0 1-1,2 2 182,6-6 0,2 2 1,-2 6 610,9-1-925,-3 10 0,-1 1 1,-5 5-1,8-3 1</inkml:trace>
  <inkml:trace contextRef="#ctx0" brushRef="#br0" timeOffset="513696">19896 4111 20741,'0'0'0</inkml:trace>
  <inkml:trace contextRef="#ctx0" brushRef="#br0" timeOffset="826149">4780 11387 16184,'-12'-16'-1639,"0"0"1,-5-14-1639,13 12 2484,4 5 1144,0 5 251,1 7 1510,0 3-3049,1 3-337,6 12 1859,2 12-161,0-1-534,-3-6 0,-1-2-338,0 0-30,5 14-1541,-4-17 2505,5 8-309,-4-13-480,8 4-204,-5-10 545,9 2 273,-5-6 407,20 0 248,-14-2-421,1 0 1,0-1 746,2 0-507,-3 1 1,1-1 771,6 0-1093,-3 1 0,0 0 124,6 2-599,-3 0 0,1 0-83,5 3-50,-3 0 1,2-1 22,-13-2 1,2 0 61,6-1 0,3 1 0,-2-1 11,0 0 1,2-1 52,-1 0 0,4-1 0,2 0 1,-2 0 34,-2-1 0,0 0 0,-1 1 0,1-1 46,-2 0 0,1 0 0,0 0 0,1 0 24,4-1 1,2-1 0,-2 0 0,-3 1 165,2-1 1,0 0-145,-6 0 1,4 0 0,-1 0 0,-2 0 11,-5 1 1,-1 0-1,2-1-40,5 0 1,3-1-1,0 0 1,-3 1-1,-5 0 1,-3 0 0,3 0-40,4 0 1,3-1 0,0-1 0,-3 2 35,6-2 1,0 1-69,-9 1 0,3-1 0,1 0 1,1 1-1,-2-1-5,1 1 1,0-1 0,0 1-1,1 0-9,-2 0 0,2 0 0,0-1 1,0 1-1,-2 0 19,1 0 0,-1 1 1,-1-1-1,-1 0 29,5 1 1,-1 0-1,-3 0-42,4 0 0,-3 0 50,-1 1 0,-3 0 160,7-1-204,-17 1 43,-7-3 690,-5 1-133,4-3-32,-2 3 196,5-4 159,-2 2-58,9-2-216,-5 3 2596,15-3-2959,2 5-1226,0 0 400,-11 2 0,0 1-842,1-1-15,15-2 106,-15 1 270,11-3 407,-14 1 337,8-4 452,-11 2 556,8-7 90,-6 0-398,-1 0 76,-4-4-579,-8 9-318,1-8-409,-3 5-348,0-9-113,-1 5-137,3-18-600,6 1 1894,-3 14 0,1 0 0,3-4 0,-1 12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2:42:37.06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14524 4670 15974,'-7'10'-582,"4"-5"1,0 1 0</inkml:trace>
  <inkml:trace contextRef="#ctx0" brushRef="#br0" timeOffset="2122">7011 6890 19413,'-17'7'530,"5"2"0,10-1 0,2-1 0</inkml:trace>
  <inkml:trace contextRef="#ctx0" brushRef="#br0" timeOffset="2539">7739 6956 19727,'5'-2'657,"-1"0"0,-4 2 1,0 0-1</inkml:trace>
  <inkml:trace contextRef="#ctx0" brushRef="#br0" timeOffset="6283">11387 5007 13517,'-10'27'-1368,"2"-2"884,5-14 203,-1 0 132,1 0 8,0 0 168,1 0-56,-1-1-419,2 0 393,0-1-36,1-1-12,0 3-38,0-3 35,3 3-294,0-5 152,6 2 285,-2-4 204,14 1 139,8-3 85,1-1-198,-7-1 1,0-1 250,4-1-173,-2-1 0,1 0 217,7-2-436,-3 1 1,0-1-159,-10 2 1,0 0 37,13-2 0,0 1-52,-11 1 1,1 0-28,8 0 1,5-1 0,0 0-1021,-3 0 1,-1 1 0,1-1 876,0 1 1,1-1 0,0 0 136,3 0 1,1 1 0,-5 0-253,-8 1 0,-1 0 213,3 0 1,2 0 0,-2 0-53,-5 1 1,0 0-10,11 0 1,-2 0-149,-1 1 114,-7 0 0,-2 0-144,4 0 94,-6 1 0,0 0 68,1 0 128,4 1 151,-15-3 199,-3-4-110,-8-5 3085,-2-3-3208,1-5 521,1-3-608,1 6 53,1-6-100,0 10-75,-1-3 31,0 4-144,0-3-654,2 4-874,2-1 1821,1 5 0,-1 2 1,0 1-1</inkml:trace>
  <inkml:trace contextRef="#ctx0" brushRef="#br0" timeOffset="18736">10014 6807 18903,'-10'-9'-3277,"2"1"2457,8 8 1,0 0 0,0 0 0</inkml:trace>
  <inkml:trace contextRef="#ctx0" brushRef="#br0" timeOffset="34181">12096 5435 14042,'1'-4'-1398,"-1"0"1627,0 4 589,5-15-814,-4 10-107,4-11-90,-4 13-224,-1 3 657,2 5-619,2 4-43,0 3-437,3 19 426,-4-11 289,0 1 1,0 1-208,-1 2 274,-2-2 0,0 0-753,-2 5 1064,0-3 0,-1 0 251,-2 4-227,0-5 1,0 1 216,-1 1-255,0-5 1,1 0 209,-1 1-165,-1-2 0,0 0 280,-3 7-349,-1 1-105,3-6-97,5-13-281,1 0 38,1-3-331,3-1-336,0-2-501,3 0 569,-1-1 804,1 0 0,-3 0 1,0-1-1</inkml:trace>
  <inkml:trace contextRef="#ctx0" brushRef="#br0" timeOffset="35397">11892 5944 12044,'-4'4'1472,"1"-1"-935,3-3-654,5 20-1054,0-11 494,6 8 1,2 0 592,11-2 0,-2-2 0,-7-5 1</inkml:trace>
  <inkml:trace contextRef="#ctx0" brushRef="#br0" timeOffset="35715">12230 5978 7670,'-2'-3'26,"0"1"139,2 2 289,-21 11-137,12-4 110,-21 15-159,20-9-150,-5 11 19,6-9 104,-1 4-188,3-5-332,1-1 278,-5 11 0,6-14 1,-3 6-1</inkml:trace>
  <inkml:trace contextRef="#ctx0" brushRef="#br0" timeOffset="36030">11852 5905 11829,'-5'0'692,"1"0"552,4 0-994,31-10 261,-11 5-510,3 0 0,8 0 0,0 0-1094,-2 3 1,1 1 0,-1 0 755,-2 0 1,0-1 0,-2 1 0,13 0 0,-9 1 0,-16 0 0</inkml:trace>
  <inkml:trace contextRef="#ctx0" brushRef="#br0" timeOffset="48591">15345 4455 12963,'10'3'417,"16"-2"-144,10-3-150,-15 0 1,-1 1 45,10-3-52,-7 2-45,-1 1-59,5 0-287,-8 1-18,3 3-979,-8 4 1171,-5 0 0,-2-1 0,-5-2 1</inkml:trace>
  <inkml:trace contextRef="#ctx0" brushRef="#br0" timeOffset="48864">15299 4670 10753,'24'1'293,"5"-1"-276,-13 0-365,8 0 0,0 1-606,1-1 954,-2 0 0,-1 1 0,-10-1 0,-1 0 0</inkml:trace>
  <inkml:trace contextRef="#ctx0" brushRef="#br0" timeOffset="49848">16167 4292 13818,'3'31'-1965,"-1"-5"1384,-12 7 728,1-10-45,0-2 0,0 0 60,-5 6-89,2-4 1,1 0 25,-3 4-339,2-3 0,1 1 136,2 8 61,4-13 0,4-1-174,13 2-169,3-12 59,17-11-724,4-7 1009,-15 3 1,0 0 0,9-3 0,-11 3 0</inkml:trace>
  <inkml:trace contextRef="#ctx0" brushRef="#br0" timeOffset="50048">16128 4560 11887,'22'-12'-278,"-1"-1"0,0 2 1,0 3 239,13 3 0,-15 4 0,-1 1 0</inkml:trace>
  <inkml:trace contextRef="#ctx0" brushRef="#br0" timeOffset="50296">16139 4300 13294,'16'-29'725,"3"4"-334,1 16 515,5 0-773,-4 4 1,0-1-1573,15-1 845,-4 2 0,0 0 117,-12 3 1,-1 0 505,7 0 1,-2 0 0,-5 0-1,-4 1 1</inkml:trace>
  <inkml:trace contextRef="#ctx0" brushRef="#br0" timeOffset="50830">17015 4044 12421,'-27'-17'-717,"-1"3"704,17 14 408,-13 4-66,9 1-53,-14 5-78,11-2-75,-11 7 33,13-5 172,-8 7-141,12-6-309,-5 13-83,10 2 13,5-6 1,1 1-20,3 3 1,3 2-97,0 2 1,0 0 22,1-6 0,-1 0-100,-1 4 1,-1-2-96,0 1 263,-2-5 0,-1 1 13,-2 1 0,-1-1-21,-1 15 161,1-17 0,-2 1 53,-3 2 0,0 0-35,0 3 33,-1-1 1,0 0-25,3-7 36,-4 10 2,5-13 29,-2 3 0,3-2 19,1-4 34,0 3 31,3-8 460,2-1-429,2-3-31,12-2-115,4-2-390,8-1 1,2-1-358,-6 2 0,1-1 747,6-1 0,3-1 0,-5 1 0,8 0 0,-13 0 0,0 1 0</inkml:trace>
  <inkml:trace contextRef="#ctx0" brushRef="#br0" timeOffset="51746">17443 4321 11224,'-4'-29'-275,"-4"4"-48,2 21 309,-14 0 105,-10 12 101,8 0 1,-1 3-75,-2 5 0,1 4-76,3 1 0,3 1 61,5 0 1,2 0 227,1 6 52,13-5-325,1-16 3,6 0-156,-3-5 184,7-6 211,-5-1-55,4-5 40,-3 0-66,0-1 212,0 0 58,0-1-245,0 1-148,2-4-132,-3 5-108,5-2 60,-8 8 195,1 0 131,-2 10-599,-2 1-102,1 18 187,-3-2 84,-2 5 0,-1 2-309,1-7 1,0 0 158,0 5 1,-1 2-1,1-2-88,0-4 0,1-1-104,2 14 0,3-2 455,-2-15 0,2-2 61,0 2 0,0-2 461,5 8-105,-7-19-212,4-8-53,-3-7 6,7-16 11,-4 6-48,7-16-37,-6 13-131,0 4 0,0 0-220,4-3-737,8-9 207,-6 15 857,10-2 1,-16 11 0,4 0-1</inkml:trace>
  <inkml:trace contextRef="#ctx0" brushRef="#br1" timeOffset="51997">17876 4627 9012,'5'-4'740,"-2"1"-589,-3 3-199,-26 12 48,16-3-133,-8 3 0,0 2-113,8 1-73,-5 6-205,5-8-204,-1 1 728,-4 2 0,8-8 0,-2 1 0</inkml:trace>
  <inkml:trace contextRef="#ctx0" brushRef="#br1" timeOffset="52197">17662 4641 7962,'3'-3'1244,"30"-8"-1286,1 15-496,-3-1 0,-1 4 538,-5 7 0,-3 2 0,5 6 0,-13-3 0</inkml:trace>
  <inkml:trace contextRef="#ctx0" brushRef="#br0" timeOffset="52815">17737 4584 10367,'-5'23'-165,"-1"-1"0,2 5 0,1-1-98,5 5-227,0-3 0,1 0-426,0 8 905,-1-6 0,0-1 1,-1-8-1,0 5 1</inkml:trace>
  <inkml:trace contextRef="#ctx0" brushRef="#br0" timeOffset="53347">18374 4192 6322,'-4'-1'1301,"-21"2"-649,13 4-315,-8 3 0,-1 1-68,1 7 151,-8 9-197,13-9 0,2 0-63,-8 10 31,5-3 1,0 0 131,1 5-335,5-6 0,1-1 36,2 3-183,3 13-385,6-18-201,8 7 68,0-14-1190,14 1 1789,-7-9 0,0-1 0,-9-3 0</inkml:trace>
  <inkml:trace contextRef="#ctx0" brushRef="#br1" timeOffset="53796">18436 4362 9060,'-17'-9'86,"0"-1"0,-2 2 0,2 3-86,4 8-9,-10 6 9,10-1-19,-7 10-7,11-7 4,-3 10 22,7-8 39,1 12 12,4-13-32,2 6-19,2-11-56,1-1-53,8-3 53,-2-1-118,11-6 130,-9-2 13,10-8 62,-11 3 44,6-8-47,-10 7 34,1-3 41,-2 2-21,-2 4-12,1-2-157,-3 8-297,0 1 334,-2 4 67,1 7-12,-1 0 76,0 13-41,-1-6 13,0 14-11,-1-12-145,1 1 1,1 0-855,4 10-944,4 3 1901,0-14 0,-1-11 0,-6-7 0</inkml:trace>
  <inkml:trace contextRef="#ctx0" brushRef="#br0" timeOffset="54095">18682 4198 10943,'28'2'-254,"-1"4"85,-11 5 89,9 15 28,-7-4-17,-5 1 1,-2 1-133,-2 7-126,-8 4 1,-5 0 152,0-16 1,-2-1-1304,-9 16 1,-3-2 1169,-6-5-425,1-8 0,-1-2 732,-5-2 0,3-1 0,14-10 0</inkml:trace>
  <inkml:trace contextRef="#ctx0" brushRef="#br0" timeOffset="54796">19076 3949 12284,'28'-21'-109,"-1"3"149,-2 16 71,-3 1-91,0 2 0,1-1-4,7 2-50,-2 1 0,-1 1-3243,6 3 3023,-12-3 1,-1 1 161,11 7-86,-10-4 310,1 10-398,-15-7 4,-1 13 46,-8-7 4,-6 18 51,-1-10 118,-1-2 0,-1 1-95,-3 7 105,2-5 0,-1 1-26,-2 4 18,2-1 1,0 2 33,4-7 1,1 1-16,-2 8 0,1-1 20,3-11 1,2-1 853,1 0 1,1-2-851,0 9 916,-2 5-887,1-14 0,0-1-9,-2 7 381,-3 2-403,3-15 109,-3 7-106,3-8 8,-3 4 26,3-8 27,-1 2 15,2-6 234,-3 1-195,0-3-73,-3-1-15,-8 1-30,2-1-915,-22 1-250,12 1 1165,2 0 0,1 0 0,5 0 0,-5 1 0</inkml:trace>
  <inkml:trace contextRef="#ctx0" brushRef="#br1" timeOffset="71227">19830 4291 8074,'-13'0'499,"1"0"-460,11 0 59,-1 0-31,1 0 202,-2 0 148,2 1-201,-1-2-202,2-4-65,3-5 46,6-7 276,10-4 189,9 0-516,2 6-23,-8 6-16,-2 9 89,-13 5 1,4 9 8,-5-3 2,4 11 32,-3-9 7,5 8 15,-3-11 204,12 5 191,4-9-325,0-1 64,8-11-120,-17 0 42,12-9-85,-14 4 7,8-9-34,-12 9-269,7-11-877,-10 9-2134,2 0 3112,-6 8 0,-3 6 0,0 0 1</inkml:trace>
  <inkml:trace contextRef="#ctx0" brushRef="#br1" timeOffset="71927">19764 4554 6627,'-5'0'1425,"1"0"-1092,4 0-137,10-20-19,-2 12 363,14-20-201,-8 19 310,13-6-385,-11 6 46,14-4-270,-13 6-10,9-2-30,-12 6-89,11 2 24,-6 8 37,5 8 65,-4 6 192,1 0-83,-7-7 170,6-6-2,7-12-216,-7-4 0,0 0-66,-3 0 0,0 0 31,4-7 0,-3 0-18,-2-1 22,5-11-61,-11 13 30,0-8-38,-6 12-119,-1-4-69,-3 9-1244,-4 0 751,1 5-1812,-3 4 2495,2 0 0,1 0 0,2-1 0</inkml:trace>
  <inkml:trace contextRef="#ctx0" brushRef="#br1" timeOffset="72693">20778 3896 9320,'20'-23'709,"-2"17"-477,-12 36-120,-3-5 0,-2 2-74,-1-4 0,0-1-772,-1 2 0,-1-2 779,0 1 343,0-2-388,2 7 6,-1-8 16,2 10-106,-1-15-716,3 10 1324,-1-12-3374,2 8 2850,-2-11 0,0 0 0,-1-6 0</inkml:trace>
  <inkml:trace contextRef="#ctx0" brushRef="#br1" timeOffset="72961">20529 4506 10354,'28'-2'36,"0"0"1,0 1 0,8-3 0,0-1 0,1 0-125,0 0 1,0-2-1,0 1-1005,-1 1 1,-1-1 0,-4 1 623,-5 2 1,-4 0-1,1 3 1,-18-1 0</inkml:trace>
  <inkml:trace contextRef="#ctx0" brushRef="#br1" timeOffset="73628">20603 4800 9396,'-7'27'134,"0"0"1,-2-1-1,1-3-81,-2 1 185,-5-2-84,8-16 213,-2 2-106,6-6 161,0-3-324,2-3-56,5-13-44,8-8 18,-1 5 1,3 0 201,6-3 1,1 2-57,3 0 1,1 2-198,-2 4 0,0 4-186,11-1 162,-13 24 59,-12 3 39,-5 19-31,-3-14-2,-2 16-6,0-16-3,0 10 3,0-16 28,1 3 45,1-10 266,2-2-236,2-6 37,13-13 166,6-14-262,0 0-30,-8 6 0,-2 0-14,0-1-21,-4 3 0,0 0-7,1-2 3,-2 5 0,-1 0 17,0 0-396,2-5-833,-7 15 144,-3 3 1,-4 8 0</inkml:trace>
  <inkml:trace contextRef="#ctx0" brushRef="#br1" timeOffset="74812">22056 3693 9427,'31'-18'8,"-8"10"23,-22 13 159,-11 12-24,-2-4-11,-2-1 0,-1 2-837,-9 3 794,-2 0 0,-1 0-55,7-5 1,-1-1-1147,-8 5 1,-1 0 1141,5-4 0,1 0-1,0-1 0,-1 1-676,-6 2 0,1 0 659,12-6 0,0 1-382,-9 4 1,2 0 346,6 0-60,-7 5 21,17-8 1781,4 2-1677,8-6 44,14 0-70,0-4-35,5-1 0,2-2 2,10 0 39,-10-2 1,5 1 0,-1-1 18,9-1 1,-2 1 708,2-1 1,-2 1-805,1 1 0,-5 2 1235,-8 3-1344,5 7 79,-18 0 30,-1 11 31,-11-6 6,-11 15 19,-2-9-10,-1-3 1,-2 0-14,-7 4 12,7-7 0,-3 2 0,0-1 87,-9 5 1,0 0-87,3-3 0,0 1 0,0-1-22,4-3 1,0 1-1,3-2-24,-3 4 1,4-1 97,2 6 444,29-10-432,2-6 83,21-5-84,-13-2 7,-1-2 1,1 0-42,6-1 3,-1-1 1,0 1-45,6-1-1,-4 1 1,0 1-3,4 0-1,-12 1 0,0 0-5,16 0-4,-16 1 0,0 0 5,13-1-11,-13 1 1,-3-1-21,-4 0-12,5 0 20,-12 1-53,1-1-48,-5 1 38,-1-2-3186,-1 2 2517,-1-2 1,0 1 0</inkml:trace>
  <inkml:trace contextRef="#ctx0" brushRef="#br1" timeOffset="75744">22564 3944 10438,'21'-7'128,"-5"3"-100,1 11-25,-7 2 3,5 10-3,-6-4 27,-2 4 1,1 0-8,-2 1-22,-1-1 0,0-1 2,-2-3-3,0 5 3,-2-11 59,0 0 66,-1-7 304,0 0-379,0-9-45,-1 1-8,0-21 0,0 11 11,2-3 1,0-1-12,2 0-3,6-15 3,-2 16 42,7-10 19,-5 15 12,9-6-73,-8 10-75,10-1 33,-9 5-754,18 1-2200,0 5 2996,-1 2 0,-7 0 0,-15-1 0</inkml:trace>
  <inkml:trace contextRef="#ctx0" brushRef="#br1" timeOffset="76227">23008 4075 10018,'-1'23'672,"-1"2"-546,-1-12 75,-4 10-106,1-8 26,-5 16-113,6-7-5,-2-1 25,8-4 48,10-13-138,14-7-439,-7-2 0,1-3-1010,3-3 1,-2-1 1510,10-6 0,-12 4 0,-14 8 0</inkml:trace>
  <inkml:trace contextRef="#ctx0" brushRef="#br1" timeOffset="76860">22926 4134 8637,'-7'0'1383,"2"1"-890,5-1-76,0 0-347,11-4 42,11-1-112,1-1-467,13 0-261,-17 3-2549,13-2 3189,-15 2 1,-1-1 0,-11 3 0</inkml:trace>
  <inkml:trace contextRef="#ctx0" brushRef="#br1" timeOffset="77530">23025 3995 6381,'-2'-6'1976,"1"0"-1276,1 6-476,0 0-42,-1-8-196,1 8 126,0-6 233,0 15-203,0-1 82,0 10-154,-1-4-39,-4 14-31,2-9 0,-6 17 0,3-14-279,-1-1 1,-1 1-792,-2 9 242,0 0 828,5-8 0,5-19 0,0 1 0</inkml:trace>
  <inkml:trace contextRef="#ctx0" brushRef="#br1" timeOffset="78361">21774 4631 7755,'-1'2'1151,"0"1"-672,1-3-294,-12 19 111,4-2-172,-8 12 102,6 2-114,5-13-19,-2 9 13,2-10 20,2 1-36,-1 5-62,3-7 33,1 9-21,2-12-38,7 7-4,-3-11-21,10 5-162,-8-10-797,6 2 13,-5-5 969,5-1 0,-9 0 0,1-1 0</inkml:trace>
  <inkml:trace contextRef="#ctx0" brushRef="#br1" timeOffset="78577">21670 4774 11969,'27'-12'-1093,"0"1"1,1 1 0,-2 2 615,10 7 1,-11 1 0,-20 0 0</inkml:trace>
  <inkml:trace contextRef="#ctx0" brushRef="#br1" timeOffset="78944">21641 4876 7794,'0'0'0</inkml:trace>
  <inkml:trace contextRef="#ctx0" brushRef="#br1" timeOffset="79526">21950 4789 8889,'4'5'1963,"-1"-1"-1255,-3-4-769,12-3-20,-5 2-897,15-2 150,-11 3-2280,7-1 3108,-9 1 0,-1 0 0,-6 0 0</inkml:trace>
  <inkml:trace contextRef="#ctx0" brushRef="#br1" timeOffset="79694">21932 4892 10723,'35'0'-340,"-15"0"0,-2 0-514,-3-1 854,11 0 0,-17 0 0,2-1 0</inkml:trace>
  <inkml:trace contextRef="#ctx0" brushRef="#br1" timeOffset="79959">22243 4772 11745,'1'12'0,"0"7"25,-1-5-19,-2 15-37,0-11-980,-4 17 194,3-18-2460,-3 11 3084,4-18 0,0 0 0,2-8 0</inkml:trace>
  <inkml:trace contextRef="#ctx0" brushRef="#br0" timeOffset="81027">21850 3475 12837,'-28'-24'-262,"4"3"-24,21 17 183,-1-1-26,3 3 344,0-1-433,1 1 1020,-1 0-974,8 5 912,2 5-512,2 10-226,-4 11 85,-10 6 196,-1-16 1,-1-1 667,-4 7-330,-2-5 452,8-14-406,-2-1 561,4-4 681,-1-7-1919,1 0-304,1-12-52,1 3-44,1-6-67,1 5 9,2-3 287,1 1 0,1-1-439,2-5 1121,1 1 1,0 1 391,1 2 5,8-8 100,-8 15-56,6-3-85,-9 11-44,6 1-208,-7 7-963,7 6-417,-6 3 79,0 5 1,1 1-913,-1 4 857,0 1 1,0 0-921,-2-2-298,5 15 160,-5-18 915,5 8 295,-5-14 607,2 2 207,-4-10 173,2-5 325,-1-4 111,12-23-563,-8 8 0,1-3-41,3-11 1,-1-2-44,-5 10 0,0 0 1,-1 1-142,1-9 0,-2 4-2019,-2-7 2149,-11 41 1,4 3 0,-6 13-1</inkml:trace>
  <inkml:trace contextRef="#ctx0" brushRef="#br0" timeOffset="107560">21107 2633 18724,'0'4'-3277,"0"-1"751,0-3 4207,-6 21-1714,3-13 79,-4 17-74,5-16-72,1-3-317,1-2 780,2-4 889,6-6-481,3-1 618,17-15-163,-2 2-1241,-6 6 1,4-4 0,2 0-1,-3 2 219,5-5 0,0 2 0,-2 1 1,2-1-1,-6 3 0,3-1 1</inkml:trace>
  <inkml:trace contextRef="#ctx0" brushRef="#br1" timeOffset="126656">15010 8044 9012,'35'-8'180,"-4"1"-1848,-10 4 1696,1-2 519,2 1-533,-4 0 0,3 0-404,-4 1 0,1 1 390,4-1 0,-2 1 0,2 0 0,-13 3 0</inkml:trace>
  <inkml:trace contextRef="#ctx0" brushRef="#br1" timeOffset="126857">15080 8150 9012,'-15'11'458,"-1"0"0,-10 11-377,24-15 40,3 2 38,3-4-10,4-1-1,12 1-126,-1-2-22,11 0-610,7-2 204,-8-1-458,-4 0 0,-1 0-1221,3 0 1991,5-1 1,-21 1 0,-4-1 0</inkml:trace>
  <inkml:trace contextRef="#ctx0" brushRef="#br1" timeOffset="128073">16052 7845 6820,'4'-6'1439,"0"2"-1030,-4 4 143,0 0-407,2 5 54,-1 13 232,0 12-328,-3-9 1,-1 1 36,-1 3 0,0 0-71,-3 3 0,1-1-55,1-7 0,0-1 2,-2 3 1,1-1-11,1-2-3,-1 10-1,4-14 21,4 7-18,2-11 63,8 3-24,-1-8 18,15 1-14,-7-5-46,18-2 40,-13-2-42,8-1-291,-1-2 210,-9 0-605,13-4 146,-18 3-1132,7-5 647,-13 5 1025,-1-4 0,-7 7 0,-1 0 0</inkml:trace>
  <inkml:trace contextRef="#ctx0" brushRef="#br1" timeOffset="128378">16138 8043 10690,'24'-10'-135,"0"0"0,0 0 0,-2-3 1,0 3-1,9 2 0,-3 2 0,-11 1 1</inkml:trace>
  <inkml:trace contextRef="#ctx0" brushRef="#br1" timeOffset="128509">16097 7828 10818,'-13'-25'-182,"7"4"149,20 16 10,4-1 23,5 1 0,3 0 0,4 0-2782,1 0 2384,3 1-336,-10 2 1,1 0-69,-6 0 0,-1 0 802,6 0 0,-3 0 0,-4 0 0,-6 1 0</inkml:trace>
  <inkml:trace contextRef="#ctx0" brushRef="#br1" timeOffset="129490">17155 7120 8615,'4'-19'599,"-1"0"0,3-17-442,-5 25 310,0-5-301,-2 8 7,-4-4-154,0 5 38,-9-2 56,2 4 36,-25-2 145,13 5-115,-3 2 1,-1 0 208,-4 3-118,3 0 0,0 2 300,-4 1-322,6 1 1,2 1 268,-1 2-286,8-1 0,2 1 192,1 2-251,-4 11-77,12-9-250,-1 11-93,6-9-54,0 5 18,2 3-337,2-3 364,0-2 1,1 0-308,3 6 308,0-2 1,1 0-134,2 7 237,1-3 1,0 1-105,2 5 156,-1-3 1,0 0-59,-5-12 0,1 0 185,3 15 1,1 0-50,-6-14 0,1 1 45,0 7 0,0 3 0,-1 0-5,-2-5 1,0 0 0,-1 2-115,2 8 0,-1 3 0,1-1 114,-2-2 1,-1 0 0,0-1 40,0-1 1,0 1 0,0-2-7,-1-1 0,0-1 1,0-1-21,0 2 1,-1-1 11,0 2 0,-1-3 13,0 0-165,1-5 1,0 0 111,0 3 24,1-5 1,-1 1-2,1 2-9,1-3 1,0-1 50,1 4 7,2-5 0,0 1-49,2 2-11,1-4 0,-1-1-17,2 2 8,2 4 3,-4-5 17,-2-6-19,0 5-1,-1-10 275,0 2-241,-2-6 718,0-1 151,0-2-397,-1-1-500,4-3-9,-1 2-8,5-5 1,-1 3-43,11-3 11,-2 1 30,6 1 0,2 0 1,-4 1 0,2 1-1090,8-1 1,3 0 0,-1 1 1053,1 0 1,0 0 37,4 0 0,2 1 0,-2-1-204,-5 2 0,1 0 152,-5 0 1,3-1-1,0 1 1,-4 1-101,5-1 0,-2 1-106,-4 0 1,2-1-1,-6-1-1902,-2-6 2161,-18-5 0,-7 2 0,-2-1 0</inkml:trace>
  <inkml:trace contextRef="#ctx0" brushRef="#br1" timeOffset="131242">17904 7603 7159,'0'-4'1613,"0"2"-754,0 2-447,-13-22-241,-3 13-86,-1-3 0,-1 1-57,-7 10 6,6 2 0,0 3-29,-1 2 60,-14 9-43,15-4-22,-8 8-22,14-6 13,-2 17 6,10-6 9,3 4-3,4-6 0,8-5 25,-2-5 64,12 4-42,-7-10 18,12 1-46,-9-6 45,10-4-14,-12 0 40,7-9-65,-10 3 59,10-16 47,-6-1-8,2-1 39,-4-1-114,-8 17-9,2-3-110,-4 9-164,1 1 190,-2 7 42,1 7 3,-1 2 5,0 18-5,0-6-2,0 5 1,1 5-12,0-2 0,2 1-65,-2-5 1,2 2 0,0-1 87,0-4 0,0 0 1,2-1-17,1 3 0,1-4 342,4 5 593,-2-22-842,-5-9 19,2-15-106,-4 4 208,4-16-255,-4 10-194,4-14-48,-3 13-436,6-10 288,-5 14-908,7-3 292,-6 13-131,2 1-415,-4 7 1596,-1 1 0,-2 0 0,-1 0 0</inkml:trace>
  <inkml:trace contextRef="#ctx0" brushRef="#br1" timeOffset="131539">18299 7960 9264,'1'-4'1714,"0"1"-1403,-1 3-286,-19 10-22,-3 14-59,3-7 0,-1 2-516,2 1 1,1 1-1068,1-3 1,1-2 1578,-4 3 0,7-10 0,9-8 1</inkml:trace>
  <inkml:trace contextRef="#ctx0" brushRef="#br1" timeOffset="131772">18051 8039 10830,'21'-3'159,"0"-1"1,13 0-160,-4 12 0,-12-2-98,13 7-98,-13-6-126,4 3-585,-1-2 190,-6-2-1901,7 0 2618,-11-4 0,-2 0 0,-6-2 0</inkml:trace>
  <inkml:trace contextRef="#ctx0" brushRef="#br1" timeOffset="132043">18172 7889 10522,'-6'30'1173,"5"7"-1095,4-16-275,1-1 0,1 1 197,1 6-101,-1-3 1,1 0-270,0 6-500,-2-12 0,0 1 215,1 5-177,-1-2-683,-1-3 1611,-1 2 1,-1-12 0,-1 2 0</inkml:trace>
  <inkml:trace contextRef="#ctx0" brushRef="#br1" timeOffset="132690">18458 7302 9502,'-25'23'561,"11"-7"1,2 1-349,2 6-94,2 0 0,0 0-32,0 7-33,4-5 1,0 0-27,2 4-21,4-2 0,5 0-317,3-9 1,3-1 65,-2 2 1,2-3-585,6-2 1,2-6 827,14-6 0,-13 1 0,1-6 0</inkml:trace>
  <inkml:trace contextRef="#ctx0" brushRef="#br1" timeOffset="133142">18643 7522 9368,'0'-25'1327,"-1"3"-1198,-1 18-73,-4-2-95,0 5 114,-12 8-47,7-2-22,-11 12-12,11-6 1,0 3 5,4-3-3,3 1-3,0 5 1,2-5-1,1 7-19,4-10 22,3 2 42,1-6-11,2-2-75,3-4 24,-3-2 18,7-5 27,-8 0 6,5-9 14,-6 7 14,3-9-56,-6 8-64,4-8-34,-4 10-65,0-1-217,0 9 382,1 11 54,3 10 0,2 12-252,-4-14 0,-1 0-1220,7 17 1416,-2-10 0,-3-11 0,-4-7 0</inkml:trace>
  <inkml:trace contextRef="#ctx0" brushRef="#br1" timeOffset="133490">18761 7249 9413,'3'-4'2052,"19"-6"-1912,-11 10 9,26 1-121,-19 7-28,0 3 0,0 1 0,5 7 123,-2 1 0,0 2-122,-9-9 1,1 2-4,6 10 1,0 0-44,-3 5 8,-6-6 1,-3 0 39,-5 2 1,-7-3 1,-4 2-204,-3-7 0,-2-1-1047,-4 4 0,0-1 1246,3-6 0,0-3 0,-1 1 0,11-10 0</inkml:trace>
  <inkml:trace contextRef="#ctx0" brushRef="#br1" timeOffset="133673">19157 7548 5734,'0'0'0</inkml:trace>
  <inkml:trace contextRef="#ctx0" brushRef="#br1" timeOffset="134642">19744 6838 10219,'20'-8'318,"1"0"1,6 0-1,-2 3-164,3 4-101,7 1 28,-2 0-75,-13 1 30,4 0 1,1 1-40,-6-1-3,2 0 1,-3 0-160,-11 2 170,1 0 1,-8 2 25,-3 0-6,-1 3 0,-1 1 0,-1 2 12,-1 1 103,-11 17-107,7-10 0,-1 1 1,1 1-3,1-1-28,-2 7 0,2 0 2,4-8-5,-3 12 0,5-14-2,1 7 2,2-13 131,1 8 306,0-15-398,-3-5-11,0-8-28,-3-8-3,-2 3-30,-9-10 27,1 4-11,-1 2 1,0-1-26,-8-5 22,3 5 0,-2-1 15,-6-1-15,5 5 1,-1 2 16,-3 0 0,8 5 0,1 1-2,2 2-1463,4-1-1809,29 6 3252,3-1 0,4 2 0,-10 0 1</inkml:trace>
  <inkml:trace contextRef="#ctx0" brushRef="#br0" timeOffset="138762">20648 6613 10468,'0'-5'789,"0"1"-581,0 4 267,-1 10-469,0 18-30,0-5 0,-1 2-11,0 5 0,-1 2-238,0-2 0,0 0-1016,0-5 1,1-2-898,-2 5 2152,4-11 1,0-14 0,1-1-1</inkml:trace>
  <inkml:trace contextRef="#ctx0" brushRef="#br1" timeOffset="139011">20712 6679 9028,'15'21'52,"-1"0"0,-1-4 1,-2 0 175,-4 2 1,-1 1-553,0 12-175,-2-12 1,-3-1 498,-6 9 0,2-14 0,-3-8 0</inkml:trace>
  <inkml:trace contextRef="#ctx0" brushRef="#br0" timeOffset="139247">20503 6559 18756,'22'-6'98,"1"-1"0,13 0 0,1 2-484,-12 3 1,0 1-708,1-1 1,2 1 0,-4 0-1665,11 1 1294,3 2 62,-18 1 1316,-1 2 1,-7-2 0,-5-1 0</inkml:trace>
  <inkml:trace contextRef="#ctx0" brushRef="#br1" timeOffset="139612">20896 6923 8279,'-4'3'1061,"2"-1"-395,2-2-464,-18 20-112,11-9-22,-5 5 1,0 2-19,5-3 15,-2 13-37,5-11-23,0 12-5,3-13 0,3 2 0,1-7 28,4-2 11,1-1 62,10-2-101,-2-3-521,15-2 118,-10-3-1036,13-4-204,-15 0 1643,3-2 0,-14 5 0,-3 1 0</inkml:trace>
  <inkml:trace contextRef="#ctx0" brushRef="#br1" timeOffset="139942">20856 6955 9091,'0'-5'2052,"15"-16"-1895,11 11-117,-5-1 1,3 2-87,-1 7 0,1 5-1,-2 3 1,-1 4 26,-6 5 1,-2 3 19,2 12 5,-14-10 1,-2 0 0,-4 0 19,-8 12-156,3-16-401,-5 8 106,6-12-1106,-4 3-181,6-8 1713,0-1 0,4-4 0,1-2 0</inkml:trace>
  <inkml:trace contextRef="#ctx0" brushRef="#br1" timeOffset="140159">20805 7089 9992,'24'-13'-12,"1"0"0,-5 1 0,0 3-394,2 3 0,-1 2-311,4-1 717,1-2 0,-2 1 0,-7 2 0,9-4 0</inkml:trace>
  <inkml:trace contextRef="#ctx0" brushRef="#br0" timeOffset="140443">21274 6503 12240,'-31'14'868,"3"2"-647,15 4-823,2 3 407,3-4 1,1 0-68,-1 12 180,2-4 0,1 0-60,2 4-30,4-6 0,0-1-510,4 2-368,4-4 0,2 0 1049,10-1 0,-2 2 0,-5-16 0</inkml:trace>
  <inkml:trace contextRef="#ctx0" brushRef="#br1" timeOffset="140911">21426 6699 10558,'-20'9'-12,"0"0"1,2 3 0,3 1 5,5 4 1,3 1-28,-2 15 33,7-12 151,7-7-31,1-11-19,8-2-107,-3-4-117,10-7 123,-8 2 79,9-9-74,-11 6 74,6-15-74,-10 12-2,2-11-25,-6 15-68,0-4-11,-1 10-417,-1 0 381,0 4 89,1 5 48,0 1 149,3 9-102,-2-4-13,5 16 47,0-4-75,0 0-367,1-1-311,-5-12-2509,4 2 3181,-4-7 0,0 0 0,-3-4 0</inkml:trace>
  <inkml:trace contextRef="#ctx0" brushRef="#br1" timeOffset="141227">21495 6388 11437,'24'-3'80,"-1"0"1,-4 1-1,-1 2-63,4 8 0,-1 2-1338,7 7 1324,-4 3 0,0 1 21,-9-7 0,-1 2-5,4 4 1,-1 2-20,-3 1 0,-3 1-20,-3-7 1,-2 2 0,0 9 1,-4 1 21,-8 1 0,0-11 0,-2 0-3,-11 4-376,-4 1-349,1-8 0,-1 0-360,3-3 0,0-1 1085,-11 4 0,2-2 0,2-2 0,4-4 0</inkml:trace>
  <inkml:trace contextRef="#ctx0" brushRef="#br1" timeOffset="142227">19583 7594 6473,'2'5'1011,"-2"-1"-505,0-4-116,1-6-203,-1 3-355,1-3 37,-1 5 469,-1 2 110,-1 0-302,-1 0 106,-1 0-146,2 0 60,-2 0-105,2-1 62,0 1 174,0-1-409,8 0 93,1-1 19,25-2 0,2 0-1093,-3 0 1,5 0 0,-1-1 1063,-7 2 0,-2-1 0,5 0 55,-4 0 0,3-1 0,3 1 0,2-1 0,1 0 0,-1 0 0,-1 0-294,2 0 0,1 0 1,-1 0-1,1 0 0,0 0 1,0 0-1,-1 0 294,0 0 0,-1-1 1,1 1-1,-1 0 1,1 0-1,0 0 1,1 0-169,-3 0 1,0 0-1,2 1 1,0-1-1,0 0 1,0 0-1,-3 0 1,-1 1 0,-3 0 153,9-1 1,-4 1-1,-1 0 1,3-1-177,-2 1 1,4 0-1,0-1 1,0 1-1,-1-1 1,-5 2 164,6-2 0,-5 1 0,3 0-1,-2 0 1,3 0 0,-2 0 0,-5 0-1,-2 1 0,-4-1 397,5-1 1,-5 0-303,-9 0 1358,-1-4-1453,-9 2 1988,-4-4-2044,-3 5 2982,-6-3-3268,1 5 552,-2 6-3487,-1 12 3249,4-2 0,0 1 0,4-10 1</inkml:trace>
  <inkml:trace contextRef="#ctx0" brushRef="#br1" timeOffset="142659">20058 8069 7361,'2'-5'1590,"-1"1"-694,-1 4-213,6-22-442,-3 15-56,5-18-303,-5 22 112,5 8 186,0 15-137,-3-2 0,-1 2-39,-3 4 1,-1 2-435,-2 0 0,-1-1-1121,1-4 0,-1-2 1551,0 3 0,4-13 0,2-8 0</inkml:trace>
  <inkml:trace contextRef="#ctx0" brushRef="#br1" timeOffset="142879">20255 8045 10961,'13'35'137,"-4"-7"-128,-7 4-4,-1-12-136,-2 12-116,-1-14-122,1 4-852,-2-6 219,1-6 1002,-2 2 0,3-8 0,0-2 0</inkml:trace>
  <inkml:trace contextRef="#ctx0" brushRef="#br1" timeOffset="143143">19896 8031 11364,'27'-15'265,"1"-1"1,-4 2 0,3 1-253,5 2 1,4 3 0,-2-1-1653,1 0 1,1-1 1536,-8 3 0,4 0 1,0 0-1,-3 0 88,5 0 0,0 0-301,1 1 0,3 1 1,-3 1 84,-6 0 1,-1 2-864,0 1 1,3-1 0,-5 2 999,8 2 1,0-1 0,-27 1 0</inkml:trace>
  <inkml:trace contextRef="#ctx0" brushRef="#br1" timeOffset="143538">20628 8310 10841,'-8'-8'22,"-2"5"65,6 8 59,-6 9-71,2-1 65,-6 14-92,5-8-17,-4 15-26,6-14-15,3-1 1,2 1 34,7 7-140,11 3-1285,19-18 1400,-14-13 0,0-3 0,8 0 0,-9-6 0</inkml:trace>
  <inkml:trace contextRef="#ctx0" brushRef="#br1" timeOffset="143805">20593 8342 10768,'24'-9'132,"0"-1"1,3 2 0,-4 4-139,-5 8-70,10 8 71,-15-1-82,5 14 56,-12-9-2,-4 21 77,-14-7-44,0 1-487,-8-4 84,12-17-1087,-2 2-164,6-8 1654,0 0 0,4-4 0,-1 0 0</inkml:trace>
  <inkml:trace contextRef="#ctx0" brushRef="#br1" timeOffset="144022">20524 8453 11630,'25'-7'-64,"0"0"1,4-1 0,-1 2-270,1 0-597,-3 1 1,-1 0 13,3-1 916,-5 0 0,-1 1 0,-7 2 0,4-3 0</inkml:trace>
  <inkml:trace contextRef="#ctx0" brushRef="#br1" timeOffset="144339">21060 7950 10986,'-19'11'210,"1"1"0,-6 8 0,3 4-139,6 0 1,3 3-69,1-4 1,0 1 0,2 1-17,-1 10 1,5-2-358,10-4 1,4-3-241,11 5-550,2-20 1,2-5 1159,13-7 0,-9 2 0,-7-5 0</inkml:trace>
  <inkml:trace contextRef="#ctx0" brushRef="#br1" timeOffset="144760">21268 8130 10132,'-36'-10'560,"1"6"-526,22 11-9,-8 8 3,10-3-3,-4 9-22,8-7 0,0 9 3,5-10 27,6 8 149,8-12-117,9-3-79,6-18-12,0-12 37,-15 9 1,0-1-110,6-13-219,-4 9 211,-5 9-3,-1 10 75,-3 4 12,3 7 22,-3-1-177,6 14 99,-6-11-54,5 8-150,-5-11-82,1 1-986,3 2-436,-2-4 1786,1 2 0,-5-8 0,-1 0 0</inkml:trace>
  <inkml:trace contextRef="#ctx0" brushRef="#br1" timeOffset="145060">21391 7919 10757,'36'-6'581,"-11"7"0,-1 4-474,-4 7 1,0 5-160,7 8 1,-4 5-183,-9-7 1,-3 2 0,-4 2 120,-6 0 0,-3 1 1,-5-1-540,-5 1 1,-5-2-1,-1-1 305,0-5 0,-2-1 1,0-2-1,-3 1 1,2-3-1,0-3 1</inkml:trace>
  <inkml:trace contextRef="#ctx0" brushRef="#br0" timeOffset="146327">22126 6424 10025,'28'-16'2369,"7"3"-1551,-17 11-209,19-1-295,-12 1-55,5-1 1,2 0-22,-2-1 0,0 0-418,0 0 1,1 0 473,3-1 0,-2-1-57,-3 0-291,-6 2 1,-1 0-102,1 1-66,8 0-72,-17 4 45,2 5-197,-8 2-116,2 14-37,-6-3 373,0 11 1,-3 8 112,-1-12 0,0 3 0,-1 1 0,0 1-336,0 1 1,-1 1 0,0 0 0,1 2 0,-1 1 389,0-2 1,0 2-1,0 0 1,0 1-1,0-1 1,-1 0 0,1-1 0,0 0 0,0 0 0,0-1 0,0 1 1,0-1 28,0-1 0,0 1 0,0-1 0,0 0 0,0 0 1,1 0 42,-1 4 0,0 1 0,0-1 0,0-1 0,0-3-14,0-1 1,0-3-1,1 0 1,-1 0 5,0 1 1,-1 1 0,1-2 0,0-4 21,0-2 0,1-2 44,-2 9 1,1-2 30,0-2-2,-1-6 0,0 0-20,-1 3-4,-3 10-28,3-17 23,-1 1-42,3-10 1825,0 0-1803,1-4 265,1-1-203,0-1-123,0 2 2,0 0-2,1 7 5,0-4 0,2 6 3,-1-5 0,1 3 0,-1-4 11,0 2-5,0-3 5,0 0-5,-2-2 50,1 0 0,0-2 739,-1 0-689,-8-2-150,-4 0 2,-12-1-3,-3 3 36,-10 6 4,10-1-152,6-1 1,1 1 102,-7 1-743,-6 2 0,-2 0 602,8-2 1,-1 1-604,1-1 0,-3 2 0,-1-1 0,2 0-26,3-1 0,1-1 0,-1 1 594,-10 1 1,0 0-1,4-1 1,11-2 0,3-2-1,-13 1 1</inkml:trace>
  <inkml:trace contextRef="#ctx0" brushRef="#br0" timeOffset="179775">21801 5357 7135,'-7'1'-2,"1"1"1</inkml:trace>
  <inkml:trace contextRef="#ctx0" brushRef="#br0" timeOffset="182135">17233 9296 6425,'-4'-2'1868,"0"0"-659,4 2-1706,-19-9 1016,11 6-190,-16-7-57,17 6 26,-1 0 352,0-1-310,-1 0-265,-1 0 632,0 0-612,-4 0 914,-2 1 60,-20-1-483,16 4 0,-2 0-1433,-12 0 0,-4 1 1408,13 1 0,-2 1 0,-2 0-208,0 0 0,-2 1 0,-2 0 0,-1 0 0,3 0-396,-2 1 0,1-1 0,0 1 1,-4 1 274,7-2 1,-3 2-1,-1-1 1,-2 1-1,0 0 1,1 0-1,1 0 1,2 0-378,-5 1 1,4-1 0,-1 1-1,0 0 1,-4 1 248,5-1 1,-3 1-1,-1 0 1,-2 1-1,0 0 1,0 0-1,1 0 1,2 0 0,2 0-235,-3 0 0,4-1 0,0 1 1,0 0-1,-1 1 0,-5 1 120,8-1 1,-4 1-1,-1 0 1,-2 2-1,-1-1 1,0 1-1,-1 1 1,1-1-1,1 0 1,2-1-1,1 1 1,3-2-79,-3 2 0,2-2 0,3 1 0,1-1 0,-1 1 1,-2 0-1,-3 2 55,5-2 1,-2 2-1,-2 0 1,-1 0 0,-1 1-1,0 0 1,0 1 0,1-1-1,0 0 1,3-1 0,2-1-1,2 0-63,-9 5 1,5-2 0,2-1 0,-1 1-1,-2 2 46,4-2 1,-1 1-1,-2 1 1,0 0 0,0 0-1,2 0 1,1-1 0,3-1-122,-6 4 1,4-1 0,0 0-1,-1 2 40,3-2 1,-2 3 0,-1 1-1,1 0 1,2-1 0,2-2 47,-3 5 0,3-2 1,0 3-63,4-3 1,-1 2 0,-1 1 0,2-1 0,3-1 39,0-1 1,3-2-1,-1 3-34,1 1 1,-2 3 0,2 0-1,1-4-140,1 3 1,1-1 341,2 0 1,1 1-1,2-2-434,4 1 1,3-1 688,1 1 0,2-1-55,9 6-1275,-3-17 79,-6-16 2493,-8-6-2625,-3 0-129,-1 3 226,0 4 1269,3 2 592,-1 4 1333,2 0-1800,-1 2 1,3-3 0,0-1 0</inkml:trace>
  <inkml:trace contextRef="#ctx0" brushRef="#br0" timeOffset="182551">13556 10529 19597,'13'19'-1093,"0"-1"1,0 5 0,-3-1-2185,-5 3 1638,-1-3 1,1 0 839,2 5 201,-1-5 0,1 0 497,2 1 1,-1-2-1,-3-13 1</inkml:trace>
  <inkml:trace contextRef="#ctx0" brushRef="#br0" timeOffset="182785">13980 10562 22194,'-5'3'840,"-16"9"893,7-3-1078,-7 4 0,-2 1-13,-7 6-458,0 0 1,0 0-109,11-7 0,1 0-29,-3 2 1,-2 1 0,2-2 441,2 0 0,1 0-1086,-5 4 1,-2 2 0,3-2 545,5-4 0,2 0 0,-5 4 0,2-2 0,9-7 1</inkml:trace>
  <inkml:trace contextRef="#ctx0" brushRef="#br0" timeOffset="183101">13540 10514 19564,'28'-9'1029,"0"0"1,3 0 0,0 1-746,-4 2 1,3 1-332,-3 3 1,4 0 0,0 1-1,-3 0-200,9 1 0,-1 2-459,-6 0 0,2 1 0,-1 1 0,-6 1 529,-5 1 0,-3 1 0,15 6 0,-25-10 1</inkml:trace>
  <inkml:trace contextRef="#ctx0" brushRef="#br0" timeOffset="201149">12885 12713 5995,'-3'-6'37,"1"1"98,2 5-96,-5-3-17,3 2 7,-5-2-28,5 2-3,-1 0-40,2 1 34,-3 0 20,2 0-18,-1 0 13,2 0-16,-1 1 22,1 0 1,-1 1-1,0-2 23,1 3-30,-1-3 26,0 1 274,0-1-103,0 1 84,0-1-111,1 0 60,0-1-170,-1 1 54,0-1-62,-1 0-163,1 1 71,-1-1 9,0 0 14,0 1-63,0-1 55,2 1-111,-1-1 33,1 1 61,0 1 132,-1 0 32,1 0-54,-1 1-21,2-1-100,-1 0-1,1 1-4,0 0-35,0-1-156,0 1 189,0-1 1,0 1-1</inkml:trace>
  <inkml:trace contextRef="#ctx0" brushRef="#br0" timeOffset="209604">5839 12259 14990,'4'0'-98,"-1"0"79,-3 0-121,16-2 164,-8 3 1,10-3-1,-14 4 1</inkml:trace>
  <inkml:trace contextRef="#ctx0" brushRef="#br0" timeOffset="209801">6030 12306 15578,'-1'5'1009,"0"-1"-1161,1-4-583,18 0 654,-8 1 1,10-1 0,-15 0 0</inkml:trace>
  <inkml:trace contextRef="#ctx0" brushRef="#br0" timeOffset="209950">6230 12303 15533,'0'0'0</inkml:trace>
  <inkml:trace contextRef="#ctx0" brushRef="#br0" timeOffset="222267">5847 13597 11049,'-4'1'605,"0"-1"-308,4 0-496,-3 0 81,2 0 43,-2 0 42,2 0-4,1 0 40,-2 0-160,1 1 360,-1-1-160,0 1 477,1 0-224,-1 2 58,1-1-283,-2 2 1,2-2 0,0 0 0</inkml:trace>
  <inkml:trace contextRef="#ctx0" brushRef="#br0" timeOffset="345323">9074 12920 20059,'0'-5'-2439,"1"3"2019,9 7 1,-4-2-1,-2 0 1</inkml:trace>
  <inkml:trace contextRef="#ctx0" brushRef="#br0" timeOffset="345505">9373 13071 16601,'-3'0'-297,"0"0"-927,3 0 1309,29-4 1,-22 3 0,22-3-1</inkml:trace>
  <inkml:trace contextRef="#ctx0" brushRef="#br0" timeOffset="345688">9688 13035 14296,'3'-1'2382,"0"0"-2448,-3 1-1373,8-5 1168,-2 3 268,7-3 1,-8 5-1,-2 0 1</inkml:trace>
  <inkml:trace contextRef="#ctx0" brushRef="#br0" timeOffset="345871">10178 13036 12172,'0'0'0</inkml:trace>
  <inkml:trace contextRef="#ctx0" brushRef="#br0" timeOffset="346071">10559 12950 11810,'2'-4'-53,"-1"1"-371,-1 3 1,0 0 0</inkml:trace>
  <inkml:trace contextRef="#ctx0" brushRef="#br0" timeOffset="348438">10720 11483 17617,'2'-29'-429,"1"-3"210,-1 18 463,2-9-65,-1 10 125,3-11-46,-1 8 72,5-15-76,-3 10 22,0 1 0,0 0 192,2-5-107,3-9 227,0 0-144,-2 7-212,-2 6 1,1 0 198,0-2-2070,0 6 1,0 0 2165,3-1 2749,9-9-863,-5 13-1945,-2 2 1,1 0 305,5-1-459,3 1 1,3 1-165,0 4 1,1 1-207,0 2 0,1 0 0,0 1-436,3 1 0,0 2 219,-3 1 1,2 2 0,-3 0-317,-2 0 0,0 1 104,6 0 0,4 0 0,-3 0-571,-1-1 0,0 0 616,3 0 1,2-1 0,-2 0-53,-4-1 0,0 0 284,4-1 1,3 0-1,-3 0-93,-1 0 1,1-1 205,-1 0 0,4 0 0,2 0 1,-2-1 24,-4 1 1,0-1-1,-1 0 1,3 1-281,-5 0 0,2-1 1,0 1-1,1 0 1,0 0-1,0 0 277,0-1 1,0 1-1,1 0 1,-1 0-1,1-1 1,0 1 0,0 0 0,1-1 0,0 1 0,0-1 0,0 1 0,1-1-256,-4 0 1,0 1-1,1-1 1,-1 0-1,1 0 1,0 0 0,0 0 213,1-1 0,0 1 0,0-1 0,0 0 0,0 0 1,0 0-1,0 0 6,1 0 1,0 0 0,0 0 0,0 0 0,-1 0 0,-1 0 0,-1 0-348,4 0 1,-1 0-1,-2 0 1,0 0-1,1 0 305,2 0 0,2 0 0,-1 0 1,-2 0-1,-5 1-101,-2 0 0,-3 0 0,2 0-6,3 1 0,3-1 0,-1 1 0,-3 0-28,6-1 0,-2 1 131,2 1 1,2-1-1,-3 1 353,-5 0 1,-1 0-358,2 0 0,3 0 0,-2 1 58,0 0 1,-1 1 16,1-1 1,-2 0 69,-5 1 1,-3 0-19,-3 0 1350,-1 0-1199,-13-1 2699,-5 0-2858,-1 0 1800,-5-1-1743,3 1 229,-3-1-233,3 0 74,-2 0-93,4 0 249,1 0-94,2 3-338,0 1 103,2 18 48,-3-5 0,-1 3-17,-2 10 1,-1 3-8,0-6 1,-1 0 0,0 1-99,-2 1 1,0-1 0,0 1 83,-1-2 1,0 0 0,0-2 31,-2 6 1,1-2 149,1-10 1,1-2-40,-1 1 116,5-13-148,3-4-127,-1-1-352,4 3 277,-2 0-697,1 3-740,-1 0 1602,-3 0 0,1-16 0,-1 10 0,0-14 0</inkml:trace>
  <inkml:trace contextRef="#ctx0" brushRef="#br0" timeOffset="430319">10468 13445 13863,'-32'10'2379,"4"-2"-1669,15-5-815,1-2-23,0-1 0,5 0 0,3 0 1</inkml:trace>
  <inkml:trace contextRef="#ctx0" brushRef="#br0" timeOffset="569556">11579 6960 15825,'-28'1'135,"0"1"1,3-1 0,0 0-147,3-1 1,1 0-165,-11-3-219,8-1 140,7-5 0,8 5 0,3-2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fe1a283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7fe1a283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7b8a5b6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7b8a5b6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7b8a5b67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7b8a5b67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7b8a5b67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7b8a5b67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7b8a5b6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7b8a5b6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This slide or the next slide?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7b8a5b67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7b8a5b67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Is this the same as REINFORCE: Monte Carlo?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for simpler form: Threshold policies for inventory control.</a:t>
            </a:r>
            <a:endParaRPr b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for well behaved policy gradient methods with function approx: You can view the weights of a neural network as the parameters of the policy and under mild regularity conditions, they can be shown to converge.</a:t>
            </a:r>
            <a:endParaRPr b="0"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skipped</a:t>
            </a: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skipped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</a:pP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Chapter 2 we took a brief look at a policy gradient approach for non-associative problems, like the n-armed bandit task. Here is a brief recap of that.</a:t>
            </a:r>
            <a:endParaRPr sz="500" b="0"/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</a:pP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expression related to importance sampling</a:t>
            </a:r>
            <a:endParaRPr sz="500" b="0"/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</a:pP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estimate is an unbiased estimate</a:t>
            </a:r>
            <a:endParaRPr sz="5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4.xml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4400" dirty="0">
                <a:latin typeface="Cambria"/>
                <a:ea typeface="Cambria"/>
                <a:cs typeface="Cambria"/>
                <a:sym typeface="Cambria"/>
              </a:rPr>
              <a:t>Lecture 7</a:t>
            </a:r>
            <a:endParaRPr sz="44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4400" dirty="0">
                <a:latin typeface="Cambria"/>
                <a:ea typeface="Cambria"/>
                <a:cs typeface="Cambria"/>
                <a:sym typeface="Cambria"/>
              </a:rPr>
              <a:t>Policy Gradient Algorithms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B. Ravindran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REINFORCE 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(Williams ‘92)</a:t>
            </a:r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Incremental version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REINFORCE with baseline</a:t>
            </a:r>
            <a:endParaRPr/>
          </a:p>
        </p:txBody>
      </p:sp>
      <p:sp>
        <p:nvSpPr>
          <p:cNvPr id="130" name="Google Shape;130;p10"/>
          <p:cNvSpPr/>
          <p:nvPr/>
        </p:nvSpPr>
        <p:spPr>
          <a:xfrm>
            <a:off x="4770776" y="3460200"/>
            <a:ext cx="1403700" cy="973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4411441" y="3817054"/>
            <a:ext cx="237900" cy="3531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0"/>
          <p:cNvCxnSpPr>
            <a:stCxn id="130" idx="2"/>
          </p:cNvCxnSpPr>
          <p:nvPr/>
        </p:nvCxnSpPr>
        <p:spPr>
          <a:xfrm>
            <a:off x="5472626" y="4434000"/>
            <a:ext cx="0" cy="327000"/>
          </a:xfrm>
          <a:prstGeom prst="straightConnector1">
            <a:avLst/>
          </a:prstGeom>
          <a:noFill/>
          <a:ln w="9525" cap="flat" cmpd="sng">
            <a:solidFill>
              <a:srgbClr val="0C5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" name="Google Shape;133;p10"/>
          <p:cNvSpPr txBox="1"/>
          <p:nvPr/>
        </p:nvSpPr>
        <p:spPr>
          <a:xfrm>
            <a:off x="4963191" y="4654260"/>
            <a:ext cx="1140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Characteristic Eligibility</a:t>
            </a:r>
            <a:endParaRPr sz="1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3479401" y="4612909"/>
            <a:ext cx="117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Reinforcement Baseline</a:t>
            </a:r>
            <a:endParaRPr sz="1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5" name="Google Shape;135;p10"/>
          <p:cNvCxnSpPr/>
          <p:nvPr/>
        </p:nvCxnSpPr>
        <p:spPr>
          <a:xfrm flipH="1">
            <a:off x="4028945" y="4103159"/>
            <a:ext cx="382500" cy="551100"/>
          </a:xfrm>
          <a:prstGeom prst="straightConnector1">
            <a:avLst/>
          </a:prstGeom>
          <a:noFill/>
          <a:ln w="9525" cap="flat" cmpd="sng">
            <a:solidFill>
              <a:srgbClr val="0C5ADB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36" name="Google Shape;13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749" y="1405125"/>
            <a:ext cx="2645825" cy="13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0750" y="3633450"/>
            <a:ext cx="3523851" cy="6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BD6831-5B65-3E23-6439-B5014C556E3B}"/>
                  </a:ext>
                </a:extLst>
              </p14:cNvPr>
              <p14:cNvContentPartPr/>
              <p14:nvPr/>
            </p14:nvContentPartPr>
            <p14:xfrm>
              <a:off x="3542040" y="1370520"/>
              <a:ext cx="1934640" cy="285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BD6831-5B65-3E23-6439-B5014C556E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0440" y="1348920"/>
                <a:ext cx="1977840" cy="289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fe1a2834_1_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the episodic case, we define the performance by assuming that every episode starts from state        (non-random), as follows:</a:t>
            </a:r>
            <a:endParaRPr sz="16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where               is the true value function given a parameterized policy </a:t>
            </a:r>
            <a:endParaRPr sz="16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Policy Gradient Theorem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The gradient of the performance can be expressed in terms of the gradient of the policy, as follows</a:t>
            </a:r>
            <a:endParaRPr sz="16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Google Shape;144;g117fe1a2834_1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Policy Gradient Theorem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5" name="Google Shape;145;g117fe1a2834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125" y="1910725"/>
            <a:ext cx="1656374" cy="3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17fe1a2834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375" y="2387700"/>
            <a:ext cx="582468" cy="1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17fe1a2834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1275" y="2455852"/>
            <a:ext cx="210975" cy="12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17fe1a2834_1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865" y="1605174"/>
            <a:ext cx="210978" cy="16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17fe1a2834_1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3125" y="3557861"/>
            <a:ext cx="4242275" cy="5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17fe1a2834_1_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7b8a5b67f_0_32"/>
          <p:cNvSpPr txBox="1">
            <a:spLocks noGrp="1"/>
          </p:cNvSpPr>
          <p:nvPr>
            <p:ph type="body" idx="1"/>
          </p:nvPr>
        </p:nvSpPr>
        <p:spPr>
          <a:xfrm>
            <a:off x="311700" y="1164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policy gradient theorem provides an analytic expression for the gradient of performance with respect to the policy parameter </a:t>
            </a:r>
            <a:r>
              <a:rPr lang="en-US" i="1" dirty="0" err="1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θ</a:t>
            </a:r>
            <a:endParaRPr i="1" dirty="0">
              <a:solidFill>
                <a:schemeClr val="dk1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begin the proof by expressing the gradient of the state-value function in terms of the action-value function</a:t>
            </a: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g117b8a5b67f_0_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Policy Gradient Theorem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7" name="Google Shape;157;g117b8a5b67f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475" y="2530925"/>
            <a:ext cx="4260224" cy="6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17b8a5b67f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9100" y="3271825"/>
            <a:ext cx="4151726" cy="4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17b8a5b67f_0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9100" y="3727400"/>
            <a:ext cx="5770752" cy="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17b8a5b67f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7b8a5b67f_0_46"/>
          <p:cNvSpPr txBox="1">
            <a:spLocks noGrp="1"/>
          </p:cNvSpPr>
          <p:nvPr>
            <p:ph type="body" idx="1"/>
          </p:nvPr>
        </p:nvSpPr>
        <p:spPr>
          <a:xfrm>
            <a:off x="1733430" y="4494912"/>
            <a:ext cx="74106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642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the probability of transitioning from state </a:t>
            </a:r>
            <a:r>
              <a:rPr lang="en-US" sz="1642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en-US" sz="1642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state </a:t>
            </a:r>
            <a:r>
              <a:rPr lang="en-US" sz="1642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-US" sz="1642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</a:t>
            </a:r>
            <a:r>
              <a:rPr lang="en-US" sz="1642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-US" sz="1642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steps under policy </a:t>
            </a:r>
            <a:r>
              <a:rPr lang="en-US" sz="1642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π</a:t>
            </a:r>
            <a:endParaRPr sz="1642" i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642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6" name="Google Shape;166;g117b8a5b67f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25" y="1174727"/>
            <a:ext cx="7968952" cy="324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17b8a5b67f_0_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Policy Gradient Theorem: Proof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8" name="Google Shape;168;g117b8a5b67f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75" y="4538000"/>
            <a:ext cx="1567055" cy="4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17b8a5b67f_0_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7b8a5b67f_0_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Policy Gradient Theorem: Proof (contd.)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5" name="Google Shape;175;g117b8a5b67f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625" y="1119775"/>
            <a:ext cx="604274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17b8a5b67f_0_54"/>
          <p:cNvSpPr txBox="1"/>
          <p:nvPr/>
        </p:nvSpPr>
        <p:spPr>
          <a:xfrm>
            <a:off x="7401050" y="4774200"/>
            <a:ext cx="30000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77" name="Google Shape;177;g117b8a5b67f_0_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7b8a5b67f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REINFORCE: MC Policy Gradient</a:t>
            </a:r>
            <a:endParaRPr/>
          </a:p>
        </p:txBody>
      </p:sp>
      <p:pic>
        <p:nvPicPr>
          <p:cNvPr id="183" name="Google Shape;183;g117b8a5b67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931" y="2152031"/>
            <a:ext cx="5751895" cy="1695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17b8a5b67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925" y="1552200"/>
            <a:ext cx="2495371" cy="65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17b8a5b67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500" y="4060625"/>
            <a:ext cx="3668473" cy="7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17b8a5b67f_0_0"/>
          <p:cNvSpPr txBox="1"/>
          <p:nvPr/>
        </p:nvSpPr>
        <p:spPr>
          <a:xfrm>
            <a:off x="5582075" y="3847425"/>
            <a:ext cx="2640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Uses the complete return from time </a:t>
            </a:r>
            <a:r>
              <a:rPr lang="en-US" i="1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, which includes all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future rewards up until the end of the episode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7" name="Google Shape;187;g117b8a5b67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325" y="1017725"/>
            <a:ext cx="3845887" cy="6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17b8a5b67f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REINFORCE: MC Policy Gradient Algorithm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7682" y="1033862"/>
            <a:ext cx="6728636" cy="24668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4"/>
          <p:cNvSpPr txBox="1">
            <a:spLocks noGrp="1"/>
          </p:cNvSpPr>
          <p:nvPr>
            <p:ph type="body" idx="1"/>
          </p:nvPr>
        </p:nvSpPr>
        <p:spPr>
          <a:xfrm>
            <a:off x="311700" y="3601314"/>
            <a:ext cx="8520600" cy="124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01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Cambria"/>
              <a:buChar char="●"/>
            </a:pPr>
            <a:r>
              <a:rPr lang="en-US" sz="1660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algorithm computes an unbiased estimate of the gradient</a:t>
            </a:r>
            <a:endParaRPr sz="1829"/>
          </a:p>
          <a:p>
            <a:pPr marL="457200" lvl="0" indent="-33401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Cambria"/>
              <a:buChar char="●"/>
            </a:pPr>
            <a:r>
              <a:rPr lang="en-US" sz="1660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Can be very slow due to high variance in the estimates</a:t>
            </a:r>
            <a:endParaRPr sz="1829"/>
          </a:p>
          <a:p>
            <a:pPr marL="457200" lvl="0" indent="-33401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Cambria"/>
              <a:buChar char="●"/>
            </a:pPr>
            <a:r>
              <a:rPr lang="en-US" sz="1660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Variance is related to the “recurrence time" or the episode length</a:t>
            </a:r>
            <a:endParaRPr sz="1829"/>
          </a:p>
          <a:p>
            <a:pPr marL="457200" lvl="0" indent="-33401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Cambria"/>
              <a:buChar char="●"/>
            </a:pPr>
            <a:r>
              <a:rPr lang="en-US" sz="1660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For problems with large state spaces, the variance becomes unacceptably high.</a:t>
            </a:r>
            <a:endParaRPr sz="1829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66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7b8a5b67f_0_6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policy gradient theorem can be generalized to include a comparison of the action value to an arbitrary baseline </a:t>
            </a:r>
            <a:r>
              <a:rPr lang="en-US" i="1" dirty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b(s)</a:t>
            </a:r>
            <a:endParaRPr i="1" dirty="0">
              <a:solidFill>
                <a:schemeClr val="dk1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baseline should be a function (or a random variable) that does not depend on the action </a:t>
            </a:r>
            <a:r>
              <a:rPr lang="en-US" i="1" dirty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</a:t>
            </a: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in which case, the subtracted quantity is 0</a:t>
            </a: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Update rule of REINFORCE with baseline</a:t>
            </a: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Doesn’t change the expected value, but has an effect on the variance</a:t>
            </a: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g117b8a5b67f_0_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REINFORCE: With Baseline</a:t>
            </a:r>
            <a:endParaRPr/>
          </a:p>
        </p:txBody>
      </p:sp>
      <p:pic>
        <p:nvPicPr>
          <p:cNvPr id="203" name="Google Shape;203;g117b8a5b67f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200" y="1862675"/>
            <a:ext cx="4852100" cy="525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17b8a5b67f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200" y="2983800"/>
            <a:ext cx="5443126" cy="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17b8a5b67f_0_66"/>
          <p:cNvPicPr preferRelativeResize="0"/>
          <p:nvPr/>
        </p:nvPicPr>
        <p:blipFill rotWithShape="1">
          <a:blip r:embed="rId5">
            <a:alphaModFix/>
          </a:blip>
          <a:srcRect t="8887" b="8665"/>
          <a:stretch/>
        </p:blipFill>
        <p:spPr>
          <a:xfrm>
            <a:off x="1308825" y="3812750"/>
            <a:ext cx="4644801" cy="6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17b8a5b67f_0_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Actor-Critic methods learn both a policy and a state-value function simultaneously.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policy is referred to as the actor that suggests actions given a state. 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estimated value function is referred to as the critic. It evaluates actions taken by the actor based on the given policy.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17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Actor-Critic Methods</a:t>
            </a:r>
            <a:endParaRPr/>
          </a:p>
        </p:txBody>
      </p:sp>
      <p:pic>
        <p:nvPicPr>
          <p:cNvPr id="213" name="Google Shape;2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373" y="2618968"/>
            <a:ext cx="6796078" cy="208003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One-step Actor-Critic Algorithm</a:t>
            </a:r>
            <a:endParaRPr/>
          </a:p>
        </p:txBody>
      </p:sp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342" y="1079225"/>
            <a:ext cx="6594953" cy="370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Solution Methods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Temporal Difference Methods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TD(λ)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Q-learning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SARSA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Actor-Critic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Policy Search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Policy Gradient Methods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Evolutionary algorithms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 based methods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Stochastic Dynamic Programming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Bayesian approaches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4995D4-E02C-B845-8B14-5C1B298A9956}"/>
                  </a:ext>
                </a:extLst>
              </p14:cNvPr>
              <p14:cNvContentPartPr/>
              <p14:nvPr/>
            </p14:nvContentPartPr>
            <p14:xfrm>
              <a:off x="3526560" y="1377360"/>
              <a:ext cx="3876840" cy="243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4995D4-E02C-B845-8B14-5C1B298A99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0360" y="1361160"/>
                <a:ext cx="3914640" cy="24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42AF75-0A77-39E0-54ED-67C9D46A7DCC}"/>
                  </a:ext>
                </a:extLst>
              </p14:cNvPr>
              <p14:cNvContentPartPr/>
              <p14:nvPr/>
            </p14:nvContentPartPr>
            <p14:xfrm>
              <a:off x="863280" y="861120"/>
              <a:ext cx="4263480" cy="266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42AF75-0A77-39E0-54ED-67C9D46A7D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1680" y="844920"/>
                <a:ext cx="4301280" cy="269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Monte-Carlo Policy Gradient</a:t>
            </a:r>
            <a:endParaRPr/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4912" y="2246010"/>
            <a:ext cx="3814175" cy="75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0662" y="3271532"/>
            <a:ext cx="576719" cy="218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1999" y="3315469"/>
            <a:ext cx="166763" cy="13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57278" y="3227594"/>
            <a:ext cx="647129" cy="218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64912" y="3590034"/>
            <a:ext cx="166763" cy="13034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Monte-Carlo Policy Gradient (contd.)</a:t>
            </a:r>
            <a:endParaRPr/>
          </a:p>
        </p:txBody>
      </p:sp>
      <p:sp>
        <p:nvSpPr>
          <p:cNvPr id="239" name="Google Shape;239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1600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“likelihood ratio" in this case evaluates to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600" b="0" i="0" u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600" b="0" i="0" u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1600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estimate depends on the starting state     . One way to address thi</a:t>
            </a: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 issue is to assume a fixed initial state</a:t>
            </a:r>
            <a:endParaRPr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1600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More common assumption is to use the average reward formulation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600"/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8943" y="1730086"/>
            <a:ext cx="3645074" cy="84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12" y="2880257"/>
            <a:ext cx="166763" cy="13034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Policy Gradient Theorem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49" name="Google Shape;24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312" y="1017725"/>
            <a:ext cx="6515691" cy="379004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Incremental Update</a:t>
            </a:r>
            <a:endParaRPr/>
          </a:p>
        </p:txBody>
      </p:sp>
      <p:sp>
        <p:nvSpPr>
          <p:cNvPr id="256" name="Google Shape;256;p13"/>
          <p:cNvSpPr txBox="1"/>
          <p:nvPr/>
        </p:nvSpPr>
        <p:spPr>
          <a:xfrm>
            <a:off x="4434214" y="471348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Verify this slide before typing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19" y="1017725"/>
            <a:ext cx="6411207" cy="369575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896214"/>
            <a:ext cx="61341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5"/>
          <p:cNvSpPr txBox="1">
            <a:spLocks noGrp="1"/>
          </p:cNvSpPr>
          <p:nvPr>
            <p:ph type="body" idx="1"/>
          </p:nvPr>
        </p:nvSpPr>
        <p:spPr>
          <a:xfrm>
            <a:off x="311700" y="3601314"/>
            <a:ext cx="8520600" cy="124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600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algorithm computes an unbiased estimate of the gradient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600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Can be very slow due to high variance in the estimates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600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Variance is related to the “recurrence time" or the episode length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600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For problems with large state spaces, the variance becomes unacceptably high.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5" name="Google Shape;265;p15"/>
          <p:cNvSpPr txBox="1">
            <a:spLocks noGrp="1"/>
          </p:cNvSpPr>
          <p:nvPr>
            <p:ph type="title"/>
          </p:nvPr>
        </p:nvSpPr>
        <p:spPr>
          <a:xfrm>
            <a:off x="311700" y="32351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Simple MC Policy Gradient Algorithm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6" name="Google Shape;26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Deterministic Policy Gradient </a:t>
            </a:r>
            <a:r>
              <a:rPr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(Not part of this lecture)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600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Problems with continuous action spaces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0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 to implement differentiable continuous controllers in many problems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0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Reduces the expectation to over only the states greatly simplifying the gradient estimation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0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Avoids max over actions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Key difficulty: What is the notion of gradient for deterministic policies?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0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Continuous action spaces allow us to think of change in actions w.r.t. policy parameter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Deterministic Policy Gradient Theorem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&lt;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equation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be shown to be the limit of the Stochastic Policy Gradient Theorem in the limit the variance of the policy goes to zero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Exploration?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0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If the environment is stochastic then not an issue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0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Otherwise use off-policy actor-critic, where the behavior policy differs from the estimation policy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0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Q – learning for value function updates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Still require compatible parameterizations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Solution Methods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Temporal Difference Methods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sng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TD(λ)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sng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Q-learning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sng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SARSA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Actor-Critic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Policy Search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Policy Gradient Methods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none" strike="sng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Evolutionary algorithms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 based methods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Stochastic Dynamic Programming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none" strike="sng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Bayesian approaches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3835E1-EEF0-B14A-A723-57E6209F08CC}"/>
                  </a:ext>
                </a:extLst>
              </p14:cNvPr>
              <p14:cNvContentPartPr/>
              <p14:nvPr/>
            </p14:nvContentPartPr>
            <p14:xfrm>
              <a:off x="4313880" y="4037400"/>
              <a:ext cx="12960" cy="1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3835E1-EEF0-B14A-A723-57E6209F08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2280" y="4015800"/>
                <a:ext cx="561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AB4280-C141-4F24-DD02-B68B616853E5}"/>
                  </a:ext>
                </a:extLst>
              </p14:cNvPr>
              <p14:cNvContentPartPr/>
              <p14:nvPr/>
            </p14:nvContentPartPr>
            <p14:xfrm>
              <a:off x="637560" y="1555920"/>
              <a:ext cx="3650760" cy="2448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AB4280-C141-4F24-DD02-B68B616853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960" y="1534320"/>
                <a:ext cx="3688560" cy="248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Solution Methods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b="0" i="0" u="none" strike="noStrik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Temporal Difference Methods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sng" strike="noStrik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TD(</a:t>
            </a:r>
            <a:r>
              <a:rPr lang="en-US" b="0" i="0" u="sng" strike="noStrik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λ</a:t>
            </a:r>
            <a:r>
              <a:rPr lang="en-US" b="0" i="0" u="sng" strike="noStrik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sng" strike="noStrik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Q-learning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sng" strike="noStrik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SARSA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1" i="0" u="none" strike="noStrike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Actor-Critic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b="0" i="0" u="none" strike="noStrik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Policy Search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mbria"/>
              <a:buChar char="○"/>
            </a:pPr>
            <a:r>
              <a:rPr lang="en-US" b="1" i="0" u="none" strike="noStrike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Policy Gradient Methods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none" strike="sngStrik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Evolutionary algorithms</a:t>
            </a:r>
            <a:endParaRPr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 based methods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none" strike="noStrik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Stochastic Dynamic Programming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none" strike="sngStrik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Bayesian approaches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Google Shape;7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Policy Search Methods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97400" y="1116756"/>
            <a:ext cx="91180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Policy search: Instead of maintaining estimates of value functions, search in the space of policies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b="1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Why?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Simpler description 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Better convergence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Robust to partial observability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Direct policy search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-US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Genetic algorithms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b="0" i="0" u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Policy Gradient Approaches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2C18C2-E90B-FB59-D74D-B0683666AFD2}"/>
                  </a:ext>
                </a:extLst>
              </p14:cNvPr>
              <p14:cNvContentPartPr/>
              <p14:nvPr/>
            </p14:nvContentPartPr>
            <p14:xfrm>
              <a:off x="2705400" y="1644480"/>
              <a:ext cx="5794560" cy="171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2C18C2-E90B-FB59-D74D-B0683666AF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9200" y="1622880"/>
                <a:ext cx="5826960" cy="175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443300" y="1133125"/>
            <a:ext cx="7986300" cy="30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Policy depends on some parameters </a:t>
            </a:r>
            <a:r>
              <a:rPr lang="en-US" sz="1600" i="1" dirty="0" err="1">
                <a:solidFill>
                  <a:schemeClr val="dk1"/>
                </a:solidFill>
              </a:rPr>
              <a:t>θ</a:t>
            </a:r>
            <a:endParaRPr sz="1600" i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Action preferences</a:t>
            </a: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Mean and variance</a:t>
            </a: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Weights of a neural network</a:t>
            </a: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Idea: 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Modify policy parameters directly instead of estimating the action values</a:t>
            </a:r>
            <a:endParaRPr sz="16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Maximize: </a:t>
            </a:r>
            <a:endParaRPr sz="16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i="1" dirty="0" err="1">
                <a:solidFill>
                  <a:schemeClr val="dk1"/>
                </a:solidFill>
              </a:rPr>
              <a:t>θ</a:t>
            </a:r>
            <a:r>
              <a:rPr lang="en-US" sz="1600" i="1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update:</a:t>
            </a: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Policy Gradient Methods</a:t>
            </a:r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5343857" y="2953116"/>
            <a:ext cx="2149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Simplified Setting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Immediate Reward or </a:t>
            </a:r>
            <a:endParaRPr sz="1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Multi-arm bandits</a:t>
            </a:r>
            <a:endParaRPr sz="1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8" name="Google Shape;109;p8">
            <a:extLst>
              <a:ext uri="{FF2B5EF4-FFF2-40B4-BE49-F238E27FC236}">
                <a16:creationId xmlns:a16="http://schemas.microsoft.com/office/drawing/2014/main" id="{FC78C89F-D611-D447-B0DD-E792D4815CC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00" y="2971746"/>
            <a:ext cx="1306422" cy="259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0;p8">
            <a:extLst>
              <a:ext uri="{FF2B5EF4-FFF2-40B4-BE49-F238E27FC236}">
                <a16:creationId xmlns:a16="http://schemas.microsoft.com/office/drawing/2014/main" id="{2E37B193-F139-B041-8636-3866720F3BF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209" y="3724156"/>
            <a:ext cx="1554133" cy="25914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C15F58-A7C6-85A3-478B-76709E3AA5E4}"/>
                  </a:ext>
                </a:extLst>
              </p14:cNvPr>
              <p14:cNvContentPartPr/>
              <p14:nvPr/>
            </p14:nvContentPartPr>
            <p14:xfrm>
              <a:off x="1092960" y="0"/>
              <a:ext cx="7983360" cy="466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C15F58-A7C6-85A3-478B-76709E3AA5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1360" y="-21600"/>
                <a:ext cx="8021160" cy="470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Multi-Armed Bandit</a:t>
            </a:r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762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-US" b="0" i="1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-arm bandit problem is to  learn to preferentially select a particular action (arm) from a  set of </a:t>
            </a:r>
            <a:r>
              <a:rPr lang="en-US" b="0" i="1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 </a:t>
            </a:r>
            <a:r>
              <a:rPr lang="en-US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actions (1, 2, 3, . . . . , </a:t>
            </a:r>
            <a:r>
              <a:rPr lang="en-US" b="0" i="1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-US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Each selection results in Rewards, with noise</a:t>
            </a:r>
            <a:endParaRPr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-US" sz="1800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Sometimes you get a reward, sometimes don’t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-US" b="0" i="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Pick arm that has the highest expected reward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1" name="Google Shape;101;p7" descr="slot-mach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8844" y="3038344"/>
            <a:ext cx="2105156" cy="210515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DAD693-5E81-D380-ABD3-7AD9548A7C3D}"/>
                  </a:ext>
                </a:extLst>
              </p14:cNvPr>
              <p14:cNvContentPartPr/>
              <p14:nvPr/>
            </p14:nvContentPartPr>
            <p14:xfrm>
              <a:off x="6110640" y="1488600"/>
              <a:ext cx="2957400" cy="83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DAD693-5E81-D380-ABD3-7AD9548A7C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4440" y="1472400"/>
                <a:ext cx="2995200" cy="87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/>
        </p:nvSpPr>
        <p:spPr>
          <a:xfrm>
            <a:off x="311700" y="1157650"/>
            <a:ext cx="7996500" cy="30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Policy depends on some parameters </a:t>
            </a:r>
            <a:r>
              <a:rPr lang="en-US" sz="1600" i="1" dirty="0" err="1">
                <a:solidFill>
                  <a:schemeClr val="dk1"/>
                </a:solidFill>
              </a:rPr>
              <a:t>θ</a:t>
            </a:r>
            <a:endParaRPr sz="1600" i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Action preferences</a:t>
            </a: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Mean and variance</a:t>
            </a: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Weights of a neural network</a:t>
            </a: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Idea: 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Modify policy parameters directly instead of estimating the action values</a:t>
            </a:r>
            <a:endParaRPr sz="16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Maximize: </a:t>
            </a:r>
            <a:endParaRPr sz="16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-US" sz="1600" i="1" dirty="0" err="1">
                <a:solidFill>
                  <a:schemeClr val="dk1"/>
                </a:solidFill>
              </a:rPr>
              <a:t>θ</a:t>
            </a:r>
            <a:r>
              <a:rPr lang="en-US" sz="1600" i="1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update:</a:t>
            </a: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Policy Gradient Methods</a:t>
            </a:r>
            <a:endParaRPr/>
          </a:p>
        </p:txBody>
      </p:sp>
      <p:sp>
        <p:nvSpPr>
          <p:cNvPr id="108" name="Google Shape;108;p8"/>
          <p:cNvSpPr txBox="1"/>
          <p:nvPr/>
        </p:nvSpPr>
        <p:spPr>
          <a:xfrm>
            <a:off x="5333632" y="2963316"/>
            <a:ext cx="2149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Simplified Setting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Immediate Reward or </a:t>
            </a:r>
            <a:endParaRPr sz="1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Multi-arm bandits</a:t>
            </a:r>
            <a:endParaRPr sz="1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9" name="Google Shape;10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00" y="2971746"/>
            <a:ext cx="1306422" cy="259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209" y="3724156"/>
            <a:ext cx="1554133" cy="25914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198146-370F-8746-A57E-75B2CEA6AE5C}"/>
                  </a:ext>
                </a:extLst>
              </p:cNvPr>
              <p:cNvSpPr txBox="1"/>
              <p:nvPr/>
            </p:nvSpPr>
            <p:spPr>
              <a:xfrm>
                <a:off x="2589739" y="2805351"/>
                <a:ext cx="1766766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198146-370F-8746-A57E-75B2CEA6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739" y="2805351"/>
                <a:ext cx="1766766" cy="672172"/>
              </a:xfrm>
              <a:prstGeom prst="rect">
                <a:avLst/>
              </a:prstGeom>
              <a:blipFill>
                <a:blip r:embed="rId5"/>
                <a:stretch>
                  <a:fillRect l="-33571" t="-144444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FD585D-897F-989A-CA2B-77E074AAFA56}"/>
                  </a:ext>
                </a:extLst>
              </p14:cNvPr>
              <p14:cNvContentPartPr/>
              <p14:nvPr/>
            </p14:nvContentPartPr>
            <p14:xfrm>
              <a:off x="1500840" y="465480"/>
              <a:ext cx="7449120" cy="370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FD585D-897F-989A-CA2B-77E074AAF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9240" y="443880"/>
                <a:ext cx="7492320" cy="374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Stochastic Gradient Descent</a:t>
            </a:r>
            <a:endParaRPr/>
          </a:p>
        </p:txBody>
      </p:sp>
      <p:sp>
        <p:nvSpPr>
          <p:cNvPr id="120" name="Google Shape;120;p9"/>
          <p:cNvSpPr txBox="1"/>
          <p:nvPr/>
        </p:nvSpPr>
        <p:spPr>
          <a:xfrm>
            <a:off x="260675" y="989050"/>
            <a:ext cx="78888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compute the gradient of the performance </a:t>
            </a:r>
            <a:r>
              <a:rPr lang="en-US" sz="16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J(</a:t>
            </a:r>
            <a:r>
              <a:rPr lang="en-US" sz="1600" b="1" i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i="1" dirty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w.r.t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parameters </a:t>
            </a:r>
            <a:r>
              <a:rPr lang="en-US" sz="1600" i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sz="16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311700" y="3476425"/>
            <a:ext cx="527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Estimate the gradient from </a:t>
            </a:r>
            <a:r>
              <a:rPr lang="en-US" sz="1600" i="1">
                <a:solidFill>
                  <a:schemeClr val="dk1"/>
                </a:solidFill>
              </a:rPr>
              <a:t>N</a:t>
            </a:r>
            <a:r>
              <a:rPr lang="en-US" sz="1600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samples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2" name="Google Shape;12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429" y="3911904"/>
            <a:ext cx="2978951" cy="114729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3B2D5E-7A8A-F64E-ABAB-DB559610292E}"/>
                  </a:ext>
                </a:extLst>
              </p:cNvPr>
              <p:cNvSpPr txBox="1"/>
              <p:nvPr/>
            </p:nvSpPr>
            <p:spPr>
              <a:xfrm>
                <a:off x="1668704" y="1815745"/>
                <a:ext cx="3610868" cy="1691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3B2D5E-7A8A-F64E-ABAB-DB5596102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04" y="1815745"/>
                <a:ext cx="3610868" cy="1691745"/>
              </a:xfrm>
              <a:prstGeom prst="rect">
                <a:avLst/>
              </a:prstGeom>
              <a:blipFill>
                <a:blip r:embed="rId4"/>
                <a:stretch>
                  <a:fillRect t="-39850" b="-60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923CEC-87DB-B641-8367-AC63E69ABAE6}"/>
                  </a:ext>
                </a:extLst>
              </p:cNvPr>
              <p:cNvSpPr txBox="1"/>
              <p:nvPr/>
            </p:nvSpPr>
            <p:spPr>
              <a:xfrm>
                <a:off x="2380575" y="1376630"/>
                <a:ext cx="2728889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923CEC-87DB-B641-8367-AC63E69AB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575" y="1376630"/>
                <a:ext cx="2728889" cy="597471"/>
              </a:xfrm>
              <a:prstGeom prst="rect">
                <a:avLst/>
              </a:prstGeom>
              <a:blipFill>
                <a:blip r:embed="rId5"/>
                <a:stretch>
                  <a:fillRect l="-1852" t="-150000" b="-20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BC16B1-2566-E791-B80C-7DDC658E2ABD}"/>
                  </a:ext>
                </a:extLst>
              </p14:cNvPr>
              <p14:cNvContentPartPr/>
              <p14:nvPr/>
            </p14:nvContentPartPr>
            <p14:xfrm>
              <a:off x="2093400" y="893520"/>
              <a:ext cx="6235200" cy="400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BC16B1-2566-E791-B80C-7DDC658E2A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1800" y="871920"/>
                <a:ext cx="6273000" cy="405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1085</Words>
  <Application>Microsoft Macintosh PowerPoint</Application>
  <PresentationFormat>On-screen Show (16:9)</PresentationFormat>
  <Paragraphs>202</Paragraphs>
  <Slides>25</Slides>
  <Notes>25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</vt:lpstr>
      <vt:lpstr>Cambria Math</vt:lpstr>
      <vt:lpstr>Noto Sans Symbols</vt:lpstr>
      <vt:lpstr>Times New Roman</vt:lpstr>
      <vt:lpstr>Simple Light</vt:lpstr>
      <vt:lpstr>Lecture 7 Policy Gradient Algorithms</vt:lpstr>
      <vt:lpstr>Solution Methods</vt:lpstr>
      <vt:lpstr>Solution Methods</vt:lpstr>
      <vt:lpstr>Solution Methods</vt:lpstr>
      <vt:lpstr>Policy Search Methods</vt:lpstr>
      <vt:lpstr>Policy Gradient Methods</vt:lpstr>
      <vt:lpstr>Multi-Armed Bandit</vt:lpstr>
      <vt:lpstr>Policy Gradient Methods</vt:lpstr>
      <vt:lpstr>Stochastic Gradient Descent</vt:lpstr>
      <vt:lpstr>REINFORCE (Williams ‘92)</vt:lpstr>
      <vt:lpstr>Policy Gradient Theorem </vt:lpstr>
      <vt:lpstr>Policy Gradient Theorem </vt:lpstr>
      <vt:lpstr>Policy Gradient Theorem: Proof </vt:lpstr>
      <vt:lpstr>Policy Gradient Theorem: Proof (contd.) </vt:lpstr>
      <vt:lpstr>REINFORCE: MC Policy Gradient</vt:lpstr>
      <vt:lpstr>REINFORCE: MC Policy Gradient Algorithm </vt:lpstr>
      <vt:lpstr>REINFORCE: With Baseline</vt:lpstr>
      <vt:lpstr>Actor-Critic Methods</vt:lpstr>
      <vt:lpstr>One-step Actor-Critic Algorithm</vt:lpstr>
      <vt:lpstr>Monte-Carlo Policy Gradient</vt:lpstr>
      <vt:lpstr>Monte-Carlo Policy Gradient (contd.)</vt:lpstr>
      <vt:lpstr>Policy Gradient Theorem </vt:lpstr>
      <vt:lpstr>Incremental Update</vt:lpstr>
      <vt:lpstr>Simple MC Policy Gradient Algorithm </vt:lpstr>
      <vt:lpstr>Deterministic Policy Gradient (Not part of this lecture)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Policy Gradient Algorithms</dc:title>
  <cp:lastModifiedBy>Ravindran B</cp:lastModifiedBy>
  <cp:revision>11</cp:revision>
  <dcterms:modified xsi:type="dcterms:W3CDTF">2023-07-18T12:56:32Z</dcterms:modified>
</cp:coreProperties>
</file>