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993DFF-C262-4286-828E-02B9647D3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454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DAF322-E28C-4ED2-992B-835F1736BF6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0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44DF8D-4774-4072-B677-C0EF5AFE199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2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5843D5-EB2E-4CE9-B339-47E1608DC54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8A66F2-FE9B-4442-AAE9-1EC2A4F4F15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0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497994-8BBC-490F-AAB6-F46CC50E881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5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8749AF-5704-4B59-BD9B-8CF7ECAAE8B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59DDD7-BA78-4361-B5F5-D1BF27D4F36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7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F67936-BEB4-4489-9734-3CD97ADA758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8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F2D5A7-FDC3-4808-9B02-99F19ED2332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3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01397C-6315-4CBD-86E8-8A8F9121CE3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18332-E68B-4F8E-B36D-D90FBD3D0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8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E982D-B983-4668-A2C0-B2BA4BAB1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4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6D07B-FE46-4468-B786-6973631F7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08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50B0A-94C4-4B74-9889-BC03B3ACA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00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A9986-952B-40EA-ABB5-316275DB5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1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206BF-14E8-4BD7-8E4A-EB3FE95BE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70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AADE1-8D33-4566-A5AC-5A785B222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4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E4A0B-735C-425C-902A-869B5CB5F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8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0E637-09C3-4B4B-A3AE-7D635ADA9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73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906DC-431D-49DF-AF9B-F571D5487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1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2A986-B973-42D3-927C-578F42F08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E97B2-D93B-4076-8F79-3647C1DEC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FEAF7-CECB-44F3-BC22-D47F17D5D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9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44C57-5B3B-4126-9213-0ECDD2D7A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7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2AC623-1D11-4166-B955-AC300FFBCB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 and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21554C-5AEB-458B-9690-AB535BBB6B2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functions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handling function – Divided into three activities.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 and unloading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Unloading/loading the material from/to the vehicle.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movement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Moving the material within the warehouse manually or with the help of material handling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equipments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 forklift, crane, conveyer).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filling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Fulfilling the given order from various lots at various locations within the warehouse.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A5D5B5-4D9D-474F-96F1-E4AA4C300A1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functions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sharing function: Information flow inside and outside the warehouse. Close coordination with the production facility (for inflow information) and the marketing function (for outflow information).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critical information regarding – inventory levels of various products; warehouse expenses; transit damage; consignment tracking etc.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case of private warehouse: Integration with the ERP system of the organization?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0D0432-871A-43B9-B95C-AFF377DC8DB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strategies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Options available regarding acquiring a warehouse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 to be considered: Degree of control, investment, product characteristics, demand fluctuations, economies of scale, etc.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decision- have a long term impact on system efficiency.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practice, combination of these basic options is found commonly.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55D866-D6B3-43ED-BB1E-8F65625F8C5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warehouse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owning the products in the warehouse, operates the </a:t>
            </a:r>
            <a:r>
              <a:rPr lang="en-US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warehouse.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Administrative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financial </a:t>
            </a:r>
            <a:r>
              <a:rPr lang="en-US" alt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control: The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might be leased or rented.</a:t>
            </a:r>
          </a:p>
          <a:p>
            <a:pPr marL="609600" indent="-609600" eaLnBrk="1" hangingPunct="1"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prefers a private warehouse when: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specific handling and storing system needed.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volumes, giving economies of scale benefits.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 degree of control needed.</a:t>
            </a:r>
          </a:p>
          <a:p>
            <a:pPr marL="609600" indent="-609600" eaLnBrk="1" hangingPunct="1"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 Flexibility, control, low operating costs. </a:t>
            </a:r>
          </a:p>
          <a:p>
            <a:pPr marL="609600" indent="-609600" eaLnBrk="1" hangingPunct="1"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be planned close to market to increase customer service levels.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9F285-ECAA-49DC-B28A-70872DA2314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warehouse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Firms having storage facility, material handling system for their own use, let others use the same. 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for most generic products.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new firms, because it gives financial flexibility.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Disadvantages: No control over operations, order fulfillment is slow (customer service suffers), product damage may be high.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Advantages: Economies of scale because of volume generated through large number of users. No investment needed by firms hiring the facility.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Customs warehouse for export/import firms.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C1DCB-3E54-4EE7-BA94-3066C83F00A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 warehouse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specific facilities hired for specific period at a fixed charge.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benefits of both private and public warehouses.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like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equipments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labor, communication devises can be shared with other depositors from the same industry. This gives economies of scale. 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gives flexibility of operation and customized facilities.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these are product specific, product damage is minimal.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 growing sector within warehousing business. Expected to grow at 12 – 15% over the next five years.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67563-DC2C-49EB-B113-31BB491B557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site selection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main considerations: service and cost.</a:t>
            </a:r>
          </a:p>
          <a:p>
            <a:pPr marL="609600" indent="-609600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issues could include-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transportation cost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levies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063F8E-A274-40EB-89A4-E7CE3D76878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function for logistics.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as a switching facility rather than as a long term storage house.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performance is judged by its productivity and cost performance, while trying to achieve customer satisfaction and lower cost of operation.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step in designing logistic network is to choose between a centralized or decentralized warehouse.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warehouse offers better control, economies of scale. Whereas decentralized warehouse ensures best service to the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6D8CF-5C17-46E6-9B8D-F68D2212CE5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for designing warehouse could include: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utilization of storage space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labor productivity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asset utilization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Reduction in material handling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Reduction in operating cost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inventory turnover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order filling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F4A9EB-F6CD-4D6A-909D-C77027A05FF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practices in India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515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Warehouse Corp (CWC)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of India enterprise. Started in 1957 under Warehousing Corp Act.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objective is to provide scientific storage facilities for agricultural inputs and produce. (Presently about 40% of the commodities in storage are food grain and fertilizers.)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507 facilities at a combined utilization of 70%. Total capacity of approximately 100 lakh metric tons.)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Plans to set-up new warehouses near railway stations in collaboration with Indian Railways.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 Extension Services Scheme (FESS): Educating farmers about scientific storage practices.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BB4778-D9B2-4D51-A77D-BFC9165A39A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practices in India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Snowman Frozen Food Limited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venture between Gateway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Distriparks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Nichirei Logistics and Mitsubishi Logistics.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Operates cold storages for marine products, processed food products and fruits.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Bangalore headquartered company.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Owns and operates 16 cold stores across India.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 reefer trucks.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clients storing over 3000 types of temperature-controlled products.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C8761B-21A3-4177-B017-2715A4D67CA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practices in India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Bulk Liquid Cargo Storage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 Limited. A Chennai-based company. Formerly known as the Indian Molasses Company. Started in 1935.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 third-party liquid storage facility service provider in the private sector. Expert in storing hazardous liquid cargo, petroleum, and other products which have a flash point between 23</a:t>
            </a:r>
            <a:r>
              <a:rPr lang="en-US" alt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93</a:t>
            </a:r>
            <a:r>
              <a:rPr lang="en-US" alt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facilities at 12 major seaports in India with a storage capacity of over 600,000 cubic meters as per the EIN and ISO standards.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00B88-3A60-4B34-9A88-7C7A1DF93B8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practices in India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warehousing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BPO division of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KarROX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Technologies, Mumbai.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may be in the form of digital or physical media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Stores, handles and retrieves business documents that business firms otherwise find difficult to handle.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 warehouse of 2 lakh sq.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fleet of specifically designed vehicles to transport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 within 4 hours for a document within Mumbai.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00ABB8-D7C3-4835-8226-BC227D53654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storage function: Primary task of a warehouse. The main function could be seen to be formed of: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Holding the final product till the demand for it pulls the products into the market.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Consolidation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If supplies are originating from various sources in small quantities. Transportation cost saving from warehouse to the buyer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bulk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Opposite of Consolidation. Transportation cost saving from supplier to the warehouse.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docking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Similar to break-bulk but involves multiple suppliers.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3872F4-8B11-4B4A-95E4-E12401F240D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Warehouse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storage function: Cont.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 cases of companies having a number of plants manufacturing different components, which are combined at the warehouse, to make a final product.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Postponement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Various components warehoused to postpone the final assembly and thereby reduce the finished good inventory.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Repacking the material as per the ordered quantities of the individual customer (retailers).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1102</Words>
  <Application>Microsoft Office PowerPoint</Application>
  <PresentationFormat>Widescreen</PresentationFormat>
  <Paragraphs>131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Design</vt:lpstr>
      <vt:lpstr>Warehousing</vt:lpstr>
      <vt:lpstr>Introduction</vt:lpstr>
      <vt:lpstr>Introduction</vt:lpstr>
      <vt:lpstr>Warehouse practices in India</vt:lpstr>
      <vt:lpstr>Warehouse practices in India</vt:lpstr>
      <vt:lpstr>Warehouse practices in India</vt:lpstr>
      <vt:lpstr>Warehouse practices in India</vt:lpstr>
      <vt:lpstr>Warehouse functions</vt:lpstr>
      <vt:lpstr>Warehouse functions</vt:lpstr>
      <vt:lpstr>Warehouse functions</vt:lpstr>
      <vt:lpstr>Warehouse functions</vt:lpstr>
      <vt:lpstr>Warehouse strategies</vt:lpstr>
      <vt:lpstr>Private warehouse</vt:lpstr>
      <vt:lpstr>Public warehouse</vt:lpstr>
      <vt:lpstr>Contract warehouse</vt:lpstr>
      <vt:lpstr>Warehouse site selection</vt:lpstr>
    </vt:vector>
  </TitlesOfParts>
  <Company>IIT Madras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Warehousing</dc:title>
  <dc:creator>System Administrator</dc:creator>
  <cp:lastModifiedBy>Microsoft account</cp:lastModifiedBy>
  <cp:revision>33</cp:revision>
  <dcterms:created xsi:type="dcterms:W3CDTF">2007-10-27T11:47:16Z</dcterms:created>
  <dcterms:modified xsi:type="dcterms:W3CDTF">2023-09-26T09:24:41Z</dcterms:modified>
</cp:coreProperties>
</file>