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ink/ink6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57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5T10:46:25.0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0">
        <inkml:traceFormat>
          <inkml:channel name="X" type="integer" max="28529" units="cm"/>
          <inkml:channel name="Y" type="integer" max="19019" units="cm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T" name="resolution" value="1" units="1/dev"/>
        </inkml:channelProperties>
      </inkml:inkSource>
      <inkml:timestamp xml:id="ts1" timeString="2023-10-05T10:47:38.588"/>
    </inkml:context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16832 5433 6447 0,'0'0'576'16,"-6"0"-576"-16,-1 3 0 0,-2-3 0 0,1 0 656 0,0 0 32 15,0-3 0-15,-1 3 0 0,0 0-496 0,-1 0-192 16,1 0 176-16,-1 3-176 15,1-3 256-15,0 0-32 0,1 2-16 0,1-2 0 0,1 0 96 0,0 0 16 16,-1 0 0-16,7 0 0 0,0 0 352 0,-7 0 80 16,1-2 16-16,6 2 0 0,0 0 0 0,-5-4 16 15,0-1 0-15,5 5 0 0,-2-3-336 0,2 3-80 16,0 0-16-16,-1-6 0 0,1 0-352 0,0 6 128 16,2-6-128-16,1 2 0 0,0-1 0 0,-3 5 128 15,6-4-128-15,0 2 0 0,1-4 208 0,2 2-16 16,0 1-16-16,3 0 0 0,1 0-176 0,1 0 0 15,0 0 0-15,2-1 0 0,0 2 0 0,2 2-144 16,2 0 144-16,2 0-208 0,2 3 208 0,1 3 0 16,1-2 0-16,0 2-144 0,1 2 144 0,3 0 0 15,1-1 0-15,1 2 0 0,2 0 0 0,0-3 0 16,1-2 0-16,-2 2-128 0,0-4 128 0,-1 4 0 16,-1-2 0-16,-1-1 0 0,0 1 176 0,-2 0-48 15,1-2 0-15,-2 2 0 0,0-2-128 0,-1 2 0 0,2 0 0 16,-2-1 128-16,-1 0-128 0,-2-2 128 0,-1 1-128 15,-2 1 128-15,0-3-128 0,-2 1 0 0,-3 1 0 0,0 1 0 16,-2-3 128-16,-3 1 0 0,0 1 0 0,-3-2 0 16,0 0-128-16,-7 0 0 0,0 0 0 0,0 0-5872 15,0 0-1040-15</inkml:trace>
  <inkml:trace contextRef="#ctx0" brushRef="#br0" timeOffset="2232.4831">15162 5891 4607 0,'0'0'400'0,"0"0"-400"15,0 0 0-15,0 0 0 0,-2-5 848 0,1 0 96 16,1 5 16-16,-2-5 0 0,-1-1-832 0,0 3-128 16,1-3 0-16,-1 2 0 0,3 4 0 0,-5-6 0 15,2 0 0-15,-1 3 128 0,0-3 240 0,0 1 32 0,0 0 16 0,1-1 0 16,-2 0-16-16,-1 0 0 0,3 0 0 0,-2 1 0 16,0-1-208-16,0 0-64 0,-2 0 0 0,1 0 0 15,0 0-128-15,-1 2 128 16,0-2-128-16,-1 3 128 0,0-3 80 0,-2 2 16 0,1 0 0 0,-3 0 0 15,0 0-48-15,0 2-16 0,-1-2 0 0,0 2 0 16,0 0-160-16,-2 1 160 0,1 1-160 0,-1-3 160 16,-1 3-160-16,0 0 192 0,-2 3-192 0,-1-3 192 15,-1 3-32-15,-2-1 0 0,1 0 0 0,-2 2 0 16,1 0 16-16,-1 0 0 0,0 0 0 0,0 1 0 16,1 1 112-16,-1 0 32 0,2 0 0 0,-1 0 0 15,2 2-160-15,0-2-32 0,0 4 0 0,0-3 0 16,-1 1-128-16,2 1 0 0,-1 1 0 0,-1 1 128 15,-1-2-128-15,1 3 0 0,-2 0 0 0,1-1 0 16,-1 0 0-16,1 4 0 0,-2-3 0 0,3 1 0 0,1 1 0 0,1 1 0 16,1 1 0-16,0 1 0 15,1 2 0-15,1 2-176 0,0-2 176 0,2 2-128 0,0 0 128 0,0 4 0 16,-2 1 0-16,1 2 0 0,0 0 0 0,0 2 0 16,1 0 0-16,-1 3 0 0,1 1 0 0,0-2 0 15,0-1 0-15,-2 2 0 0,-1 2 0 0,-1-3 0 16,-2-1 0-16,1 0 0 0,0-1 0 0,-2 2 0 15,1 2 0-15,0-3 0 0,0 2 0 0,0-2 0 16,-1 0 0-16,2 1 128 0,0-2-128 0,0 0 0 16,2-1 0-16,-1-2 0 0,1 0 0 0,-1-1 144 15,1-1-144-15,-1 3 160 0,0-1-160 0,1 0 0 16,1 0 144-16,-1 1-144 0,2 0 0 0,-2 2 0 16,0 0 0-16,1 0 128 0,-2 1 0 0,1 3 0 15,1-2 0-15,0-2 0 0,1 1-128 0,1 0 128 16,-1 2-128-16,1-1 128 0,1-1-128 0,1 3 128 0,2-1-128 0,-1 0 128 15,-1-2-128-15,1 0 128 0,2 0-128 16,-1-2 128-16,1 2-128 0,-2-1 0 0,1-3-128 0,-1 4 128 16,1-1 0-16,0-1 0 0,-1 0 192 0,0 1-64 15,1 0-128-15,-1-2 0 0,0 1 0 0,1-1 0 16,-1 3 0-16,0-4 0 0,2 0 0 0,0 0 0 16,1 3 0-16,1-3 0 0,1-2 0 0,0 3 0 15,0-3 0-15,1-2 192 0,1 1-64 0,0-1 0 16,1-2-128-16,0-1 0 0,1-1 0 0,-1 1 0 15,2-2 0-15,0-2 0 0,1-1 0 0,0 0 0 16,0-3 144-16,0 1-144 0,0 2 192 0,0-4-192 0,1 3 128 16,0-5-128-16,2 3 0 0,-1 0 0 0,1-4 0 15,-1 2 0-15,1-1 0 0,1-1 0 0,1 2 0 0,0-3 0 16,0 1 0-16,1-2 0 0,0 0 0 16,1 0 0-16,2 0 0 0,0 0 0 0,2 1 0 0,-2-1 0 15,1-2 0-15,1 0 0 0,-1 2 0 0,2-2 0 16,2-1 0-16,1 0 160 0,0 0-160 0,-1 1 0 15,3 1 0-15,1-2 0 0,1 1 0 0,1 0 0 16,1 0 0-16,2-3 0 0,-1 4 0 0,2-4 0 16,0 2 0-16,0-3 0 0,-1 0 0 0,2-4 0 15,-1 2 0-15,1-2 0 0,-1 0 0 0,1 0 0 16,2-3 0-16,0 1 0 0,2 0 0 0,0 0 192 16,2 0-64-16,0 0 0 0,2 0-128 0,1-1 0 15,0-1-192-15,-1-2 192 0,-2 1 0 0,0-3 0 16,-1 0 0-16,1 2 0 0,-1-2 0 0,0-2 0 0,0 1 0 0,-1 1 0 15,0-2 0-15,2 1 0 0,2-2 176 16,1-1-176-16,2-2 0 0,-1 3 0 0,-1-3 0 0,-1 0 0 16,-1-1 0-16,0-2 0 0,0 1 0 0,0-2 144 15,-1 1-144-15,0 0 128 0,0-1-128 0,0 1 128 16,0 0-128-16,0-1 0 0,1-2 0 16,0 1 128-16,-1 0-128 0,-3-3 0 0,-1 1 0 0,-1 1 0 15,1-1 0-15,-2-2 0 0,-2 0 0 0,1 0 128 16,0-1-128-16,-2-1 160 0,1 1-160 0,-1 1 160 15,1 0-160-15,-2-1 0 0,-1 1 0 0,2 2 0 16,0 0 0-16,1-1 0 0,0-1 0 0,-1 0 0 16,1 2 0-16,-1 1 0 0,1-3 0 0,-1 2 128 15,0 1-128-15,-2 0 0 0,0 2 0 0,-1-5 128 0,-1 3-128 0,0 0 0 16,-2 1 0-16,1 0 0 0,-3-1 0 0,-1 0 128 16,0-1-128-16,-1 0 128 0,-2-2 0 0,-1 0 0 15,-1-4 0-15,0-1 0 0,-1 1 448 0,-3 0 64 16,1-1 32-16,-1 1 0 0,-2 0-336 0,-1 1-64 15,0-3-16-15,-1 2 0 0,-1-2-96 0,-1 0-32 16,-2 0 0-16,1 2 0 0,-2-5 64 0,-1 2 16 16,0-2 0-16,-1-1 0 0,-1 3-208 0,-3-2 0 15,2 3 0-15,-2-2 0 0,-1 0 0 0,-1 2 0 16,-1 2 0-16,-2-1 0 0,0 1-192 0,-2 1 0 16,-2 2 16-16,-2-2 0 0,1 3 176 0,-2 0 0 15,0 2-144-15,-3 1 144 0,1 0-288 0,0 2 16 16,0 4 0-16,0 0 0 15,0 3-112-15,0 3-32 0,0 2 0 0,-1 4 0 16,-1 0-96-16,-1 3-32 0,1 0 0 0,0 3 0 16,-1 3-288-16,-1 3-64 0,-2 0-16 0</inkml:trace>
  <inkml:trace contextRef="#ctx0" brushRef="#br0" timeOffset="9953.2883">11895 6929 10367 0,'0'0'448'0,"0"0"112"0,0 0-560 0,0 0 0 0,0 0 0 0,0 0 0 16,0 0 512-16,0 0 0 0,0 0 0 0,0 0 0 16,0 0-80-16,0 0-32 0,6-1 0 0,-2-2 0 15,2 1 16-15,-1 2 0 0,1-1 0 0,2-2 0 16,3 3-32-16,1 0-16 0,1-2 0 0,2 1 0 16,4-2-368-16,7 0 128 0,2-2-128 0,1 0 0 15,4-3 176-15,3 2-48 0,6-2 0 0,5-2 0 16,4 1-128-16,0-3 0 0,0-3 0 0,3 3 0 15</inkml:trace>
  <inkml:trace contextRef="#ctx0" brushRef="#br0" timeOffset="10650.1179">22621 6861 5519 0,'0'0'240'0,"0"0"64"0,6 0-304 0,0 1 0 15,0 2 0-15,0-3 0 0,0 2 432 0,0-1 16 0,0-1 16 0,-6 0 0 16,6 3-464-16</inkml:trace>
  <inkml:trace contextRef="#ctx0" brushRef="#br0" timeOffset="10914.748">22726 6846 5519 0,'0'0'240'0,"0"0"64"0,0 0-304 0,0 0 0 0,0 0 0 0,0 0 0 15,3-5 2256-15,-3 5 400 0,0 0 80 0,0 0 16 16,5-3-1952-16,-5 3-384 0,0 0-80 0,0 0-16 16,6 0 0-16,-6 0 0 0,6 0 0 0,-6 0 0 15,6 2 160-15,-6-2 32 0,6 3 0 0,-6-3 0 16,6 4 48-16,0-2 16 0,0 2 0 0,0 0 0 15,1-2 96-15,1 0 32 0,1 2 0 0,2-4 0 0,3 2-256 16,2-2-64-16,2-2 0 0,2 2 0 0,4-4-48 0,1 2-16 16,-1-2 0-16,1 2 0 0,0 0-320 0,0 0 0 15,1 2 0-15,-1 2-128 0,-1 0-48 0,-3 0 0 16,0 4 0-16,-4 0 0 16,0 1-1456-16,0-1-288 0,17 3-64 0,-16 4-16 0</inkml:trace>
  <inkml:trace contextRef="#ctx0" brushRef="#br0" timeOffset="15616.6504">17488 6309 13359 0,'0'0'576'0,"-4"-2"144"0,4 2-576 0,-6-4-144 15,1 2 0-15,0 1 0 16,0-5 704-16,1 4 96 0,4 2 32 0,-7-3 0 16,1 2-160-16,0-1-32 0,6 2 0 0,-7-4 0 0,1 2-192 15,6 2-64-15,-6 0 0 0,6 0 0 0,-7-4 192 0,2 2 48 16,5 2 0-16,-6-1 0 0,6 1-192 0,0 0-48 16,0 0 0-16,0 0 0 0,-6-3-128 0,6 3-48 15,-5-3 0-15,5 3 0 0,0 0 256 0,-2-5 48 16,2 5 16-16,0-7 0 0,2 1-80 0,1-3-32 15,1 2 0-15,1 1 0 0,1 0-272 0,1 1-144 0,1 1 160 0,2-2-160 16,1 2 0-16,-1 2 0 0,3 0 0 0,0 4 0 16,0 0 0-16,2 2 0 0,-1 2-208 0,0 1 64 15,0 4 144-15,-2-1 0 0,1 5 0 0,-2 3 0 16,-1-2 0-16,-3 4 0 0,-1 2-128 0,-2-1 128 16,-1 4 0-16,-2 1 0 0,-2 1 0 0,-2 1 0 15,-1 3 0-15,-2-4 0 0,-1 0 0 16,-2 0 0-16,0-3 0 0,-1-1 0 0,1-3 0 0,-1-5 0 15,2-3 128-15,0-2 16 0,0-2 0 0,1-4 0 16,7-4 96-16,-7 2 16 0,1-4 0 0,0-1 0 16,3-4 112-16,-1 1 16 0,2-3 16 0,1-3 0 15,1-2-176-15,0 0-32 0,3-1-16 0,2-3 0 16,1-2-176-16,1 1 0 0,3-2 0 0,-1-1 0 16,3-1 0-16,1-1 0 0,1-1 0 0,-1 0 0 15,0 1 0-15,0 1 0 0,2 0 0 0,-2-1 128 16,0 3-128-16,-3 0 0 0,1 3 0 0,-1 0 0 15,-1 0 0-15,-2 5 192 0,-1-1-192 0,-1 2 192 0,0 2 32 0,-3 1 16 16,0 3 0-16,0 0 0 0,-2 6-16 0,0 0 0 16,0 0 0-16,0 0 0 0,0 0-96 0,0 0 0 15,0 0-128-15,0 0 192 0,0 0-192 0,-2 6 0 16,1 3 0-16,0 3 0 0,0 3 0 0,0 1-128 16,-1 4 128-16,2 2 0 0,0-1-144 0,2 3 144 15,0 3 0-15,2-2-144 0,0 0 144 0,2 1 0 16,3-3 0-16,-1 0-128 0,1-1-32 0,1-2 0 15,1-3 0-15,0 0 0 0,4-1-80 0,-1-2-16 16,0-2 0-16,0-3 0 16,1 3-880-16,-1-5-176 0,0 2-32 0,0-6-7200 0,1 2-1440 15</inkml:trace>
  <inkml:trace contextRef="#ctx0" brushRef="#br0" timeOffset="16015.5835">18008 6498 10127 0,'0'0'448'0,"0"0"96"0,0 0-544 0,0 0 0 0,0 0 0 0,0 0 0 0,0 0 1744 0,0 0 240 16,6-4 64-16,-6 4 0 0,5-2-672 0,-5 2-128 0,0 0-32 0,0 0 0 0,0 0-192 0,7-1-64 15,-1 1 0-15,-6 0 0 0,6 3-528 0,0 7-112 16,-1-2-32-16,-2 4 0 0,3 1-288 0,-1 3 0 15,1-1 0-15,0 3 0 0,0 3 0 0,0-1 0 16,0-1 0-16,1 5 0 0,0-2 0 0,1-1 0 0,0 0 0 0,1-2 0 16,0 1 0-16,0-1 0 0,-2-4-160 0,0 0 160 31,-1-3-608-31,-2 0-48 0,0-3-16 0,-4-3-10256 0</inkml:trace>
  <inkml:trace contextRef="#ctx0" brushRef="#br0" timeOffset="16602.5683">18296 6464 15423 0,'0'0'688'0,"0"0"144"0,0 0-672 0,0 0-160 16,0 0 0-16,0 0 0 0,5 0 448 0,-5 0 48 16,0 0 16-16,5 1 0 0,-5-1 208 0,0 0 48 15,5 2 16-15,-1 4 0 0,-1 0-240 0,-1 0-48 16,1 3-16-16,-2 1 0 0,-1-2-144 0,0 4-16 15,0-1-16-15,-1 1 0 0,1 0-48 0,0 2-16 16,0-1 0-16,0-1 0 0,0 0-240 0,0-1 0 0,0 1 128 0,1-1-128 16,1 1 0-16,1-3 0 15,-1 2 0-15,1-4 0 0,-1-1 176 0,-2-6-176 16,0 0 192-16,5 6-192 0,-5-6 0 0,6 0 0 0,0 0 0 0,-1 0 0 16,3-3 160-16,-1-1 32 0,1-1 0 0,-1-2 0 15,1 1-192-15,0-2 128 0,-1 2-128 0,0-4 128 16,0 2 0-16,0 1 0 0,0 1 0 0,-1 0 0 15,0 0 160-15,0 0 32 0,-1 3 0 0,-5 3 0 16,0 0-64-16,0 0 0 0,6 0 0 0,-6 0 0 16,6 6-96-16,0 0-32 0,-2 3 0 0,1 3 0 15,0 0-128-15,1 3 0 16,0 3 0-16,0-1 0 0,1 3 0 0,-1-1 0 0,1 5 0 0,1-5 0 16,0 1 0-16,1-1 0 0,-1-1 0 0,0-1 0 15,-1 1 0-15,2-1 0 0,-2-3 0 0,0 1 128 16,0-3-128-16,0 0 0 0,0-2 144 0,-1-1-144 15,-1-1 0-15,-1 2 128 0,-2-3-128 0,-1 1 0 16,-1-2-384 0,-1 3-128-16,1-9-48 0,-4 4-7552 0,4-4-1504 0</inkml:trace>
  <inkml:trace contextRef="#ctx0" brushRef="#br0" timeOffset="18195.3808">12308 6900 4607 0,'0'0'192'0,"-4"4"64"0,4-4-256 0,-4 4 0 0,-1-2 0 0,-1-1 0 15,6-1 1920-15,-5 2 320 0,0-2 80 0,5 0 16 16,-4 3-1280-16,4-3-256 0,0 0-48 0,0 0-16 16,0 0-48-16,0 0-16 0,0 0 0 0,0 0 0 15,0 0-64-15,0 0-16 0,0 0 0 0,0 0 0 16,0 0-256-16,0 0-48 0,0 0-16 0,0 0 0 15,0 0 48-15,0 0 0 0,6-3 0 0,1 3 0 16,1-3-128-16,1 3-32 0,2-2 0 0,1 2 0 16,1-3-160-16,1 2 0 0,2 1 0 0,0-2 128 0,2-2-128 15,0 2 0-15,0-2 0 0,0 1 128 0,-1 0-128 0,1 0 0 16,-1 0 144-16,-1 0-144 0,1 0 176 0,-3 3-48 16,-1 0 0-16,-1 0 0 0,-1 0-128 0,-2 3 0 15,1-2 0-15,-2 4 128 0,-1-2-128 0,0 1 0 16,-1 2 0-16,4-4-176 0</inkml:trace>
  <inkml:trace contextRef="#ctx0" brushRef="#br0" timeOffset="19323.9708">22854 6744 25103 0,'0'0'544'0,"0"0"112"0,5-4 32 0,-1 1 32 0,2 0-576 0,2 1-144 0,0 1 0 0,1 1 0 15,3 1 0-15,1 1 0 0,2-2 0 0,0 3 0 0,3-3 0 0,0 0 0 16,-1-3 0-16,2 1 0 0,3 1 160 0,-2-4 0 16,0 1 0-16,0-2 0 0,-1-1-160 15,0-1 0-15,-1 2 0 0,-3 0 0 0,0 0-176 0,-2-1 48 16,-3 1 0-16,-1 1-7376 15,-3 2-1472-15</inkml:trace>
  <inkml:trace contextRef="#ctx0" brushRef="#br0" timeOffset="21274.9341">15971 7924 10815 0,'0'0'480'0,"-6"1"96"0,0-1-448 0,0 0-128 0,-1-1 0 0,0 2 0 0,1-1 384 0,-1 0 48 16,0 0 16-16,1 2 0 0,6-2 48 0,-7-2 16 15,7 2 0-15,-7-1 0 0,0 1 304 0,1-3 64 16,6 3 16-16,-6 0 0 0,6 0 16 0,-6-1 16 16,6 1 0-16,0 0 0 0,0 0-256 0,-5-5-48 15,5 5-16-15,0 0 0 0,0 0-32 0,-1-6-16 16,1 0 0-16,0 6 0 0,3-7-176 0,1 1-48 16,1-2 0-16,0 2 0 0,0 0-176 0,3 1-32 15,0 0-128-15,1-1 192 0,1 3-192 0,-2 3 0 16,2-2 0-16,-2 4 0 0,-1 1 0 0,0 4 0 15,0-1 0-15,1 3-160 0,-1 3 160 0,0 0-160 16,-1 6 160-16,0-1-160 0,0 5 160 0,-2 0 0 0,0 2 0 0,-2 2 0 16,-1 3 0-16,1 0 0 15,-2-1 0-15,-2 0 0 0,1 2 0 0,-1-6 0 0,-1-3 0 0,1-2 0 16,1-4-192-16,0 0 32 0,0-6 16 16,-1-3 0-16,2-6 320 0,0 0 64 0,0 0 16 0,0 0 0 15,0 0-80-15,0 0-16 0,0 0 0 0,5-6 0 16,1-1-160-16,0-1 192 0,0-4-192 0,0 2 192 15,2-2-64-15,0-1 0 0,1-3 0 0,-1 0 0 16,0 1-128-16,1 0 0 0,-2-1 0 0,1 1 0 16,2-1 128-16,-2 2-128 0,0-1 192 0,-1 0-64 15,1 2 16-15,-3-2 0 0,1 1 0 0,0 2 0 16,-1-1 48-16,0 1 16 0,0 0 0 0,-2 2 0 16,1 1-80-16,-1 1 0 0,1 0-128 0,-1 3 192 15,0-1 32-15,-3 6 0 0,0 0 0 0,0 0 0 16,0 0-32-16,0 0-16 0,0 0 0 0,0 0 0 15,0 0-176-15,4 6 0 0,0-1 0 0,0 7 0 0,-1-1-192 0,1 3 192 16,0 2-160-16,1 2 160 0,0-3 0 0,-1 3-144 16,0 1 144-16,1 2 0 0,0-1 0 0,1-1 0 15,1 3 0-15,-2-1 0 16,-1-1-768-16,1-1-80 0,0 3-16 16,0-2-7744-16,-1-4-1552 0</inkml:trace>
  <inkml:trace contextRef="#ctx0" brushRef="#br0" timeOffset="21513.1287">16388 8160 7359 0,'0'0'656'0,"0"0"-528"0,0 0-128 0,0 0 0 16,0 0 1792-16,0 0 320 0,0 0 64 0,6 3 0 16,-1 3-1136-16,-2 0-224 0,1 4-48 0,-1-1-16 15,0 3-128-15,-1 1-32 0,0 1 0 0,1 2 0 16,-1-1-224-16,2 1-48 0,-2 2-16 0,-1-3 0 15,-1 3-144-15,0-3-32 0,1-1 0 0,1-1 0 16,-1-1 16-16,0-2 0 0,-1 1 0 0,1-4 0 16,0 1-144-16,2-1 0 0,-3-7 0 0,0 8 0 31,0-2-656-31,0-6-176 0,0 7-16 0,0-7-8144 0</inkml:trace>
  <inkml:trace contextRef="#ctx0" brushRef="#br0" timeOffset="22020.846">16569 8224 15423 0,'0'0'336'0,"0"0"80"0,0 0 16 0,0 0 0 0,0 0-432 0,0 0 0 16,0 0 0-16,0 0 0 0,4-6 800 0,-4 6 80 0,0 0 16 0,2-4 0 0,-2 4-160 0,0 0-32 15,0 0 0-15,0 0 0 0,0 0-256 0,0 0-48 0,0 0-16 0,0 0 0 16,0 0-144-16,0 0-48 0,0 0 0 0,0 0 0 15,0 0-192-15,-2 8 0 0,0 0 0 0,0 1 0 16,0-3 192-16,1 1 0 0,0-1 0 0,0 3 0 16,1-3-192-16,0 1 144 0,0-7-144 0,1 8 128 15,1 2-128-15,2-2 0 0,0-1 0 0,2 1 0 16,1 2 0-16,2-1 128 0,-1 2-128 0,0-2 128 16,2 3 64-16,-1-2 0 0,2 2 0 0,0 1 0 15,2-1-192-15,-2-1 192 0,-1 1-192 0,1 1 192 16,-2-1-192-16,0 0 160 0,-2 0-160 0,-1 1 160 0,-2-3-32 0,0 0 0 15,-2 0 0-15,0-1 0 16,-2 0 64-16,0-2 0 0,0-7 0 0,-3 8 0 0,3-8-48 0,-2 6 0 16,2-6 0-16,0 0 0 0,-7 1-144 15,1-1 0-15,0-1 0 0,0-1-176 16,0-4-1040-16,0 0-192 0,0-1-64 16,0-2-9136-16</inkml:trace>
  <inkml:trace contextRef="#ctx0" brushRef="#br0" timeOffset="22220.8989">16641 8346 17967 0,'0'0'384'0,"0"0"96"0,0 0 16 0,0 0 16 0,0 0-512 0,0 0 0 0,6-1 0 15,-2-4 0-15,2 2 1120 0,1-3 128 0,2 0 32 0,0-1 0 16,3-2-512-16,1 0-112 0,1-3-16 0,2 0 0 16,-1-1-288-16,1-1-64 0,0-2-16 0,1 2 0 15,0 1-272-15,0 1 0 0,0-1 0 0,-3 1 0 16,-1 3 0-16,-1-2 0 0,0 4 0 0,-1-1 0 31,-2 4-416-31,-2-2-144 0,-2 3-16 0,2 0-16 0</inkml:trace>
  <inkml:trace contextRef="#ctx0" brushRef="#br0" timeOffset="23140.8747">12484 6819 5519 0,'0'0'240'0,"0"0"64"0,0 0-304 0,0 0 0 0,0 0 0 0,0 0 0 16,0 0 2416-16,0 0 416 0,0 0 96 0,0 0 16 15,0 0-1984-15,0 0-384 0,0 0-64 0,0 0-32 16,0 0-16-16,0 0 0 0,0 0 0 0,0 0 0 16,0 0-144-16,0 0-48 0,0-6 0 0,2-3 0 0,3 3-272 15,2-3 0-15,2-1 0 0,3-2-6048 16,4-2-1232-16</inkml:trace>
  <inkml:trace contextRef="#ctx0" brushRef="#br0" timeOffset="24334.3897">22723 11417 12895 0,'0'0'576'16,"0"0"112"-16,0 0-560 0,0 0-128 0,0 0 0 0,0 0 0 0,4-6 2240 15,0 2 400-15,0 1 96 0,2-2 16 0,0 4-1904 0,1-1-368 16,0-2-80-16,2 2-16 0,0-2-96 0,1 2-32 16,-1-2 0-16,2 1 0 0,4 0-256 0,3 0 160 15,1 0-160-15,2 1 128 0,3 1-128 0,1-2 0 16,1 0 0-16,2 0-7584 15,0 0-1392-15</inkml:trace>
  <inkml:trace contextRef="#ctx0" brushRef="#br0" timeOffset="27812.5855">18373 6087 10127 0,'0'0'896'0,"0"0"-704"0,0 0-192 0,0 0 0 0,0 0 816 0,0 0 128 16,-6-6 16-16,6 6 16 0,-5-6-496 0,0 1-96 16,5 5-32-16,-8-6 0 0,2 0 16 0,-1 0 0 15,1-3 0-15,-1 5 0 0,1-2 272 0,-1-3 48 16,1 3 16-16,-1-1 0 0,0-1-272 0,1 2-48 16,-1-1-16-16,-1-1 0 0,2 2-128 0,-1-3-32 15,0 2 0-15,0-2 0 0,0 3-32 0,-1-2-16 16,1-2 0-16,-2 2 0 0,0 1 80 0,-2-2 16 15,0 0 0-15,1 1 0 0,-2 0-256 0,-1-1 144 0,0 3-144 0,-2-2 128 16,0 2 64-16,-2-1 0 0,1-2 0 16,-2 2 0-16,0 1-192 0,-1 0 0 0,0 0 144 0,0 0-144 15,0 3 0-15,0-2 0 0,0 2 0 0,-1-1 0 16,-1 2 0-16,-1-2 0 0,2 2-128 0,-1-1 128 16,1 2 0-16,-1 1 0 0,0-2 0 0,0-2 0 15,0 4 0-15,1-2 0 0,0 2 0 0,0 0 0 16,1 0 0-16,0 0 0 0,1 0 0 0,2 0 176 15,0 2-176-15,1 2-176 0,-1-2 48 0,2 2 0 16,0-1 128-16,1 3 0 0,0 0 0 0,1 2 0 16,1-2 0-16,0 4-160 0,1-1 160 0,0 0-160 15,2 0 160-15,0 1 0 0,-2 2 0 0,2-1-128 16,-1 1 128-16,2 1 0 0,1 2 0 0,0-2 0 16,1 2-128-16,-1 3 128 0,0 0-128 0,0-1 128 15,0 2 0-15,0 3 0 0,0-4 0 0,0 3 0 16,0-2 0-16,1 1 0 0,1 2 0 0,-1-3 0 0,1 1 0 0,1-1-128 15,0 1 128-15,1 1 0 0,1 1 0 16,1-3 0-16,0 1 0 0,1-1 0 0,0-1 0 0,1 3-128 16,1-2 128-16,-1 1 0 0,2-1 0 15,1 3 0-15,-1-2 0 0,1-1 0 0,1 1 0 16,1-1 0-16,0-1 0 0,2 1 0 0,-1 1 0 0,0-1 0 16,3 2 0-16,-2-1 0 0,1 2 0 0,-1-1-128 15,2 0 128-15,0 1 0 0,1-1 0 0,-1 1 0 16,1-3 0-16,0 1 0 0,0-1 0 0,0 1 0 15,1-1 0-15,1 2-128 0,2-5 128 0,0 1 0 16,2-1 0-16,0-1 0 0,1 0 0 0,1 0 0 16,1-2 0-16,2 1 0 0,0-2 0 0,-1 0 0 15,-1-2 0-15,1-1 0 0,-2-1 0 0,0 2 0 0,-1-1 128 0,1 0-128 16,1 0 0-16,-1 1-128 16,-1 2 0-16,0-3 0 0,0 1-160 0,1 0-32 0,0-3 0 0,1 2 0 31,2-2-144-31,1-1-48 0,1 0 0 0,0-4 0 0,2 2 160 0,-1-4 32 0,0 0 0 15,0 0 0-15,0-4 144 0,0 4 48 0,1-5 0 0,-1 2 0 16,0-1 128-16,0 2 0 0,0-4-144 0,0 2 144 16,0-2-192-16,0 3 48 0,3-3 0 0,-1 2 0 15,0-2 16-15,-1 0 0 0,1-2 0 0,-1 2 0 16,-2-3 128-16,-3 3 0 0,1 0 128 0,-3-4-128 16,-2 1 176-16,-2-1-48 0,0-2 0 0,-3-2 0 15,-1-1 880-15,-2-1 160 0,0-1 48 0,-3-2 0 16,-2-3 112-16,-2 1 16 0,0-3 16 0,-2-1 0 15,-1-1-704-15,-1-1-144 0,-2-1-16 0,-2 1-16 16,0 0-336-16,-3 0-144 0,0-1 128 0,-1 3-128 0,-2-2 144 0,0 3-144 16,1-1 160-16,-1-1-160 0,-1 1 384 0,0 2-32 15,0 0 0-15,-1-1 0 0,-1 1-352 0,-1 1 128 16,-1-2-128-16,1 2 0 0,-1 0-128 0,0 1-112 16,0 0-16-16,1-1 0 15,-1 2-1744-15,2 1-368 16,0 1-64-16,3 1 0 0</inkml:trace>
  <inkml:trace contextRef="#ctx0" brushRef="#br0" timeOffset="30232.65">14751 6058 5519 0,'0'0'496'0,"0"0"-496"16,0 0 0-16,0 0 0 0,0 0 1056 0,0 0 112 16,0 0 32-16,0 0 0 0,0 0-768 15,0 0-160-15,0 0-16 0,0 0-16 0,0 0 160 0,0 0 48 16,0 0 0-16,-1-6 0 0,-1 0 64 15,2 6 0-15,-1-6 16 0,1 6 0 0,0 0-96 0,-1-7-32 16,1 7 0-16,0 0 0 0,-2-6-64 0,2 6-16 16,0 0 0-16,-1-6 0 0,1 6-320 0,0 0 0 15,0 0 0-15,0 0 0 0,-3-6 0 0,3 6 128 16,-2-6-128-16,-2 0 0 0,1 2 192 0,-1 0-16 16,4 4-16-16,-5-4 0 0,-1 1 96 0,2-3 32 0,0 2 0 15,-1-2 0-15,1 0 32 0,0 3 16 0,1-2 0 0,-1-1 0 16,-1 2-144-16,0-1-16 0,0-1-16 0,0 0 0 15,1 0-160-15,-1 0 0 0,0 2 144 0,-1-2-144 16,0 3 0-16,-1-1 0 16,-1-2 0-16,0 4 0 0,1-2 256 0,0 0-32 0,-1 2 0 0,-1 0 0 15,0 1-224-15,-1-2 176 0,1 3-176 0,-1-2 160 16,1 2 32-16,-1-1 0 0,2-2 0 0,-2 3 0 16,1 0 0-16,-2 0 16 0,2-2 0 0,-1 1 0 15,1 1-208-15,-2 0 144 0,2 0-144 0,-2 1 128 16,0 1-128-16,2-2 0 0,-1 0 0 0,1 3 0 15,-1-2 0-15,1-1 0 0,-1 2 0 0,0 1 0 16,-2-2 0-16,0 3 0 0,0-2 0 0,0 1 0 16,1 0 0-16,0 0 0 0,-1 3 0 0,0-1-176 15,0 0 48-15,0 1 0 0,0 2 0 0,0-2 0 16,2 4 128-16,-1-2 0 0,0-1 0 0,2 1 0 0,0-2 0 16,1 4-128-16,1-4 128 0,0 1-128 0,1 1 128 0,0-2 0 15,0 2 128-15,1-1-128 0,1 2 0 0,-1 0 0 16,0-3 0-16,0 1 0 0,2 2 160 0,-1-2-32 15,1 1-128-15,-1-2 192 0,2 3-192 0,-1 0 0 16,1-3 0-16,1 3 0 0,1-3 0 0,0 4 0 16,0-2 0-16,0-1 0 0,1 1 0 0,-1 2 0 15,1-1 0-15,2 3 0 0,0-2 0 0,-1 2-160 16,2 2 32-16,0-1 0 0,-1-1 128 0,1 1 0 16,-1 1 0-16,1-2-128 0,1 1 128 0,-1-1 0 15,2 0 0-15,0 0 0 0,1 3 0 0,-1-3 0 0,0 1 0 16,0 1 0-16,1-2 0 0,0 1 0 0,2-1 0 0,-1 0 0 15,1-3 0-15,0 3 0 0,-1 0 0 0,0 0 0 16,2 1 0-16,-1-1 0 0,2 0 0 0,-1 0 0 16,-1 0 0-16,1-3 0 0,0 3 0 0,1-3 0 15,1 3 0-15,-1 0 0 0,0-2 0 0,0 1 0 16,0-1 0-16,-1-1 0 0,2 1 0 0,-1-2 0 16,0 2 0-16,-1-2 0 0,1-1 0 0,0 2 128 15,-1 0-128-15,2-3 0 0,0 2 128 0,-1-1-128 16,-2-1 0-16,1 0 0 0,1 0 0 0,-1 0 0 15,2-2 0-15,0 2 0 0,1-3 0 0,0 0 128 16,0 0-128-16,0-1 0 0,1 0 0 0,1 0 0 16,-1-2 0-16,0 0 0 0,0-2 0 0,1 0 128 15,-1-1-128-15,1-2 128 0,1 2-128 0,-2-3 128 0,0 0-128 16,0 0 192-16,3-1-64 0,-3-2 0 0,-1 2-128 0,0-1 176 16,-1 0-176-16,0 1 192 0,-1-3-192 0,0-1 0 15,-1 2 0-15,1-3 0 0,-2 2 0 0,1-1 0 16,-1-1 0-16,0 1 0 0,-1-3 288 0,0 4-32 15,-1-4 0-15,-1 2 0 0,0-1 64 0,-1 1 16 16,0-1 0-16,-3 1 0 0,1-2-80 0,-3 1-32 16,0-1 0-16,-2 1 0 0,0-3-32 0,-2 0 0 15,1 3 0-15,-2-3 0 0,-1 1 64 0,-1-1 16 16,0-1 0-16,-1 1 0 0,1 2 48 0,-2-4 16 16,0 3 0-16,-2-3 0 0,0 2-16 0,2 3 0 0,-1-4 0 15,1 3 0-15,-1 0-160 0,0 2-32 0,-1-1-128 16,0 3 192-16,1 0-192 0,-2 3 0 0,0-1 0 0,0 1 0 15,-1-2 0-15,0 3 0 0,-1 0 0 0,-1 3 0 32,1 0-1216-32,-1 3-192 0,-2 4-48 0,3 1-10960 0</inkml:trace>
  <inkml:trace contextRef="#ctx0" brushRef="#br0" timeOffset="32736.1377">14655 5305 18431 0,'0'0'400'15,"0"0"96"-15,0 0 16 0,0 0 0 0,6 0-512 0,1 2 0 0,1-2 0 0,2 0 0 0,1-2 512 0,5 0 16 0,0-2 0 0,2 1 0 16,1-6-304-16,1 0-64 0,3-3-16 0,2-1 0 16,3-7 512-16,3-2 112 0,4-3 0 0,2-2 16 15,3-3-112-15,4-3-32 0,4 0 0 0,5-1 0 16,-1-3-176-16,0 1-32 0,0-1-16 0,-1 2 0 16,1-2-80-16,-3 4-16 0,1-1 0 0,-2 6 0 15,-2 1-320-15,-2 1 144 0,-3 1-144 0,-3 1 0 16,-2 0 144-16,-6 3-144 0,-3 4 0 0,-3 1 144 0,-3 2-144 0,-3 3 0 15,-3 1 0-15,-4 4 128 16,-3 0-1472 0,-2 3-288-16,-6 3-64 0,0 0-9520 0</inkml:trace>
  <inkml:trace contextRef="#ctx0" brushRef="#br0" timeOffset="32959.0523">15430 5056 6447 0,'-16'25'576'0,"9"-16"-576"15,-1 3 0-15,1 0 0 0,1 0 2592 0,0-5 416 16,2 1 64-16,3 1 32 0,1-9-1376 0,0 0-256 16,0 0-64-16,5 3-16 0,2-3-464 0,3 0-96 15,3-2 0-15,2-2-16 0,3-5-176 0,1 0-16 0,1-4-16 16,3 2 0-16,2-5-272 0,1 2-48 16,2-2-16-16,2 1 0 0,0-3-272 0,-1 3 0 0,0-3 0 0,-2 0 0 15,-2 1 0-15,-4 3 0 0,-2 1 0 0,-1-1 0 16,-4 2-192-16,-3 3 48 0,-3-3 16 0,-3 2-8256 15,-3 1-1664-15</inkml:trace>
  <inkml:trace contextRef="#ctx0" brushRef="#br0" timeOffset="33938.6964">14979 4255 9215 0,'-4'-9'816'0,"2"6"-656"15,-2-3-160-15,1 2 0 0,-2-4 1072 0,0 2 176 16,2-1 32-16,-2-1 16 0,0-2 144 0,0 2 32 0,1-2 0 0,-1 1 0 16,-1 0-352-16,-1 2-64 0,1 1-16 0,-2 2 0 15,-1 2-144-15,0 2-48 0,-1 0 0 0,-2 6 0 16,-1 4-448-16,0 2-80 0,-1 1-32 16,-3 5 0-16,1 3-288 0,-2 3 0 0,0 3-176 0,0 0 176 15,1 4 0-15,0 0 0 0,3 1 0 0,2-1 0 16,4-1 0-16,0-3-128 0,4-2 128 15,1-1 0-15,5-3 0 0,1 0 0 0,2-5-128 16,2-1 128-16,4-3-320 0,2 0 0 0,2-5 0 0,2-1 0 16,-1 0 176-16,2-4 144 0,1-2-208 0,0-2 80 31,0-5-656-31,-1 1-128 0,0-2-32 0,1-4 0 16,-1 0 240-16,-2 1 32 0,1-3 16 0,-2 2 0 0,-1-1 784 0,0-1 144 0,-3-2 48 0,-1 1 0 15,-1-1-320-15,0 1 0 0,-2 1 128 0,-1 1-128 16,-1-2 0-16,-1 2 0 0,0 2 0 0,-2-4 0 15,-1 2 352-15,-1 1 16 0,2 1 0 0,-2-1 0 0,-2 5 192 0,0-2 32 16,1 3 16-16,1 6 0 0,0 0-288 0,-6-1-48 16,6 1-16-16,-7 1 0 0,1 2-64 15,0 3-32-15,1 0 0 0,0 3 0 0,1 1-160 0,0-2-144 16,1 4 144-16,0-3-208 0,2 3 208 0,0-2-192 16,1-1 192-16,0 1-192 0,2-2 192 0,1-2 0 15,1 0 0-15,-4-6 0 0,6 3-144 0,0 1 144 16,0-4-128-16,0 0 128 0,0 0 0 0,1-4 0 15,-1 1 0-15,1 0 128 0,1-3 0 0,1 0 0 16,-2 3 0-16,0-3 0 0,1 0-128 0,-1 0 128 16,-1 0-128-16,0-1 128 0,-1-1 96 0,-3 2 32 15,2-4 0-15,-2 4 0 0,0-3 144 0,-1 1 48 16,-1 0 0-16,0 0 0 0,-1-4-192 0,-1 5-16 0,0-1-16 0,-3-2 0 16,2 2-64-16,-1 1-16 0,1-1 0 0,-2-2 0 15,0 2-144-15,0 1 0 0,-1 1 0 0,2 2 0 16,-1-2-176-16,0 1 176 0,5 5-128 0,-5-3 128 15,5 3 0-15,0 0 0 0,-2-6 0 0,2 6 128 16,0 0-128-16,-1-6 0 0,1 6-128 0,1-3 128 16,1-3-128-16,-2 6 128 0,6-4-128 0,0 2 128 15,0-1-128-15,1 2 128 0,0 1-128 0,2 1 128 16,-1 2 0-16,0-3-128 0,1 2 128 0,0 2 0 16,3-2-128-16,-1 4 128 0,1-3-128 0,-1 3 128 15,3 0 0-15,-3 0-128 0,1-2 128 0,0 2 0 16,0-3 0-16,-1 3 0 0,-1-2 0 0,1 1 128 15,0 0-128-15,-2-1 0 0,1 2-128 0,-1-2 128 16,-2 1 0-16,-1 4 0 0,0-3 0 0,-1 1 0 0,0-1 0 16,-2 2 0-16,1-2 0 0,-2-1 0 0,2 1 0 15,-2 2 0-15,-2-8 0 0,1 6 0 0,-1-6 0 0,0 6 0 16,0-6 0-16,-1 6 128 0,1-6-128 0,-5 7 0 16,1-1 0-16,0 0 0 15,4-6-704-15,-7 2-176 0,-1-2-16 0,-1-2-6896 16,1-1-1360-16</inkml:trace>
  <inkml:trace contextRef="#ctx0" brushRef="#br0" timeOffset="34140.0738">15361 4058 18591 0,'0'0'832'0,"0"0"160"0,0 0-800 0,5 1-192 0,-2 1 0 0,2 2 0 15,-1 2 272-15,-1 2 16 0,2 4 0 0,-3 3 0 16,1 3-32-16,-2-1-16 0,1 3 0 0,-1-1 0 15,1 5-64-15,-2-1-16 0,1 0 0 0,0 1 0 16,1 2-160-16,1-4 128 0,-1-2-128 0,3 2 128 16,0-3-128-16,-1 2 0 0,1-3 0 0,1 0 128 31,-1 0-768-31,-2-5-176 0,1 2-16 0,-1-3-16 0</inkml:trace>
  <inkml:trace contextRef="#ctx0" brushRef="#br0" timeOffset="34295.8677">15403 4528 10127 0,'0'0'896'0,"-3"-6"-704"0,3-3-192 0,1 0 0 0,3-1 2848 0,2-1 544 15,1-4 96-15,4 2 32 0,2-2-2720 0,1-3-544 16,1-1-96-16,3-1-32 0,2-2-128 0,1-2 0 16,2 0 0-16,3 0-6976 15,3 3-1264-15</inkml:trace>
  <inkml:trace contextRef="#ctx0" brushRef="#br0" timeOffset="34619.4418">16097 3818 11967 0,'-2'-9'528'0,"2"9"112"0,-3-3-512 0,2-3-128 0,0 0 0 0,0 2 0 16,1 1 1472-16,0 3 256 0,0 0 48 0,0 0 16 16,0 0-928-16,0 0-176 0,0 0-48 15,-6 1 0-15,0 3 96 0,1 2 16 16,0 2 0-16,2 1 0 0,0 6-496 0,1 0-80 0,0 3-32 0,-1 3 0 16,1 2-16-16,0 3 0 0,0 5 0 0,1 0 0 15,0 4-128-15,0 2 0 0,0 0 0 0,-1 2 0 16,1-2 0-16,0 2 0 0,1 3 0 0,0-2 0 15,0-1-208-15,0 4-80 0,1-4-16 0,-1-2 0 16,0-4-784-16,-1 0-176 0,0-3-16 0,0-5-16 16,1-1 416-16,-2-5 96 15,2-4 16-15,4-3 0 0</inkml:trace>
  <inkml:trace contextRef="#ctx0" brushRef="#br0" timeOffset="34991.1923">16275 4191 20959 0,'0'0'928'0,"5"-5"192"0,-2 1-896 0,-3 4-224 16,4-2 0-16,1 2 0 0,-1 2 288 0,0 4 16 15,1 0 0-15,-3 6 0 0,1-3 0 0,-2 3 0 0,0 1 0 0,1 3 0 16,-2 2-304-16,0-3 128 0,1 3-128 16,1 0 0-16,0-1 128 0,0-1-128 15,1-1 0-15,0-3 0 0,1-2 0 0,2-1 0 0,0-3 0 16,0 0 0-16,1-4 160 0,0-2-160 0,1-2 128 0,2 0-128 15,-1-2 176-15,0-2-48 0,-1-1-128 0,0-1 192 16,2-2-64-16,-2 2-128 0,0-4 176 0,1 3-176 16,-2-1 208-16,-1 1-64 0,0-1-16 0,-2 2 0 15,1-2 192-15,-1 2 48 0,-1-2 0 0,0 2 0 16,-1 1-96-16,-1 3-16 0,0-1 0 0,-1 5 0 16,0 0-256-16,0 0 0 0,0 0 0 0,0 0-144 15,0 0 144-15,-1 9 0 0,0 1 128 0,0-1-128 16,0 3 0-16,-1-3-128 0,1 3 0 0,0-2 0 15,0 0-400-15,0 0-80 16,1-1-16-16,1-3 0 0,0 3-640 16,1-5-128-16,-2-4-16 0,3 5-4976 0,-3-5-976 0</inkml:trace>
  <inkml:trace contextRef="#ctx0" brushRef="#br0" timeOffset="35390.2937">16591 4274 10127 0,'0'0'896'0,"5"-2"-704"0,-1-2-192 0,0 0 0 0,1 1 1696 0,-5 3 304 16,0 0 64-16,0 0 16 0,6-3-1184 0,-6 3-256 15,6 3-32-15,-6-3-16 0,0 0-48 0,4 7-16 16,0-1 0-16,-1 2 0 0,0-2-208 0,-1 1-64 16,1 1 0-16,-1 2 0 0,0-4-256 0,2 2 0 15,1-1 0-15,-2-1 0 0,1-2 0 0,0 0 0 16,2-2 0-16,2 0 0 0,-3-4 224 0,3 0-16 16,-1-2 0-16,0 0 0 0,0-2 176 0,1 0 16 0,1-1 16 15,-1-1 0-15,-1 2-160 0,0-1-48 0,-1 1 0 0,0 0 0 16,0 0-208-16,0 0 0 0,-1 0 0 0,1 4-160 15,-2-2 160-15,-4 4 192 0,0 0-32 0,0 0-16 16,6 4 48-16,-1 0 16 0,0 1 0 0,-2 3 0 16,0-2-80-16,-1 3 0 0,0-2-128 0,1 1 192 15,-1-1-192-15,2-1 0 0,0 0 0 0,0 0 0 16,-4-6 0-16,5 4 0 0,0-2 0 16,-1 0 0-16,2-2 176 0,-1 0-176 0,1 0 192 0,0-2-192 15,-6 2 128-15,6-2-128 0,-1 0 0 0,-5 2 0 16,4-2 0-16,-4 2 0 0,0 0 128 0,0 0-128 15,0 0 0-15,0 0 0 0,4-3 0 0,-4 3 0 16,0 0-144-16,0 0-144 0,0 0-32 0,0 0 0 16,0 0-192-16,0 0-64 15,0 0 0-15,0 0 0 0,0 0-144 16,0 0-48-16,0 0 0 0,0 5-9312 0</inkml:trace>
  <inkml:trace contextRef="#ctx0" brushRef="#br0" timeOffset="35553.4674">16860 4104 4607 0,'0'0'0'0,"0"0"192"16,2-7-48-16,-5-2-16 0</inkml:trace>
  <inkml:trace contextRef="#ctx0" brushRef="#br0" timeOffset="35903.7355">17049 4143 19167 0,'0'0'416'0,"0"0"96"0,0 0 0 0,0 0 48 0,0 0-560 0,0 0 0 0,-5 6 0 0,8 3 0 0,0 0 768 0,0 0 64 15,-1 0 0-15,0-2 0 0,1 2-480 0,-1 2-96 16,1-2 0-16,-1 3-16 0,1-2-240 0,0-1 0 16,-1 1 0-16,1-2-160 0,-1 2 160 0,-1-2 176 15,0-1-48-15,-1-1 0 16,0 0-560-16,0-6-112 16,-1 6-32-16,4 2 0 0</inkml:trace>
  <inkml:trace contextRef="#ctx0" brushRef="#br0" timeOffset="36118.6519">17031 3897 24879 0,'0'-9'544'0,"1"5"112"0,2-2 32 0,-1 2 16 0,2 0-576 0,-4 4-128 0,0 0 0 0,0 0 0 15,5 2 0-15,0 4 0 0,0 4 0 0,0 2-176 16,0 1 176-16,-1 7 0 0,1 1 0 0,-1 4 0 15,-1 3 0-15,1 2-128 0,-1 2 128 0,1 2-128 16,0-3 128-16,-1 2 0 0,2-2 0 0,-2-2 0 16,3 2-2240-1,0 0-400-15,10 32-96 0,-8-23-16 0</inkml:trace>
  <inkml:trace contextRef="#ctx0" brushRef="#br0" timeOffset="36323.8943">17135 4327 27183 0,'0'0'1200'0,"-2"-5"256"0,2-2-1168 16,2 1-288-16,1 0 0 0,2-2 0 0,2-2 368 0,4 1 16 16,2-3 0-16,2-2 0 0,3-2-384 0,1-3 0 15,4-2 0-15,0-3-128 16,5-1-2016-16,-1-1-400 0,1-2-80 0,4 1 0 0</inkml:trace>
  <inkml:trace contextRef="#ctx1" brushRef="#br0">23174 11152 0,'0'0'15,"0"0"1,0 0 0,0 0-1,0 0 1,0 0-1,0 0 1,0 0 0,0 0-1,0 0 1,0 0 0,0 0-1,0 0 1,0 0-1,0 0 1,0 0-16,0 0 16,0 0-1,0 0 1,0 0 0,0 0-1,0 0 1,0 0-1,0 0 1,0 0 0,0 0-1,0 0 1,0 0 0,0 0-1,0 0 1,0 0-1,0 0 1,0 0 0,0 0-1,0 0 1,76-20 0,-68 20-1,-8 5 1,0 2-1,0-3 1,-40 0 0,40-4-16,0-2 31,36 5-31,-13-4 16,3-1-1,-8-8 1,-9 1-1,9 1 1,16 2 0,3-7-1,-20-11 1,-14-18 0,1 0-1,-7-7 1,3 49-1,0 0 1,0 0 0</inkml:trace>
  <inkml:trace contextRef="#ctx0" brushRef="#br0" timeOffset="74318.4766">18206 8076 13119 0,'0'0'288'0,"0"0"64"0,0 0 16 0,0 0 0 0,0 0-368 0,0 0 0 0,-5 2 0 15,-3-1 0-15,8-1 208 0,-7 2-16 0,0 1-16 0,0-2 0 16,7-1-176-16,-7 4 0 0,7-4 0 0,0 0 128 15,-7 4 144-15,1 0 32 0,6-4 0 0,-6 2 0 16,6-2 320-16,0 0 64 0,-6 4 16 0,6-4 0 16,0 0 96-16,-6 3 32 0,6-3 0 0,0 0 0 0,-6 3 192 0,6-3 64 15,0 0 0-15,-7 3 0 0,7-3-256 16,-7-2-64-16,7 2 0 0,-7 0 0 0,7 0-304 0,-6-1-64 16,0 1-16-16,6 0 0 0,-6-4 64 0,0 2 16 15,0-2 0-15,1 2 0 0,1-2-80 0,-1 2 0 16,1-2-16-16,0 2 0 0,-2-2-144 0,1 1-32 15,-1-2 0-15,6 5 0 0,-4-3-48 0,1-1-16 16,0-2 0-16,1 3 0 0,2 3 0 0,-1-6 0 16,1 0 0-16,1 0 0 0,1 0-128 0,2 0 160 15,1 0-160-15,-1 0 160 0,4 0-160 0,-1 3 128 16,1-3-128-16,2 0 128 0,0 2-128 0,2 2 0 16,1-2 0-16,1 2 0 0,1 2 0 0,-1 0-144 0,0 0 144 15,-1 3-160-15,0 2 160 0,0-1 0 0,-1 2 0 0,0 3-128 16,0-3-64-16,-1 4-16 0,0 1 0 0,-1 1 0 15,-1 0 208-15,0 4 0 0,-2-1 0 0,-1 0 160 16,0 3-160-16,-3 4-176 0,0-1 48 0,-2 0 0 16,-2 3 128-16,-2 0 0 0,2-2 128 15,-2 2-128-15,-2 0 0 0,0-3 0 0,0-2 0 16,1-3 0-16,0-2 128 0,0-1-128 0,1-1 128 0,-2-4-128 16,2-1 0-16,-2-1-128 0,5-6 0 0,0 0 0 15,-6 5 336-15,6-5 80 0,0 0 16 0,-6 0 0 16,6 0-304-16,-6-5 128 0,1-1-128 0,2-1 0 15,0-1 144-15,1-2-144 0,1-2 0 0,1-3 144 16,0 0-144-16,1-1 160 0,1-2-160 0,1 1 160 16,0-5-160-16,1 3 0 0,1-1 0 0,-1-1 128 0,1-1-128 0,1 1 0 15,0 0 0-15,0-1 0 0,0 4 0 0,0 3 0 16,0-1 0-16,0 1 0 0,0 1 0 0,-2 1 0 16,1 1 0-16,0 0 0 0,-2 0 0 0,1 5 128 15,0-1-128-15,-2 2 0 0,-2 6 0 0,0 0-192 16,0 0 0-16,0 0 16 0,0 0 176 0,0 0 144 15,0 0-16-15,0 0-128 0,0 0 0 0,3 8 0 16,1 4 0-16,0-1-192 0,-1 3 192 0,1-1-192 16,-1 1 192-16,1 2-192 0,1 1 192 0,-1-1 0 15,2-1 0-15,0 1 0 0,1-2 0 0,0 1 0 16,2-3 0-16,-1 1 0 0,3-3 0 0,-2 2 0 16,1-3-128-16,0 2 128 15,1-4-416-15,0 1-32 0,1-2-16 0,-2 0 0 16,1-2-2608-16,0-1-512 0,15 6-96 0,-8-6-32 0</inkml:trace>
  <inkml:trace contextRef="#ctx0" brushRef="#br0" timeOffset="74638.2429">18672 8133 22111 0,'0'0'976'0,"0"0"208"0,0 0-944 0,0 0-240 0,0 0 0 0,0 0 0 16,0 0 944-16,0 0 144 0,0 0 16 0,0 0 16 15,0 0-800-15,0 0-144 0,0 0-48 0,7 3 0 16,-2 1-128-16,-1 2 0 0,1 2 0 0,-1-1 0 0,-2 5 0 16,1 0-176-16,-1 0 176 0,0 3-128 0,-2 0 128 0,0 3 0 15,0 0 0-15,0 1-128 0,-1-1 128 0,-1 0 0 16,2-3 0-16,-1-2 0 0,-1 1 0 0,1-6 0 15,1 0 0-15,0-8 176 0,0 0 0 0,0 0 0 16,0 0 0-16,4-4 0 0,0-4-176 0,2-1 0 16,0-3-192-16,1 0 192 15,2-4-2192-15,1 1-320 0,1-3-64 0,-1 3-16 0</inkml:trace>
  <inkml:trace contextRef="#ctx0" brushRef="#br0" timeOffset="75038.7495">18909 7982 7359 0,'0'0'656'0,"0"0"-528"0,0 0-128 0,0 0 0 16,1-4 1552-16,-1 4 288 0,0 0 48 0,0 0 16 15,0 0-832-15,0 0-176 0,0 0-16 0,0 0-16 16,0 0-96-16,0 0 0 0,0 0-16 0,0 0 0 16,0 0 144-16,0 0 48 0,2 6 0 0,-1 4 0 15,0-1-544-15,-1 3-96 0,-1 2-32 0,1 2 0 16,-1-1-272-16,-1 4 0 0,1-1 0 0,0 3-144 15,-1 1 144-15,1 1 0 0,-2-1 0 0,1-3 0 16,-1 1 0-16,1-5 176 0,1 1-48 0,0-1 0 16,-1-3 256-16,1-2 64 0,1-2 0 0,0-2 0 0,0-6 256 15,0 0 48-15,0 0 16 0,0 0 0 0,0 0-160 0,0 0-32 16,0 0 0-16,0 0 0 0,0 0-192 16,5-3-64-16,0 0 0 0,0-3 0 0,-1 2-192 0,1 0-128 15,0 0 128-15,0 1-128 0,0 0 224 0,1 1-32 16,1 1 0-16,1 1 0 0,1 1-192 0,-1 4 0 15,2-2 0-15,1 3 0 0,-1 0 0 0,1 3-160 16,0 3 160-16,-1 1-128 0,1 2 128 0,-1-2 0 16,-2 1 0-16,-1-2-128 0,0 0 128 15,-1 1 0-15,-1-1 0 0,-2-3 0 0,1-1 0 0,-2-2-128 16,-1 1 128-16,-1-7-128 16,0 6-480-16,0-6-96 0,0 0 0 0,0 0-8496 15,0 0-1680-15</inkml:trace>
  <inkml:trace contextRef="#ctx0" brushRef="#br0" timeOffset="80846.4127">15095 11304 8287 0,'0'0'368'0,"0"0"80"0,0 0-448 0,0 0 0 16,0 0 0-16,-3-6 0 0,3 6 1328 0,-3-6 176 16,1 0 32-16,2 6 16 0,-3-6-752 0,3 6-160 15,-1-7-16-15,0 1-16 0,1 6-160 0,-2-8-48 16,0 2 0-16,1 0 0 0,0 0-16 0,1 6-16 15,-2-7 0-15,1 1 0 0,-1-2 16 0,2-2 0 16,-1 2 0-16,1 1 0 0,1-1-48 0,1 1 0 16,-1-2 0-16,1 2 0 0,0-1 80 0,2-2 16 15,1 1 0-15,2-3 0 0,-1 2-240 0,1 0-64 16,1 0 0-16,3 1 0 0,1-3-128 0,0 4 0 16,1 0 0-16,0 0 0 0,3 2 0 0,0 3 0 15,1-1 0-15,-1 2 0 0,2 2-144 0,-1 0 144 16,-1 2 0-16,-2 4 0 0,1 0-128 0,-2 3 128 15,-1 3 0-15,-2 1 0 0,1 2-128 0,-3 0 128 0,-1 1 0 16,-1 1 0-16,0 5 0 0,-3-1 0 16,-2 0 0-16,-1 3 0 0,-3 1 0 0,0-1 0 0,-1 1 0 0,0-4 0 15,-2 0 240-15,-1-3-48 0,1-2-16 0,-2-2 0 16,3-1 224-16,-3-1 48 0,1 0 16 0,1-3 0 16,0 0-208-16,-1-2-64 0,0-3 0 0,0 0 0 15,0 0-32-15,7-4-16 0,-7 0 0 0,1-3 0 16,1 0 304-16,0-3 64 0,2 0 16 0,-1-1 0 15,3-2-64-15,0 0-16 0,0-3 0 0,1 0 0 16,0-3-192-16,0-1-32 0,1 1-16 0,2-3 0 16,0 3-32-16,-1-3-16 0,1-4 0 0,-1 5 0 15,1-2 96-15,0 3 0 0,-1-2 16 0,1 1 0 0,0 1-80 0,0 1-32 16,-1-1 0-16,0 2 0 0,1 1-160 0,-2 1 160 16,0 3-160-16,0-2 160 0,0 4-160 0,1-2 0 15,-1 2 0-15,-1 3 128 0,0 4-128 0,0 0 0 16,0-4 0-16,0 4 0 0,0 0 0 0,0 0 0 15,0 0 0-15,0 0 0 0,0 0 0 0,0 0 128 16,0 0-128-16,0 0 0 0,0 0 0 0,0 0 0 16,0 0 0-16,2 6 0 0,1 2-128 0,0 4 128 15,-1 1-160-15,2 1 160 0,0 2-128 0,-1-1 128 16,1 4 0-16,-1-1-144 0,2 1 144 0,-1 1 0 16,0-1 0-16,1-1 0 0,1 0 0 0,1 1 0 15,-1-1 0-15,0 0 0 0,0-3 0 0,0-2 0 16,1 1 0-16,0-2 128 15,1 0-576-15,2 0-128 0,1-3 0 0,-1-2-16 16,0 2-2384-16,0-6-480 0,2 0-80 0,3 0-32 0</inkml:trace>
  <inkml:trace contextRef="#ctx0" brushRef="#br0" timeOffset="81611.5423">15589 11353 10127 0,'0'0'896'0,"0"0"-704"16,-6-3-192-16,6 3 0 0,-6-3 2992 0,6 3 560 16,0 0 112-16,-5-4 32 0,5 4-2160 0,0 0-448 15,0 0-64-15,0 0-32 0,0 0-400 0,-1-4-80 16,1 4 0-16,0 0-16 0,3-4-208 0,-3 4-32 16,4-3-16-16,-4 3 0 0,6 0-240 0,0 3 0 15,1-1 0-15,-1 4 0 0,0 1 0 0,0 3-192 16,0 2 192-16,0 2-160 0,-1-1 160 0,-1 5 0 15,2 0-144-15,-1 0 144 0,1 1 0 0,-1-2 0 16,0 1 0-16,-1-2 0 0,1-3 0 0,0-1 0 16,0-4 0-16,0 1 0 0,1-3 0 0,2 0 0 0,-3-5 0 0,1 2 0 31,2-1-512-31,0-2-48 0,0-2 0 0,0-1 0 16,1 0-352-16,0-1-80 0,1-2-16 0,-1 0 0 15,1-2 64-15,-1 1 16 0,1-1 0 0,-2 1 0 0,0-2 464 0,-1 0 80 0,2-1 32 0,-2 2 0 16,0-2-64-1,0 1-16-15,-1 1 0 0,0-2 0 0,0 2 112 0,0 1 32 0,0-2 0 0,-1 2 0 16,-1-1 288-16,2 1 0 0,-1-1 0 0,0-1 0 16,0 2 0-16,-2 1 0 0,1-3 0 0,-1 0 0 0,1 3 0 15,-1-1 0-15,0 1 0 0,-1-2 0 0,0 2 208 0,1 0 0 16,-1 0 0-16,-2 6 0 0,4-6 160 0,-4 6 16 16,2-6 16-16,-2 6 0 0,0 0 176 0,0 0 16 15,0 0 16-15,0 0 0 0,0 0-48 0,0 0-16 16,0 0 0-16,0 0 0 0,0 0-288 0,0 0-64 15,0 0-16-15,0 0 0 0,0 0-16 0,0 0 0 16,0 0 0-16,5 5 0 0,0 1-160 0,-1-2 160 16,1 2-160-16,1 0 160 0,0 1 80 0,1-1 16 15,1-1 0-15,0 1 0 0,1 0 128 0,1 0 16 16,-1 3 16-16,1-2 0 0,0-1-416 0,1 2 0 16,0-1 0-16,0 1 0 0,1 2 0 0,-1-2 0 15,0 2 0-15,-2-1 0 0,1 1 0 0,-2-2 0 16,-1 2 128-16,-1-2-128 0,-1 1 0 0,-2-2 128 15,0 2-128-15,-2 0 128 0,-1 0-128 0,-1-2 0 16,0 1 144-16,-2-1-144 0,0-1 0 0,-1 0 0 0,-1 0 0 0,-1 0-7952 16,-1-3-1664-16</inkml:trace>
  <inkml:trace contextRef="#ctx0" brushRef="#br0" timeOffset="81826.0242">15996 11219 6447 0,'0'0'272'0,"2"-9"80"16,2-2-352-16,0-1 0 0,2 0 0 0,1-1 0 15,1-1 4576-15,3-2 848 0,1 3 160 0,-1-1 48 16,2 1-4416-16,1 1-864 0,0 2-176 0,0-2-48 0,-1 3-128 16,0 3-176-16,0 0 48 0,0 0 0 0,0 0 128 0,-1 3-128 15,-1-2 128-15,-2 4-128 16,2-2-1024-16,-1 1-208 0,-2 1-48 0,-8 1 0 0</inkml:trace>
  <inkml:trace contextRef="#ctx0" brushRef="#br0" timeOffset="83266.3348">14567 12424 15999 0,'0'0'704'0,"0"0"160"0,-3-3-688 0,1 0-176 0,2 3 0 0,-2-5 0 15,-1 1 1184-15,2-2 208 0,0 0 32 0,0 3 16 16,1-3-336-16,0 0-64 0,1 0-16 0,1-1 0 16,2-1-256-16,-1-1-48 0,2 0-16 0,1-4 0 15,1 1-192-15,2 2-64 0,0-1 0 0,2-1 0 16,-1 0 0-16,2 0 0 0,3 2 0 0,-1 1 0 16,0 3-256-16,0 0-64 0,2 0-128 0,-1 3 192 15,1 3-192-15,0 0 0 0,1 3 0 0,-2 3-160 16,-2 0 160-16,2 3-160 0,-4 1 160 0,0 4-160 15,-1 2 160-15,-2 1 0 0,-1 5 0 0,-1-1 0 16,-1 4-144-16,-2 1 144 0,1-1-160 0,-3-1 160 0,-1-3-144 16,0 1 144-16,0-7-128 0,-1 1 128 0,0-7 0 0,0 0 0 15,1 0 0-15,-3-3 128 0,3-6-128 0,0 0 144 16,0 0-144-16,0 0 160 0,0 0-160 0,0 0 192 16,0 0-192-16,0 0 192 0,-1-6-192 0,0-4 160 15,1 1-160-15,0-2 160 0,1 0 64 0,0-3 16 16,2 1 0-16,-1-3 0 0,1-1-64 0,1 1-16 15,0-1 0-15,-1-1 0 0,1-3-160 0,-1 0 0 16,2 0 144-16,-1 2-144 0,-1-2 192 0,-1-1-48 16,2 1 0-16,-2-1 0 0,0 2 16 0,-2 1 0 15,1-1 0-15,0 4 0 0,-1 1 32 0,0 0 16 0,1 2 0 0,0 1 0 16,1 1-208-16,-1 4 144 0,-1-1-144 16,0 4 128-16,0 4-128 0,0 0 128 0,0 0-128 0,0 0 128 15,0 0-128-15,0 0 128 0,1 10-128 0,0 2 128 16,0 2-128-16,0 1 0 0,1 3-160 15,-1 1 160-15,-1 2 0 0,0 3 0 0,0-2-128 0,0 0 128 16,0 1 0-16,0-2 0 0,1-2 0 0,0 0 0 16,0-1 0-16,1-4 0 0,0 2 0 0,0-1 0 15,2-3-736 1,-2 1-96-16,2-1-32 0,-1 0-8960 0,1-1-1792 0</inkml:trace>
  <inkml:trace contextRef="#ctx0" brushRef="#br0" timeOffset="84012.5099">15223 12415 28559 0,'0'0'624'0,"0"0"128"0,0 0 16 15,0 0 64-15,-2-3-672 0,2 3-160 0,0 0 0 0,0 0 0 0,0 0 272 0,0 0 32 16,0 0 0-16,0 0 0 0,0 0-304 0,0 0 0 16,0 0 0-16,0 0 0 0,0 7 0 0,0 1-176 15,-1-1 176-15,0 2-160 0,1 0 160 0,-2 3-128 0,1-3 128 0,-1 6-128 16,-2-3 128-16,2 1-128 0,0 1 128 0,-1-4-128 16,1 1 128-16,-1-1-128 0,1-3 128 0,1-1-128 15,1-6 128-15,0 0 0 0,0 0 128 0,0 0-128 16,0 0 176-16,0 0-48 0,0 0 0 0,0 0 0 31,2-6-496-31,1 1-96 0,0-6-32 0,1 2 0 16,2-1-848-16,0-1-160 0,0 1-32 0,-1 1-16 15,1-2-304-15,0 1-48 0,0 1-16 0,0 1 0 16,1 0 512-16,0 0 112 0,1 1 16 0,-1 1 0 0,1 0 992 0,0 0 288 0,-2-2 0 0,0 4-128 16,1-2 384-16,-1 0 96 0,0 3 16 0,0-3 0 15,0-2-224-15,0 1-144 0,0 1 192 0,-1 0-192 0,1-4 0 16,-2 2 0-16,1-2 0 0,0 1 0 0,0 1 0 15,-1-2 0-15,0 1-192 0,-1 0 48 0,3 0 0 0,-2 0 0 16,0 2 0-16,-1-2 0 0,1 0 144 0,-1 0 0 16,0 1 0-16,-1 1 128 0,0 1 160 0,1 0 32 15,-2 0 16-15,0 0 0 0,-1 6 368 0,0 0 64 16,0-6 0-16,0 6 16 0,0 0 0 0,0 0 0 16,0 0 0-16,0 0 0 0,0 0 48 0,0 0 0 15,0 0 0-15,0 0 0 0,-2 8-384 0,-1 4-64 16,1-1 0-16,0 3-16 0,0 1-176 0,1 3-48 15,1 4 0-15,0-1 0 0,0 0-144 0,0 3 0 16,1-3 0-16,2 1 128 0,0-1-128 0,1-2 0 16,1-1 0-16,1-4 0 0,1-1 128 0,0-3 0 15,1-2 0-15,0 2 0 0,1-4 16 0,-1-1 0 16,0-5 0-16,2 3 0 0,1-3 112 0,-2-3 0 16,1 0 16-16,-1-3 0 0,1 0 144 0,-2 0 32 0,1 0 0 0,0 0 0 15,-1 0-112-15,-1 0-16 0,0 0 0 0,-1 3 0 16,-1-3 64-16,-2 0 0 0,-3 6 0 0,4-4 0 15,-4 4-80-15,0 0-16 0,0 0 0 16,0 0 0-16,0 0-16 0,0 0 0 0,0 0 0 0,0 0 0 16,-5 4-272-16,-1 2 0 0,0 0 0 0,0 2 0 15,1 2-128-15,-1-1-96 0,0 1-16 0,2 2-13328 16</inkml:trace>
  <inkml:trace contextRef="#ctx0" brushRef="#br0" timeOffset="84412.4565">14993 12357 26655 0,'0'0'1184'0,"0"0"240"0,0 0-1136 0,0 0-288 0,0 0 0 0,0 0 0 16,0 0 384-16,0 0 0 0,0 0 16 0,0 0 0 16,6 4-400-16,0 2 0 0,0 0 0 0,0-1 0 15,1 5 0-15,-1-2 0 0,1 2 0 0,-1-1 0 32,1 3-736-32,-1-2-32 0,1 1 0 0,-1-1-10848 0</inkml:trace>
  <inkml:trace contextRef="#ctx1" brushRef="#br0" timeOffset="92198.1114">22890 10816 0,'0'0'0,"0"0"31,0 0-15,0 0-16,0 0 15,0 0 1,0 0 0,-74 40-1,74-40 1,0 0 0,0 0-1</inkml:trace>
  <inkml:trace contextRef="#ctx1" brushRef="#br0" timeOffset="110517.7794">21003 11491 0,'0'0'16,"0"0"0,0 0-1,86-31 1,-57 21-1,-2 7 1,-3 0 0,-8 3-1,-5 10 1,-10 4 0,-1-1-16,-10 1 15,6-7 1,-1-2-1,11-5 1,10 0 0,13-6-1,23-8 1,1 13 0,2 2-1,-19 8 1,-27 6-1,-9 0 1,-29-1 0,5-6-1,12-6 1,10-7 0,2 8-1,0-9 1,38 4-1,-12-4 1,-18 12 0,-2-1-1,-4 0 1,9-10 0,-7 5-16,13-9 15,13-10 1,9-9-1,10-1 1,-5 1 0,-20 22-1,-13 18 1,-9 12 0,-13 9-1,4-8 1,7-5-1,7-12 1,7-8 0,12-16-1,4-2 1,-9-1 0,-6 5-1,-11 2 1,-4 5-1,32-17 1,-13 17 0,2 1-1,3-8 1,-14 7 0,1-10-16,-8 10 15,-2-2 1,-1 9-1,-35 15 1,11-2 0,-6 7-1,17-7 1,13-10 0,0 0-1,0 0 1,0-3-1,0 0 1,0 0 0,0 0-1,0 0 1,0 0 0,0 0-1,0 0 1,-18 95-1,21-86 1,2 8 0,5-8-1,3-5 1,-1 4 0,-12-1-1,0 3 1,0-2-16,-50 6 15,41-10 1,6-1 0,3 0-1,0-6 1,46-2 0,-23-5-1,1 4 1,-6 3-1,-16 6 1,-2 5 0,0 2-1,0-4 1,0-6 0,0 0-1,0 0 1,0 0-1,0 0 1,0 0 0,76-61-1,-39 35 1,-11 7 0,-7 1-1,-16 11-15,7-5 16,4-3-1,-12 9 1,2 2 0,1 0-1,11-6 1,1-2 0,-7 6-1,4 3 1,-3 3-1,-1 3 1,0 3 0,-1 0-1,-9 18 1,-8-6 0,9-5-1,-3-5 1,1 2-1,8-9 1,7-1 0,-14 0-1,0 0 1,0 0 0,0 0-1,0 0 1,0 0-1,-94 72-15,69-62 16,-7 6 0,-3 0-1,9-4 1,14-11 0,-8 7-1,10-4 1,9-4-1,1 3 1,0-4 0,0 1-1,0 0 1,87 0 0,-61-2-1,-9-1 1,-17 8-1,0 1 1,0-5 0,-36 10-1,14-4 1,-4 3 0,10-2-1,7-2 1,9-5-16,0-5 15,38-5 1,-1-7 0,0-1-1,-6 5 1,-2-1 0,-14 4-1,-6 7 1,-5 4-1,-4 10 1,0 6 0,0-18-1,-76 25 1,47-13 0,17-12-1,9-8 1,3-5-1,39-9 1,-19 2 0,9-17-1</inkml:trace>
  <inkml:trace contextRef="#ctx0" brushRef="#br0" timeOffset="185886.9031">14820 9325 11055 0,'0'0'976'0,"0"0"-784"15,0 0-192-15,0 0 0 0,0 0 528 0,0 0 64 16,0 0 16-16,0 0 0 0,-7-2-352 0,-1-1-64 16,8 3 0-16,-5-4-16 0,5 4-176 0,0 0 0 15,-9-5 0-15,9 5 128 0,-8-3-128 0,2 0 128 0,0 2-128 0,-1-1 128 16,0-2 352-16,0 2 64 0,1-1 16 0,0 2 0 16,-1-1 128-16,-3 1 16 0,2-4 16 0,0 1 0 15,0 2-80-15,0 1 0 0,0-4-16 0,1 4 0 16,0-2-304-16,-1 3-64 0,3 0-16 0,-1 0 0 15,6 0-112-15,-6 0-128 0,1-3 176 0,5 3-176 16,-6-2 128-16,6 2-128 0,0 0 0 0,-6 0 0 16,6 0 128-16,0 0-128 0,0 0 0 0,0 0 0 15,-1-6 272-15,1 2-48 0,1-2-16 0,0 0 0 16,3 0-80-16,1 0 0 0,0-1-128 0,3 1 192 16,0-2-192-16,1-2 176 0,2 2-176 0,0 1 160 15,1-1-160-15,-1 1 0 0,1 1 0 0,0 0 128 16,0 2-128-16,0 2 128 0,0-1-128 0,-1 2 128 0,2 1-128 0,-3 1 0 15,1 2 0-15,0-1 0 0,-1-1 0 16,1 2 0-16,0 0 0 0,-1 1 0 0,1 1 0 0,-3 1 0 16,3-3 0-16,0 1 0 15,1 2 0-15,-3 0 0 0,-1-1 0 0,1 1 0 0,-1 0 0 16,-1 1 128-16,0 2 0 0,-1-1 0 0,0-1-128 0,-1 5-176 16,-2 0 48-16,0 0 0 0,-1 1 128 0,-1 1 0 15,-2 2 0-15,-1 3 0 0,-2-2 0 0,0 5 0 16,-2-1 128-16,-2 0-128 0,-1 0 224 0,-2 0-32 15,1 0 0-15,-1-2 0 0,1 2-48 0,1-6-16 16,1 3 0-16,-1-3 0 0,1 1 0 0,0-1-128 16,1-3 192-16,-1 0-64 0,1-3-128 0,1 3 0 0,0-2 144 0,3-4-144 15,-1 0 192-15,0-1-48 0,4-5 0 0,0 0 0 16,0 0 96-16,0 0 16 0,0 0 0 0,0 0 0 16,0 0 80-16,0 0 32 0,0 0 0 0,0 0 0 15,0-8-128-15,1 2-32 0,0-1 0 16,1-1 0-16,3-2-208 0,0-2 176 0,0 1-176 15,1-3 160-15,1 0-160 0,1-1 0 0,0-1 0 16,1-1 128-16,0 1-128 0,2-3 0 0,1-1 0 0,-2 1 0 16,0-2 0-16,0-1 0 0,1 2 0 0,0-1 128 15,-2-3-128-15,2 3 0 0,0-1 0 0,-1 3 0 16,1-2 0-16,-1 1 0 0,-1 1 0 0,-2-3 0 16,2 1 0-16,-1 3 128 0,-1 0-128 0,0 1 0 15,0 1 0-15,-1 3 128 0,-1-2-128 0,0 3 0 16,-2-2 0-16,1 4 0 0,-2-2 128 0,0 3-128 0,0 0 0 15,-1 2 128-15,-1 1-128 0,0 6 128 0,0 0-128 16,0 0 160-16,-1-6-160 0,1 6 160 16,0 0-160-16,0 0 192 0,0 0-192 0,0 0 192 0,0 0-192 0,0 0 0 15,0 0 0-15,-4 10 128 0,2-2-128 0,1 2 0 16,1 4-160-16,0-1 160 0,1 1-160 0,0-1 160 16,0 3-160-16,1 1 160 0,2 1 0 0,0-2-144 15,2-1 144-15,-1 1 0 0,1 1 0 0,0-4 0 16,1 2 0-16,1-3 0 0,1 1 0 0,-1-2 0 15,0-1 0-15,0 2 128 0,1 0-128 0,2-3 0 16,-1 0 0-16,-1 0 0 0,3-1 0 0,0 2 128 16,0-3-128-16,-2 1 0 0,0 1-208 0,-1-2-112 15,1 1-32-15,0 2 0 16,-1-1-2064-16,-6 0-400 0</inkml:trace>
  <inkml:trace contextRef="#ctx0" brushRef="#br0" timeOffset="186283.9857">15465 9299 17967 0,'0'0'384'0,"0"0"96"0,0 0 16 0,0 0 16 0,0 0-512 0,0 0 0 0,0 0 0 0,0 0 0 0,0 0 768 0,3 9 48 15,-1-1 16-15,2-1 0 0,-1 1-240 0,2 2-32 16,0 2-16-16,1 0 0 0,-3-2-320 0,2 5-64 15,1-2-16-15,0 1 0 0,0-1-16 0,0 1 0 16,0-1 0-16,-1 1 0 0,-1 0-128 0,1 0 0 16,0-2 0-16,0 1 0 0,-1-1 128 0,0-1-128 15,-1 1 128-15,0-2-128 0,-1-1 128 0,1 1-128 16,-1-2 128-16,-1 2-128 0,0-2 0 0,0 1 0 0,1-3-224 0,1 0-10528 16</inkml:trace>
  <inkml:trace contextRef="#ctx0" brushRef="#br0" timeOffset="186866.0499">15855 9212 14447 0,'0'0'640'0,"0"0"128"0,0 0-608 0,0 0-160 0,0 0 0 0,0 0 0 0,0 0 528 0,0 0 80 16,0 0 16-16,0 0 0 0,0 0-80 0,0 0-16 15,0 0 0-15,0 0 0 0,0 0 48 0,-7 2 0 16,7-2 0-16,-9 0 0 0,9 0 128 0,-7 2 48 15,-1-2 0-15,8 0 0 0,0 0-208 0,-8 0-32 16,8 0-16-16,-10 0 0 16,2 1-192-16,8-1-48 0,-7 5 0 0,0-1 0 0,0-1-256 0,1 3 0 15,0 0 128-15,0 0-128 0,1 4 0 0,0-2-144 16,3 4 16-16,-2 1 0 0,1 1 128 0,-1 2 0 16,3-1-144-16,-1 3 144 0,0 0 0 15,1-2 0-15,0 2 0 0,0-3 0 0,2 3 0 16,0-2 0-16,0-2 0 0,2-1 0 0,2-1 0 0,0 0 0 0,1-3 0 15,0 1 0-15,1-4 192 0,-1 0-64 0,2 0 0 0,-3-4 0 16,1-1-128-16,0 1 0 0,1-2 0 0,1-2 0 16,-1 1 0-16,0-4 128 0,0 2-128 0,-1-3 192 15,0 0-16-15,-1-1 0 0,-1 1 0 0,1-3 0 16,-1 2-176-16,-2-1 160 0,0 0-160 0,0 0 160 16,-1-1 64-16,0 1 16 0,-1-2 0 0,0 4 0 15,-1 0 304-15,0 0 64 0,1 6 16 0,0 0 0 16,0 0-160-16,0 0-16 0,-6-1-16 0,6 1 0 15,-8 1-432-15,1 5 0 0,1 0 128 0,0 4-128 16,3-2 0-16,-2 2-176 0,0-1 48 0,2-1 0 16,0-1-1856-1,-5 2-352-15</inkml:trace>
  <inkml:trace contextRef="#ctx0" brushRef="#br0" timeOffset="191721.2774">12917 6904 7823 0,'0'0'336'0,"0"0"96"0,0 0-432 0,0 0 0 0,0 0 0 0,0 0 0 16,0 0 432-16,0 0 0 0,0 0 0 0,0 0 0 15,0 0-48-15,0 0-16 0,0 0 0 0,0 0 0 16,0 0-112-16,0 0 0 0,-1 6-16 0,1-6 0 0,0 0-240 0,0 0 0 15,0 6 128-15,0-6-128 16,0 0 0-16,0 0 0 0,3 1 128 0,3 1-128 0,-1-2 256 0,0-2 16 16,1 1 0-16,-1-2 0 0,3 0 32 0,-1 1 0 15,0-4 0-15,1 2 0 0,2 2-48 0,0-4 0 16,2 0 0-16,0 2 0 0,0-2-112 0,0 3-16 16,0-3-128-16,1 2 192 0,0 2-192 0,1 2 0 15,0-2 0-15,2 2 0 0,-1 0 0 0,2 2 0 16,1-2 0-16,1 3 0 0,1 2 0 0,1-1 0 15,0 2 0-15,1 0 0 0,0 0 128 0,1-1-128 16,0 1 0-16,-2-2 144 0,0 2-16 0,1-3 0 16,0 1 0-16,1-2 0 0,-1 2 80 0,2-4 16 15,1 5 0-15,1-4 0 0,3 1-80 0,0 2-16 16,3-2 0-16,3 2 0 0,0-2-128 0,1-1 0 16,0 2 0-16,0-3 128 0,0 0-128 0,0 0 0 15,0-3 0-15,1 2 0 0,0-1 0 0,3-1 0 16,4 2 0-16,4-1 128 0,2-2-128 0,-1 1 0 0,1-6 0 0,0 3 128 15,2-2-128-15,2 1 0 0,2 1 0 0,3 0-5152 16,5 0-1056-16</inkml:trace>
  <inkml:trace contextRef="#ctx0" brushRef="#br0" timeOffset="193282.4818">12933 7017 6447 0,'0'0'576'0,"0"0"-576"16,0 0 0-16,0 0 0 0,0 0 1296 0,0 0 160 15,0 0 16-15,0 0 16 0,-2-6-1072 0,2 6-224 0,-1-6-32 0,1 6-16 16,1-7-144-16,-1 7 0 0,0 0 0 0,2-5 128 15,2 1-128-15,-4 4 0 0,0 0 0 0,0 0 0 16,4-3 0-16,-4 3 0 0,0 0 0 0,4-2 128 16,1 2 0-16,-5 0 0 0,5 0 0 0,-5 0 0 15,5 2 96-15,-5-2 16 0,5 1 0 0,1 1 0 16,-1-2 64-16,-5 0 16 0,5 0 0 0,0 0 0 16,1 0 32-16,-6 0 16 0,6-2 0 0,-1 1 0 15,1-1-64-15,0 0-16 0,0 0 0 0,-1 2 0 16,-5 0-160-16,6-2-128 0,0-2 192 0,0 2-192 15,0 0 0-15,-6 2 0 0,0 0 0 0,0 0 0 16,7 0 0-16,-7 0 0 0,6-2 160 0,-6 2-160 16,7 0 0-16,-7 0 128 0,6 0-128 0,-6 0 0 0,0 0 272 15,6 0-16-15,-6 0-16 0,6 2 0 0,-6-2 64 0,6 0 16 16,-6 0 0-16,6 0 0 0,-6 0-160 0,0 0-32 16,0 0 0-16,6 4 0 0,-6-4-128 0,5 2 0 15,-5-2 144-15,6 2-144 0,-6-2 0 0,0 0 128 16,6 2-128-16,0 2 0 0,-6-4 0 0,6 2 128 15,0-1-128-15,-6-1 0 0,7 2 0 16,-1 2 0-16,0 1 0 0,0-2 0 0,0 1 0 0,1 1 0 16,-1-2 0-16,0 1 0 0,1-1 0 0,0 2 0 15,2-1 0-15,-1 2 0 0,0-3 0 0,2 3 0 16,-1-2 0-16,1 0 0 0,0 3 0 0,1-3 0 16,1 1 0-16,-1 1-128 0,-1-3 128 0,2 1 0 15,1 2 0-15,0 0 0 0,0 0 0 0,0 0 0 16,2 2 0-16,0-1 0 0,2 3 0 0,0 1 0 15,2-1 0-15,0 2-128 0,0 0 0 0,3-3 0 0,0 3 0 0,2 2 0 16,2-2 128-16,2-1 176 0,1 1-48 0,3 0 0 16,0-1-128-16,0 1 0 0,2-2 0 0,-2 2 0 15,-1-3 0-15,1 1 0 0,0 1 0 0,-1 1 0 16,-2 4 0-16,1-1-256 0,0 3 64 0,4 0-8752 16</inkml:trace>
  <inkml:trace contextRef="#ctx0" brushRef="#br0" timeOffset="194061.9852">12977 6947 4607 0,'0'0'192'0,"0"0"64"0,0 0-256 0,0 0 0 0,-8-3 0 0,8 3 0 16,-9-1 1328-16,9 1 208 0,0 0 64 0,0 0 0 0,0 0-1264 0,-9 0-336 15,9 0 128-15,0 0-128 0,0 0 0 0,0 0 0 16,-9-2 128-16,9 2-128 0,0 0 576 0,0 0 80 16,0 0 16-16,-7-4 0 0,7 4 208 0,0 0 32 15,0 0 16-15,0 0 0 0,-9-2-352 0,9 2-80 16,0 0-16-16,0 0 0 0,0 0-272 0,0 0-48 16,0 0-16-16,0 0 0 0,-4 6-144 0,-1 0 0 15,2 0 0-15,3 1 128 0,0 1-128 0,3 0 0 16,-1 0 0-16,2 1 0 0,0 3 0 0,2-4 0 15,2 2 0-15,0 2 0 0,3-1 0 0,0 1 0 16,4 1 0-16,0 2 0 0,2 0 0 0,3 2 0 0,2 5 0 16,5 1 128-16,2 4-128 0,4 3 0 0,4 1 0 0,4 4-176 15,-1 2 176-15,0 2 0 0,-2 2 0 0,0 1 0 16,1 3 0-16,1 4 128 0,0 4-128 0,0 0 0 16,2 1 128-16,-1 1-128 0,2-1 128 0,-1 1-128 15,1-3-192-15,-4-3-128 0,-3 0 0 0,-1-2-7824 16</inkml:trace>
  <inkml:trace contextRef="#ctx0" brushRef="#br0" timeOffset="197215.7971">23053 6929 28559 0,'0'0'1264'0,"0"0"272"0,8-4-1232 0,0 2-304 0,4-4 0 0,3 0 0 16,2-1-1200-16,1-1-288 0,1-2-64 15,1-2-16-15,2-3 656 0,1-3 128 0,2-3 16 0,0-3-5568 16,2-1-1136-16</inkml:trace>
  <inkml:trace contextRef="#ctx0" brushRef="#br0" timeOffset="198901.969">22462 11353 18191 0,'14'33'384'0,"-14"-33"96"0,0 0 16 0,0 0 32 0,-7 0-528 0,1 0 0 0,6 0 0 15,-7 0 0-15,1 0 320 0,0 0-64 0,6 0 0 0,-6 0 0 0,6 0 256 16,-5 0 64-16,5 0 0 0,-8 0 0 0,2 0 48 0,2 0 16 16,4 0 0-16,0 0 0 0,0 0 96 0,-6 1 32 15,6-1 0-15,-5 3 0 0,5-3-208 0,0 0-48 16,0 0 0-16,0 0 0 0,0 0-208 0,0 0-48 16,0 0-16-16,0 6 0 0,0-6-112 0,1 6 0 15,4-1-128-15,1 1 192 0,1 0-192 0,3-2 0 16,0 2 0-16,1-3 0 0,0 0 0 0,0 0-128 15,3-3 128-15,1 3 0 0,2-6-176 0,0 3 176 16,4-3-160-16,1-3 160 0,1 0-144 0,0-4 144 16,2-1-128-16,0-4 128 0,4 2-192 0,2-5 64 15,2-3 0-15,5-4 0 0,2-7-192 0,-1-2-48 16,1-3 0-16,-6-5-11760 0</inkml:trace>
  <inkml:trace contextRef="#ctx0" brushRef="#br0" timeOffset="200959.3363">21879 16336 15663 0,'-2'15'688'0,"1"-6"144"0,0 0-656 0,-1 1-176 16,2 1 0-16,0-1 0 0,0-2 1664 0,0 2 320 15,0-10 48-15,2 8 16 0,0-1-1616 0,0-1-432 16,1 0 128-16,0 0-128 0,2 0 0 0,0-2 0 15,1-2 0-15,0 1 0 0,1 0 0 0,0-3 0 16,1 1 0-16,1 1 0 0,0-2 0 0,1 0 0 16,-1 0 0-16,2 3-144 0,-1-2 144 0,2-1 0 15,0 2 0-15,1 2-128 0,0-2 128 0,3-2 0 16,1 0 0-16,4 0-128 0,2 4 128 0,5-2 0 0,4-2 0 0,6 4 0 16,6-4 208-16,4-3 80 0,5 0 16 15,0-1 0-15,3 1-16 0,0-3 0 0,-1-3 0 0,5-4 0 16,1-4-288-16,4-4 0 0,0 0 0 0,0-6 0 31,-1-4-1632-31,2-8-224 0</inkml:trace>
  <inkml:trace contextRef="#ctx0" brushRef="#br0" timeOffset="206019.7162">8682 6124 18719 0,'-17'4'832'0,"7"-2"160"0,1-1-800 0,-3 4-192 0,-1-4 0 0,-2 4 0 16,-2-2 0-16,-4 1 0 0,0 2 0 0,-3-2 0 15,-1 1 0-15,-2 4 0 0,-1-6 128 0,-2 3-128 16,-1-2 400-16,-1 1 48 0,-1 2 0 0,-2-1 0 16,2 0-448-16,-4 2 0 0,-2-1 0 0,-2 3 0 15,-2 0 0-15,-1 2 0 0,0-2 0 0,1 3 0 16,2-4 288-16,-2 2-32 0,0 1 0 0,1-3 0 16,0 3-400-16,-3-2-96 0,-3 1-16 0,0-1 0 15,-1-1 256-15,0 3 0 0,3 0 0 0,0 1-144 0,2 1 144 16,0 2 0-16,2 2 0 0,0 1-128 0,-1 1 128 15,-1 1 0-15,-1 1 0 0,0 3-128 0,3-2 128 0,3 2 0 16,1 2 0-16,2 3-128 0,2 1 128 0,7-6 0 16,1 1 0-16,0 1 0 0,-1 2 0 0,4 1 0 15,0 0 0-15,2 0-128 0,2-3 128 0,-4 8 0 16,4-3 0-16,3-4-128 0,1 0 128 0,5-1 0 16,3 0 0-16,3 3 0 0,4 0 0 0,4 0-128 15,3 1 128-15,3 0-128 0,3 1 0 0,3 1 0 16,2-2 0-16,3 3 0 0,5-1 128 0,7 0-128 0,7 0 128 15,6 2-128 1,7-2-272-16,-8-3-48 0,5 0-16 0,4 0 0 16,3 1 16-16,3 0 0 0,4-4 0 0,5 0 0 15,8-3-16-15,21 3 0 0,-6-9 0 0,-2-6 0 0,1-5 128 0,-1-4 16 0,0-9 16 0,-4-4 0 16,-6-6 176-16,-3-3 128 16,-1-6-192-16,-2-3 192 0,-2-1 0 0,-5-2 0 0,-7 0 0 15,-4-2 0-15,-5-3 0 0,-3 3 0 0,-6-4 192 0,-1 2-48 16,-3 0 240-16,0-1 32 0,0 2 16 0,-4-2 0 15,-2 2 0-15,-2-4 0 0,-2 4 0 0,-3 0 0 16,-3 4 16-16,-4 0 0 0,-3 0 0 0,-3 3 0 16,-1-2-256-16,-7 2-64 0,-1 0 0 0,-6-3 0 15,-3 3 96-15,-4-4 16 0,-6 1 0 0,-4-1 0 16,-4 1-240-16,1 0 0 0</inkml:trace>
  <inkml:trace contextRef="#ctx0" brushRef="#br0" timeOffset="258332.6886">8351 4316 3679 0,'-3'-3'320'0,"0"-1"-320"16,0-1 0-16,-2 1 0 0,0-2 1552 0,0 0 240 16,0-2 64-16,-1 0 0 0,1 0-896 0,-1 2-192 15,0 0-16-15,0 0-16 0,1-1-480 0,-1 1-80 16,0 0-32-16,2 0 0 0,-2 3-144 0,0-3 0 0,1 0 0 15,-1 4 128-15,0-2-128 0,-1-1 0 16,0 4 0-16,-1-1 0 0,1-2 0 0,-2 4 128 0,1-2-128 0,0 2 128 16,-1 0 0-16,0 0 0 0,0 0 0 0,0 0 0 15,1 0-128-15,-2 0 192 0,1 0-192 0,-1 0 192 16,1 0 32-16,-1 0 16 0,1 0 0 0,-2 0 0 16,-1-1 32-16,-1 1 16 0,-1-3 0 0,-2 3 0 15,1 0 0-15,-2 3 0 0,1-2 0 0,-2-1 0 16,0 2-96-16,-2 4-32 0,0-2 0 0,0 4 0 15,-2-1-160-15,1 1 0 0,-1-1 144 16,0 4-144-16,-1-1 0 0,3-1 0 0,-1 3 0 0,-1-2 0 16,2-1 0-16,0 2 0 0,1-2 0 0,-1 3 0 15,0 1 0-15,-2-1 0 0,0 0 0 0,-1 1 0 16,1 1 0-16,0-1 0 0,0-1 0 0,-2 0 0 16,0 0 0-16,1 0 0 0,0 1 0 0,-1-1 128 15,1 0-128-15,-1-1 0 0,1 5 0 0,1-1 0 16,0 1 0-16,1-1 0 0,0 3 0 0,0 0 0 0,1 0 0 15,0-2 0-15,-1 2-144 0,-1 2 144 0,1-1 0 16,0 0 0-16,-1 1 0 0,1-2 0 0,1 1 0 0,-1-1 0 16,2 0 0-16,2 1 0 0,-1-4 0 0,1 1 0 15,2 0 0-15,-1 0 128 0,2-1-128 0,1-2 0 16,0 1-160-16,1-2 160 0,1 1 0 0,1 1 0 16,-1 0-128-16,2 0 128 0,-1 1 0 0,2 1 0 15,2-1 0-15,-1 1 0 0,-2 1 0 0,3 1 0 16,2 0 0-16,-1 1-144 0,0-1 144 0,2 3 0 15,1-2 0-15,0 1 0 0,0 2 0 0,1-1 0 0,-1-2 0 16,1 1-128-16,0-1 128 0,0 3 0 0,0-2 0 0,2 1 0 16,-1-2 0-16,0-1 0 15,0 0 0-15,0 1-128 0,0-2 128 0,0 2 0 0,1 2 0 0,0 0 0 16,0 0 0-16,1 4 0 0,-1-1 0 0,1 3 0 16,0-2 0-16,1 3 0 0,-1-2 128 0,1-1-128 15,0 0 128-15,1-2-128 0,-1 1 128 0,2 1-128 16,0-4 128-16,0 1-128 0,-1-2 128 0,2-1-128 15,0-1 0-15,0 1 144 0,0 1-144 0,1-1 0 16,0-1 128-16,2 3-128 0,-2-2 0 0,1 2 0 16,1 1 128-16,2 0-128 0,0 0 0 0,1-3 0 15,1 2 176-15,-1-3-176 0,2 0 160 0,0-2-160 16,2 1 0-16,-1-2 0 0,0-2 0 0,2 2 0 16,0-2 0-16,-1 1 0 0,2-1 0 0,0-1 0 15,0 0 0-15,0 1 0 0,-2-3 128 0,1 0-128 16,-2-1 0-16,2 0 0 0,-2 0 0 0,1-3 0 0,-1 0 0 15,2 0 128-15,-1-2-128 0,2-1 0 0,1 0 0 0,0 0 0 16,1-1 0-16,1 2 0 0,0-2 0 0,1 2 0 16,1-2 0-16,0 0 0 0,0 0 0 0,1 1 0 15,2 0 0-15,-1-2 0 0,0 1 0 16,0-2 0-16,-1-2 0 0,-1 1 0 0,1-2 0 0,0 2 0 16,1-3 0-16,0 0 0 0,0 0 0 0,1 2 0 15,1 0 128-15,0 0-128 0,1 0 0 0,-1-1 0 16,2 0 0-16,-1 2 0 0,3-1 0 0,-1-2 0 15,-2 2 0-15,-1-2 0 0,-1-1 0 0,1 2 0 16,-1-3 0-16,-1-1 0 0,1 1 0 0,0-3 144 16,0 4-144-16,1-5 128 0,2 1-128 0,-2 0 0 0,2 0 0 15,-1-1 128-15,2-2-128 0,-1-2 0 16,2 3-192-16,-2-3 192 0,-2-1 0 0,-2 1 0 0,-1-2 0 16,-3 1 0-16,2-4 0 0,-1 1 0 0,1 0 0 0,-1-3 0 15,1-1 0-15,1 3 0 0,-2-2 0 0,1 1 0 16,-1 1 0-16,0 1 0 0,-1 0 0 0,0 0 0 15,1 3 0-15,-2-3 128 0,-1 2-128 0,0-5 0 16,-1 0 128-16,-2-3-128 0,0 2 128 0,-2-2-128 16,-2-1 160-16,-1-2-160 0,-2-1 192 0,-2 5-192 15,0-1 144-15,-1 1-144 0,0 0 0 0,1-1 144 16,-1-3-16-16,-1-1 0 0,-1 1 0 0,-2-7 0 16,0-2-128-16,-2-1 192 0,-1 2-192 0,-2 0 192 15,-3 0-64-15,-2 1-128 0,1 0 192 0,-1-2-64 16,0 3 0-16,-2-1 0 0,1-2 0 0,-2 3 0 15,-1-4 48-15,-2 1 0 0,0 2 0 0,-1-2 0 16,2 0 16-16,-2-1 16 0,0 1 0 0,-1 2 0 0,1 0-80 0,-1-1 0 16,1-2-128-16,-2 0 192 0,2 2-192 0,-1-2 0 15,0-2 0-15,-2 4 0 0,0 0 0 0,0 1 0 16,-1 0 0-16,0 2 0 0,0 1 0 0,-2 0 0 16,-4 4 0-16,1 3 0 0,1-1 0 0,-1 2 0 15,-1 1 0-15,0 2 0 0,0 1-160 0,0 4-80 16,-1-1-16-16,1 2 0 15,0 4-256-15,0 4-48 0,1 0-16 0,-3 3-9088 0</inkml:trace>
  <inkml:trace contextRef="#ctx0" brushRef="#br0" timeOffset="260081.9134">10722 6935 12895 0,'0'0'1152'0,"0"0"-928"16,0 0-224-16,0 0 0 0,3-6 704 0,1 2 112 16,1 1 16-16,-1-2 0 0,1 1-576 0,1 2-96 15,0 1-32-15,1-1 0 0,2 2-128 0,-1-3 0 16,0 2 0-16,2 1 0 0,0-2 0 0,0 2 0 16,-2 0 0-16,2 2 0 0,0-2 0 0,2 0 0 15,0 0 0-15,2 0 0 0,1 0 0 0,4 1 0 16,0-1 0-16,-2 3 0 0,1-3 0 0,1 0 0 15,1 0 0-15,-1 0 0 0,1-3 0 0,3 3 0 16,1 0-144-16,1 3 144 0,0-3 0 0,2 0 0 16,1 0 0-16,2 0 0 0,1 0 0 0,3 2 0 15,4-2-128-15,3 0 128 0,-2-2 0 0,1 2 0 16,2 0 0-16,-2 0 0 0,1 0 0 0,-1-3 0 16,0 2 0-16,3 1 0 0,2-2 0 0,0 2 0 15,0-2 0-15,-10 0 0 0,0 0 0 0,1-2 0 0,0 2 0 0,-1 1 0 16,-2-4 0-16,2 1 192 15,-1 1-16-15,1 0-16 0,0 0 208 0,1-1 32 0,1-1 16 16,6 2 0-16,-6-3-160 0,-2 0-48 0,-4 2 0 16,-4 1 0-16,-1-2 16 0,-1 2 0 0,-1 0 0 15,-4 2 0-15,-5-1 0 0,1-1 0 0,-2 2 0 0,-2 1 0 16,-2 1-64-16,-3 2-16 0,-7-3 0 0,0 0 0 16,6 2 96-16,-6-2 16 0,0 0 0 0,3 6 0 15,-3-6 0-15,0 0 0 0,-2 7 0 0,-3 1 0 16,0 0-256-16,-3 0 0 0,-3-2 0 0,-4-3-10128 15</inkml:trace>
  <inkml:trace contextRef="#ctx0" brushRef="#br0" timeOffset="261102.8003">7784 7381 4607 0,'0'0'400'0,"0"0"-400"15,0 0 0-15,0 0 0 0,0 0 1744 0,0 0 272 16,0 0 48-16,0 0 16 0,0 0-1632 0,0 0-448 15,0 0 128-15,0 0-128 0,0 0 0 0,0 0 160 0,0 0-160 0,0 0 128 16,0 0-128-16,0 0-272 0</inkml:trace>
  <inkml:trace contextRef="#ctx0" brushRef="#br0" timeOffset="261446.3621">7946 7369 13823 0,'-6'-1'1216'0,"1"1"-960"16,5 0-256-16,0 0 0 0,0 0-128 0</inkml:trace>
  <inkml:trace contextRef="#ctx0" brushRef="#br0" timeOffset="263730.9643">10953 11967 8287 0,'0'0'736'0,"0"0"-592"0,0 0-144 0,0 0 0 0,-6-4 1216 0,2 2 224 16,4 2 32-16,-5-4 16 0,0 0-720 0,0 2-128 15,5 2-48-15,-4-3 0 0,0-1-80 0,1-1-32 16,3 5 0-16,-5-3 0 0,0-1-64 0,5 4-16 15,-4-2 0-15,0-1 0 0,-1 2-128 0,1-1-16 16,0-2-16-16,4 4 0 0,0 0 144 0,-4-2 16 0,4 2 16 16,0 0 0-16,0 0-256 0,0 0-160 0,0 0 192 0,0 0-192 15,0 0 304-15,-2-4-48 0,2 4-16 0,0 0 0 16,0 0-240-16,0 0 0 0,0 0 0 0,2-6 0 16,-2 6 0-16,0 0 0 0,2-3 0 0,3-3 0 15,2 4 0-15,0-2 0 0,1 0 0 0,0 0 0 16,1 2 0-16,2 0 0 0,2-1 0 0,0 0 0 15,0 3 0-15,2-2 0 0,-1 2 0 0,1-1 0 16,2-2 0-16,1 3 0 0,2-2 0 0,0 1 0 16,0-2 0-16,3 3 0 0,0 0 0 0,0 0 0 15,3 0 0-15,1 0 0 0,2 0 0 0,-1 0-160 16,4 0 160-16,2-1 0 0,1-1 0 0,-1-2-128 16,-2-2 128-16,-2 0 0 0,1 0 0 0,-1-2 0 15,-3 1 0-15,1 1 0 0,-2-2 0 0,0 1 128 16,-1 1-128-16,1-3 128 0,0 3-128 0,0-1 128 15,0-1-128-15,-1 2 128 0,-1 0-128 0,-2-1 128 16,2 2 0-16,-4 2 16 0,-1-3 0 0,-2 0 0 16,-2 2 32-16,-2 1 0 0,1 0 0 0,-4 1 0 0,0 1 64 0,-2 1 16 15,-1-3 0-15,-7 3 0 0,5 3 80 0,-5-3 32 16,5 0 0-16,-5 0 0 0,4 3-144 0,-4-3-32 16,0 0 0-16,0 0 0 0,4 3 128 0,-4-3 0 15,0 0 16-15,0 7 0 0,0-7-80 0,-1 6 0 16,0 0-16-16,1-6 0 0,-4 8-64 0,-1-2-16 15,1 1 0-15,-1-3 0 0,5-4-160 0,-5 6 128 16,-1-1-128-16,0 1 128 0,6-6-368 0,-7 3-80 16,0 0 0-16</inkml:trace>
  <inkml:trace contextRef="#ctx0" brushRef="#br0" timeOffset="264757.7944">7310 11583 11967 0,'0'0'1072'15,"0"0"-864"-15,-6 0-208 0,0 0 0 0,6 0 1696 0,0 0 288 16,0 0 64-16,0 0 16 0,0 0-1680 0,0 0-384 0,0 0 0 16,0 0 0-16,0 0 0 0,0 0 0 0,0 0 0 15,0 0 0-15,0 0-208 0,0 0 48 0,0 0 16 0,0 0 0 16,0 0 144-16,0 0 256 0,0 0-64 0,3 10-16 15,0-4-176-15,1 0 0 0,-4-6 0 0,3 5 0 16,1 3 0-16,-4-8 0 0,5 6 0 0,-5-6 0 16,4 5 0-16,1 1-144 0,1-2 144 0,0 1-208 15,0-4 208-15,0 4 160 0,1-2-32 0,0 1 0 16,1-2-128-16,1 2 0 0,1-1 0 0,2 2 0 16,1-4 0-16,3 4 128 0,3-2-128 0,2 1 128 15,5 0-128-15,3 0 0 0,3 2 0 0,2 0 0 16,3-1 0-16,1 1 0 0,-1 0 0 0,3 2 0 15,2-1 0-15,3 2 0 0,2 0 0 0,2 1 0 16,2-2 0-16,1 1 0 0,-2-3 0 0,-2 3 0 0,-2-3-128 0,-1 1 128 16,1-1 0-16,1 0 0 0,-1-1-272 15,1 1 16-15,0-2 0 0,-8-2-8096 16</inkml:trace>
  <inkml:trace contextRef="#ctx0" brushRef="#br0" timeOffset="266104.3071">11244 16484 15663 0,'0'0'1392'0,"-3"4"-1120"0,-1-1-272 0,0 0 0 16,1 0 880-16,3-3 112 0,0 0 32 0,-4 3 0 16,4-3-512-16,0 0-112 0,-3 6-16 0,3-6 0 0,0 0-256 0,0 0-128 15,0 0 128-15,0 0-128 0,0 0 128 16,0 0-128-16,0 0 128 0,0 0-128 0,0 0 0 0,0 0 0 16,0 0 0-16,0 0 0 0,0 0 128 0,6 2-128 15,0-1 128-15,-6-1-128 0,7 0 128 0,0 0-128 16,1 0 128-16,-1 0-128 0,2-1 240 0,0 1-48 15,2-2 0-15,2 2 0 0,2 0 32 0,2 2 0 16,2-2 0-16,2 0 0 0,3 0-64 0,2 1-16 16,-1-1 0-16,1 3 0 0,0-3-144 0,2 3 0 15,-1 0 0-15,1-2 128 0,1 3-128 0,-1-2 0 16,1 0 0-16,-1-2 0 0,2 0 0 0,0 0 0 16,1 0 0-16,-1-4 0 0,0 2 0 0,-1 0 0 15,-3 1 0-15,-6-2 0 0,-2 0 0 0,0 0 0 16,-1 0 0-16,-1 0 0 0,-1 0 0 0,-1-1 0 0,0 2 0 15,-1-2 0 1,-3 2-304-16,0 2-80 0,-2-4-32 0,-1 2 0 16,-1 1-624-16,0-2-128 0,-6 3-32 0</inkml:trace>
  <inkml:trace contextRef="#ctx0" brushRef="#br0" timeOffset="266928.8262">7786 16601 19055 0,'0'0'832'0,"0"0"192"0,0 0-816 0,0 0-208 16,0 0 0-16,0 0 0 0,0 0 384 0,0-2 48 0,0-2 0 0,3 2 0 16,0-1-192-16,3-2-48 0,1 2 0 0,1-1 0 15,2 2-192-15,3-2 0 0,4 2 0 0,2 2 0 16,3-3 0-16,4 6 0 0,5-1 0 0,4 2-160 16,1 2 160-16,5 0-128 0,0 1 128 0,4 1-128 15,4 1 128-15,3 3-192 0,6 3 192 0</inkml:trace>
  <inkml:trace contextRef="#ctx0" brushRef="#br0" timeOffset="271920.7596">24673 5863 17727 0,'0'0'784'0,"0"0"176"0,0 0-768 0,0 0-192 0,0 0 0 0,0 0 0 0,0 0 0 0,0 0 0 16,0 0 144-16,0 0-144 0,0 0 0 0,0 0 0 16,0 0 0-16,0 0 0 0,0 0 192 0,0 0-48 15,0 0 0-15,0 0 0 0,0 0 192 0,0 0 48 16,4 4 0-16,1-1 0 0,1 2-160 0,0-2-32 16,1 1 0-16,1 0 0 0,3 0 0 0,2 2 0 0,6 0 0 15,3-2 0-15,1-1 64 0,5 0 0 16,1-2 0-16,2 1 0 0,2-2-64 0,2 3 0 15,2-3 0-15,1 0 0 0,1 3-16 0,2 0-16 0,4-2 0 0,3 1 0 16,2-2-160-16,0 0 0 0,-1-3 0 0,0 0 0 16,-1 0 192-16,-2 0-64 15,-1 1 0-15,-1 2 0 0,0 0-128 0,0 0-144 16,0-1 144-16,-3 1-208 0,-2-3 208 0,-3 2 256 0,-3-4-48 0,-3 4-16 16,-3 1-192-16,-4 0 0 0,-3 0 0 0,-3-2-10752 15</inkml:trace>
  <inkml:trace contextRef="#ctx0" brushRef="#br0" timeOffset="421803.1322">22802 4847 10703 0,'0'0'464'0,"0"0"112"0,0 0-448 0,0 0-128 0,-1-4 0 0,1 4 0 16,-2-4 528-16,1 0 96 16,-1 0 16-16,2 4 0 0,-3-3 224 0,3 3 48 0,-3-6 16 0,3 6 0 15,-5-2-480-15,0-2-112 0,1 2-16 0,-1 2 0 16,0-4-48-16,0 4-16 0,-1-2 0 0,1 2 0 15,-1 0-112-15,-2 0-16 0,1 0-128 0,-1 0 192 16,0 2 32-16,-1 2 0 0,1-2 0 0,0 2 0 16,-1-2-224-16,0 2 0 0,-1-1 0 0,0-1 0 15,-1 4 128-15,-1-2-128 0,0 2 176 0,2-3-176 16,-2 3 272-16,-1 0-48 0,0 3-16 0,-2-2 0 16,1 1-64-16,-2 2-16 0,-2-2 0 0,-2 1 0 15,-1 3-256-15,-1 0-64 0,-2-1-16 0,0 3 0 16,-1-2 496-16,1 3 96 0,-1-3 32 0,-2 4 0 15,0 1-416-15,0 0 0 0,1 1 0 0,-2 2 0 16,1-3 0-16,0 3 128 0,0-2-128 0,-3 1 0 16,-1-2 0-16,-1 2-304 0,-1 2 48 0,-1-2 16 0,2-2 400 0,0-1 80 15,2 4 16-15,-1-3 0 0,1 0-256 0,0 1 176 16,1-2-176-16,0-1 160 0,1 3-160 0,-2-3 160 16,1 3-160-16,0-2 160 0,-1-3 32 0,0 1 0 15,0-1 0-15,0-1 0 0,3 0-192 0,-1 0 0 16,2-3 0-16,2 3 0 0,2-4 224 0,1 2-32 15,0-1-16-15,2 0 0 0,2 0-32 0,0 1 0 16,0-5 0-16,2 4 0 0,1-3 80 0,1-2 16 16,1 1 0-16,1 1 0 0,0-2-80 0,2-1-16 15,1 2 0-15,-1-1 0 0,2-1-16 0,1 0-128 0,6-3 192 0,0 0-64 16,0 0-128-16,-6 1 0 16,6-1 0-16,0 0 0 15,0 0-304-15,0 0-80 0,0 0-32 0,0 0-7152 16,0 0-1440-16</inkml:trace>
  <inkml:trace contextRef="#ctx0" brushRef="#br0" timeOffset="429694.5926">25708 7280 13823 0,'0'0'1216'0,"0"0"-960"15,0 0-256-15,0 0 0 16,0 0-768-16,0 0-208 16,0 0-48-16,0 0 0 0,-4 6 1024 0,4-6 160 0,0 0 48 0,-5 6 16 0,5-6-224 0,0 0 128 15,0 0-128-15,0 0 0 0,0 0 0 0,0 0 0 16</inkml:trace>
  <inkml:trace contextRef="#ctx0" brushRef="#br0" timeOffset="449950.3418">24366 7399 5519 0,'0'0'496'0,"0"0"-496"16,0 0 0-16,0 0 0 0,0 0 1808 0,0 0 272 15,0 0 48-15,0 0 16 0,0 0-1568 0,0 0-320 16,0 0-64-16,0 0-16 0,0 0-48 0,0 0 0 16,0 0 0-16,0 0 0 0,0 0 416 0,-4-4 80 15,0 2 16-15,4 2 0 0,0 0-512 0,-5-4-128 16,5 4 0-16,0 0 0 0,0 0 256 0,0 0-32 15,0 0 0-15,0 0 0 0,0 0-48 0,0 0-16 16,0 0 0-16,0 0 0 0,0 0 32 0,0 0 16 16,0 0 0-16,0 0 0 0,0 0 192 0,0 0 48 15,6 4 0-15,3-4 0 0,1 0-448 0,2 0 0 16,2 0 0-16,2-2 0 0,2 0 128 0,1-1-128 16,1-2 0-16,2-1 128 0,3 3 32 0,1-1 0 15,2-1 0-15,1 4 0 0,3 1-160 0,3 0 0 0,3 1 0 0,2-1 0 16,2 3 0-16,-2-3 0 0,-1 0 0 15,-1 0 128-15,0 2-128 0,-1 2 0 0,-1-1 0 0,-1 3 0 16,1 0 0-16,1 0 0 0,1 2 0 0,0-1 0 16,0-1 0-16,-2 3 0 15,-1-3 0-15,-3 0 0 0,-1-2 0 0,-2 2 0 0,2-1 0 0,-3 1 0 16,-2-2 0-16,-1-1 0 0,0-1 0 0,-2 0 0 16,0 0 0-16,-2-2-176 0,1 0 176 0,-2 0-128 15,0-2 128-15,-2 0 0 0,-2 0 0 0,0-1 0 16,-2-3 0-16,-1 0-128 0,-2 2 128 0,-3-5-128 15</inkml:trace>
  <inkml:trace contextRef="#ctx0" brushRef="#br0" timeOffset="461636.9203">22006 6683 8287 0,'0'0'368'0,"0"0"80"0,0 0-448 0,0 0 0 0,0 0 0 0,0 6 0 15,-1 0 544-15,1-6 32 0,0 8 0 0,0-8 0 16,0 8-384-16,0-3-192 0,0-5 192 0,0 9-192 16,0-3 272-16,0-6-48 0,0 0-16 0,1 7 0 15,1-4 32-15,-2-3 0 0,0 6 0 0,0-6 0 16,1 5-112-16,-1-5-128 0,0 0 176 0,1 7-176 15,0-1 208-15,-1-6-64 0,1 6-16 0,2 0 0 0,0 0 128 0,0-3 0 16,0 3 16-16,1-2 0 0,-4-4 80 16,5 6 16-16,0 0 0 0,3 0 0 15,-1 0-144-15,1 0-32 0,3 0 0 0,-1 2 0 0,2-1-48 0,1-1-16 16,2 2 0-16,0-1 0 0,3 2 128 0,1-3 32 16,2 0 0-16,3-1 0 0,1-1-288 0,2 2 160 15,4-2-160-15,1-2 128 0,1 1-128 0,2-3 192 16,-2 0-192-16,0 0 192 0,-1-2-192 0,0 1 128 15,2-4-128-15,-2 2 128 0,-2-1 0 16,1 2-128-16,-1-2 192 0,0 1-64 0,-1 3-128 0,0-3 0 16,-2 3-192-16,-1 0 192 0,-2 0 0 0,-1 3 0 15,-2 0 192-15,-2 1-5744 16,-4 2-1136-16</inkml:trace>
  <inkml:trace contextRef="#ctx0" brushRef="#br0" timeOffset="462442.6577">22424 11936 4607 0,'0'0'400'0,"0"0"-400"0,0 0 0 0,0 0 0 16,0 0 1392-16,0 0 192 0,0 0 32 0,0 0 16 0,-1-6-864 0,1 6-192 16,-4-4-16-16,2-2-16 0,-1 3-16 0,-1-2 0 15,0-2 0-15,0 1 0 0,-1 0-48 0,0 4-16 16,-1-4 0-16,0 2 0 0,-1 1-144 0,0-2-16 16,0-1-16-16,0 2 0 0,-1 1-96 0,-2-1-32 15,2-2 0-15,-1 1 0 0,0 2 48 0,1-1 16 16,0 2 0-16,1-2 0 0,1 1 80 0,0 0 16 15,2 1 0-15,4 2 0 0,-5-1 0 0,5 1 0 16,0 0 0-16,0 0 0 0,0 0 0 0,0 0 0 16,0 0 0-16,0 0 0 0,0 0-320 0,8 3 0 15,3 0 0-15,1-2 0 0,7 4 0 0,1-2 0 16,3-1 0-16,2 0 0 0,2 0 0 0,2-2 0 16,1-2 0-16,2 2 0 0,4-2 144 0,-1-2-144 15,2 0 0-15,1-2 144 0,5 1-144 0,1-1-144 0,2-4 144 16,-4 1-9824-16</inkml:trace>
  <inkml:trace contextRef="#ctx0" brushRef="#br0" timeOffset="463200.2419">22114 16601 21183 0,'0'0'1888'0,"0"0"-1504"15,6 4-384-15,4 2 0 0,2-2 624 0,3-1 48 16,3 0 16-16,3 0 0 0,4-3-528 0,1 0-160 16,4 0 0-16,0-2 0 0,1-2 0 0,-2 1 0 15,0-3 0-15,0-2 0 0,1 2 0 0,-5-1 0 0,4-2-192 0,3 2 48 31,0-2-1024-31,1 0-208 0</inkml:trace>
  <inkml:trace contextRef="#ctx0" brushRef="#br0" timeOffset="468687.8741">22354 3442 9215 0,'-1'-12'816'0,"0"8"-656"0,-2-4-160 0,1 1 0 0,0-2 1120 0,-1 1 192 16,0 1 32-16,-1-1 16 0,1 0-512 0,-1 3-96 16,1 0-32-16,-1 0 0 0,-1 0-240 0,2 2-48 15,3 3-16-15,0 0 0 0,0 0 160 0,0 0 48 16,-6 0 0-16,0 3 0 0,0 0-624 0,0 0 0 15,1 3 0-15,0 2 0 0,2 2 0 0,-2 2 0 16,2 1 0-16,-2 2 128 0,-1 6-128 0,1 2 0 16,-1 6 0-16,-1 4 0 0,-1 3-128 0,-2 6-64 15,1 7 0-15,-2 2 0 0,0 4 192 0,0 3-128 16,-1 8 128-16,-3 2-128 0,0 4 128 0,-2 1 0 16,0 3 0-16,-2 6-128 0,-2 0 128 0,-2 1 0 15,-5-1 0-15,-1-1 0 0,-2 1 0 0,0-3 0 16,0-1 0-16,0-4 0 0,2-2 128 0,0-6-128 15,3-1 128-15,2-7-128 0,3-7 528 0,1 0 48 16,1-8 0-16,0-3 0 0,1-4 64 0,1-2 0 0,3-2 16 16,2-4 0-16,0-4-272 0,2 0-48 0,0-5-16 15,2-1 0-15,3-5-176 0,-1-1-144 0,1-3 192 0,2-1-192 16,3-8 208-16,0 0-64 0,0 0-16 0,0 0 0 16,0 0-128-16,0 0 0 0,0 0-160 15,2-9 160 1,2-3-1872-16,-6-6-288 0</inkml:trace>
  <inkml:trace contextRef="#ctx0" brushRef="#br0" timeOffset="469259.8637">21377 3718 11967 0,'0'0'528'0,"0"0"112"0,0 0-512 0,0 0-128 0,0 0 0 15,0 0 0-15,0 0 880 0,0 0 144 0,7 0 16 0,-1 2 16 16,1 2-816-16,1 0-240 0,-1 2 0 0,1 2 128 16,0-1-128-16,2 5 0 0,0-3 0 0,2 6 0 15,1 2 0-15,3 5 272 0,-2 3-32 0,0 0-16 16,3 4-416-16,1 1-64 0,0 1-32 15,2 6 0-15,2-1 288 0,2 4 0 0,2-1-128 0,1 2 128 16,4 2 192-16,3-3 112 0,2 5 16 0,2 1 0 16,3 0-512-16,0 1-112 0,0 0-16 0,-2 1 0 15,1-3 320-15,-1 1 0 0,0 0 0 0,1-1 0 16,-1 0-416-16,0-1-32 16,1 1 0-16,-2 0 0 0,-1 0 1008 0,-2 0 192 0,-5-4 32 0,-1 1 16 15,-4-2-800-15,-3 0 0 0,0-2 0 0,-3-4 0 16,-1 0 448-16,-2-1 128 0,0-3 16 0,-3 0 16 15,-3-2-144-15,0-3-16 0,-2 1-16 0,-1-4 0 16,2-2-16-16,-5 2 0 0,0-7 0 0,-2 1 0 0,1-4 96 0,-2-4 32 16,0-2 0-16,-1-6 0 0,0 0-128 0,0 0-32 15,0 0 0-15,0 0-7616 16,0 0-1536-16</inkml:trace>
  <inkml:trace contextRef="#ctx0" brushRef="#br0" timeOffset="469965.0525">22849 3323 17967 0,'0'0'384'0,"0"0"96"0,0 0 16 0,0 0 16 0,0 0-512 0,0 0 0 0,0 0 0 0,0 0 0 16,0 0 0-16,0 0 0 0,0 0 0 0,6 7 0 15,0 1-192-15,0 2 192 0,1-1-192 0,0 5 192 16,2 3-160-16,0 3 160 0,-1 2-128 0,2 3 128 16,1 4 0-16,-1 2 0 0,1-1 0 0,0 4 0 15,-2 2 0-15,1 1 0 0,-2-4 0 0,0 2 128 16,2-1-128-16,-2-3 176 0,2-4-176 0,-3 0 192 16,0-3-64-16,0-3 0 0,0-2 0 0,0-1 0 15,-1 0-128-15,0-3 192 0,0 1-192 0,-1-3 192 0,-1-1-192 0,1 0 0 16,1-3 144-16,-2 2-144 15,-2-4 0-15,0 2 0 0,0 0 0 0,-2-9 128 0</inkml:trace>
  <inkml:trace contextRef="#ctx0" brushRef="#br0" timeOffset="470353.4642">22906 3336 20847 0,'0'0'912'0,"5"-4"208"0,3-2-896 0,3 3-224 0,2-3 0 0,1 1 0 16,3 2 0-16,2-3-128 0,2 2 128 0,2 1-208 15,2 0 208-15,1 3-144 0,1 0 144 0,2 6-128 16,1 0 128-16,3 4 0 0,0 1-144 0,0 5 144 16,0 3 0-16,0 3-144 0,-2 1 144 0,-2 1 0 15,-4 5 0-15,-4 2 0 0,-2 4 0 0,-2 0 0 16,-3 4 128-16,-4-2-128 0,-5 2 0 0,-1-2 144 16,-3-1 48-16,-2 1 0 0,-3-4 0 0,-1 0 0 15,-4-2 128-15,-1-1 48 0,-4 0 0 0,-1-2 0 0,-4-1-16 0,-2-2 0 16,-2-1 0-16,-1-1 0 0,-1-1-192 0,1-3-32 15,0-1-128-15,0-1 192 16,0-4-1504-16,4-3-304 0,-13 7-64 16,6-10-16-16</inkml:trace>
  <inkml:trace contextRef="#ctx0" brushRef="#br0" timeOffset="470813.9604">23497 3897 11055 0,'0'0'976'0,"0"0"-784"0,0 0-192 16,8 3 0-16,-3-3 352 0,0 1 32 0,1 1 0 0,-1-2 0 16,-5 0 144-16,6 0 48 0,0 0 0 0,-6 0 0 15,6 0 144-15,-6 0 48 0,6-2 0 0,0 1 0 16,-2-2-176-16,1 0-16 0,1-3-16 0,-1 0 0 15,-1 0-240-15,1-1-32 0,0-1-16 0,0-2 0 16,-1-2 48-16,2 0 0 0,0-1 0 0,-1-1 0 16,1-1-320-16,0 0 0 0,0 2 0 0,0-2-144 15,0-3 144-15,-1 3 0 0,-1 0 0 0,-1 0 0 16,0-1 0-16,1 1 176 0,-2 1-48 0,1 1 0 16,-2 1 64-16,0 0 0 0,0 3 0 0,-1 0 0 15,0 2 96-15,0 7 32 0,0 0 0 0,0 0 0 16,0 0-112-16,0 0-16 0,0 0 0 0,0 0 0 15,-6 4-192-15,0 2 144 0,0 2-144 0,0 4 128 16,0 3-128-16,0 2-176 0,1 3 48 0,-1 1 0 0,1 1 128 16,0 1 0-16,2-1 128 0,0 0-128 0,1 1 0 0,1-4 128 15,1-1-128-15,1-3 0 0,2 1 0 0,2-5 0 16,1 1 0-16,2-2 0 0,3-1 0 0,1-3-128 16,1-3 128-16,2 0-128 0,3 0 128 0,2-6-208 15,3-3 80-15,2-3 128 16,1-1-624-16,1-4 0 0,1-1 0 0</inkml:trace>
  <inkml:trace contextRef="#ctx0" brushRef="#br0" timeOffset="472593.4717">24022 3469 15775 0,'0'0'704'0,"0"0"128"0,0 0-656 0,0 0-176 0,4 6 0 0,-2 1 0 16,0 1 0-16,1 2 128 0,0 2-128 0,0-1 128 15,-1 1 32-15,-1 1 0 0,0 2 0 0,1-2 0 16,0 1 160-16,-2 1 16 0,0-3 16 0,-1 1 0 16,0-1-16-16,-1 0 0 0,1 0 0 0,0 0 0 15,0-3-16-15,1-2 0 0,0 2 0 0,0-9 0 16,0 0-128-16,0 0-48 0,0 0 0 0,0 0 0 16,0 0 656-16,3-6 128 0,2-3 32 0,1 0 0 0,-1-7 0 0,0 1 16 15,1-4 0-15,-1-1 0 0,1 1-736 0,0 1-240 16,0-2 128-16,-1 3-128 0,0 3 0 0,0 1 0 15,-2 5 0-15,1 1 0 0,-1 2 0 16,-3 5 0-16,0 0-128 0,0 0 128 0,5 5-192 0,-1 2 48 16,-1 1 16-16,1 4 0 0,-1-1 128 0,1 3 0 15,-1 1 0-15,1 1-128 0,-1-1 128 0,1 3-192 16,0-3 192-16,-1 0-192 0,2-2 192 16,-2-4 0-16,2-1 0 0,1-2 0 0,0-2 128 0,0-2-128 15,1-2 160-15,0-2-160 0,2-2 240 0,0 1-48 16,1-6-16-16,-1 4 0 0,2-3-176 0,-2 2 160 15,0-2-160-15,-1 1 160 0,-2-1-160 0,-1 2 128 16,-1 2-128-16,-4 4 128 0,0 0-128 0,0 0 0 16,0 0 0-16,0 0 0 0,0 0 0 0,1 6 0 15,1 1-192-15,-2 3 192 0,0 2 0 0,-2 0 0 16,1-1 0-16,0 1 0 0,0-2 0 0,1-2 0 0,0-8 0 0,1 6 0 16,-1-6 0-16,0 0 0 15,5 4 0-15,-5-4 0 0,7 0 0 0,0-3 0 16,0 2 176-16,0-5-176 0,2-2 144 0,-1-2-144 15,3 1 128-15,-3 0-128 0,0-2 0 0,1 1 0 0,-1 2 128 0,-2 3-128 16,-1-1 0-16,1 1 0 0,-6 5 0 0,0 0 0 16,0 0 0-16,0 0-192 0,4 6 64 0,0 3 128 15,-2 0-208-15,1 3 80 0,-1 0 128 0,-1 0-208 16,0-2 208-16,2 2 0 0,-1-3 0 0,0 0-144 16,2-3 144-16,1-2 0 0,1-2 160 0,0 0-160 15,2-2 0-15,-1-2 0 0,0 0 0 0,1-4 0 16,1-1-144-16,0-3 144 0,2-2 0 0,0 0-144 15,-1-2 144-15,0 1 0 0,-1-2 0 0,0 3 0 0,0-4 0 16,-1 4 0-16,1-2 0 0,-2 3 0 0,0 0 0 0,-1 0 0 16,-1 1 0-16,-2 3 0 0,1-1 0 0,-2 4 0 15,-2 4 0-15,3-6 0 0,-3 6 0 0,0 0 0 16,0 0 0-16,2-3 0 0,-2 3 0 0,0 0 0 16,1-6 0-16,-1 6 0 0,0 0 0 0,0 0 0 15,0 0 0-15,0 0 0 0,0 0 0 0,0 0 0 16,0 0 0-16,0 0 0 0,0 0 0 0,0 0 0 15,-7 4 0-15,1 1 0 0,0 1 0 0,0 0-128 16,1 0 128-16,1 1 0 0,-1 2-128 0,1 0 128 16,1 0-128-16,0-2 128 0,0 1 0 0,2 1 0 15,0 0 0-15,2-2-128 0,-1-7 128 0,0 6 0 16,0-6 0-16,0 0 0 0,4 6 0 0,2-4 0 16,2-1 0-16,0-2 0 0,0-1 0 0,2-2 0 15,0-2 0-15,2 2 0 0,0-1 0 0,0-4 0 0,0 4 0 0,0-1 0 16,0 0 0-16,-1 0 0 15,2-1 0-15,-1 1 128 0,0 0-128 0,-1 2 0 0,-2-1 0 0,1 4 0 16,-2-1 160-16,1-1 16 0,-2 2 0 0,0 1 0 16,-1 0 80-16,0 0 0 0,-2 4 16 0,1-1 0 15,0 0 64-15,-2 0 16 0,-3-3 0 0,4 6 0 16,1 0-112-16,-5-6-32 0,3 4 0 0,-3-4 0 16,4 6-80-16,-4-6 0 0,3 6-128 0,-3-6 192 15,0 0-192-15,0 0 128 0,0 0-128 0,0 0 0 16,0 0 128-16,0 0-128 0,0 0 0 0,5 2 144 15,-5-2-144-15,6 1 0 0,0-1 0 0,-1-1 0 0,0-1 0 0,-5 2 0 16,5-2 0-16,-5 2 0 0,6-2 0 0,-6 2 0 16,6 0 0-16,-6 0 0 15,6-2 0-15,-6 2 0 0,5 0 0 0,-5 0 0 0,5 2 0 0,-5-2-176 16,6 0 48-16,-6 0 0 0,6 0 128 0,-6 0 0 16,6-2 0-16,0 1 0 0,-1-2 0 0,0 0 0 15,1 0 0-15,0-3 0 0,1 0-224 0,0 0-16 16,2-3 0-16,-1-1 0 0,0 2 48 0,1-1 0 15,-1-1 0-15,-1 1 0 0,0-2 192 0,0 4-176 16,0 1 176-16,-1 0-160 0,0 2 160 0,-1 2-128 16,-5 2 128-16,0 0-128 0,7 0 128 0,-7 0-128 15,5 6 128-15,0 3-128 0,-1 1 0 0,0 2 0 16,-1 0 0-16,1 2 0 0,0-3 128 0,-2 0-128 16,0 1 128-16,1-3-128 0,-1-2 128 0,2-1 0 15,-4-6 160-15,4 6-160 0,2-4 128 0,0-2-128 0,1 0 0 16,2-2 0-16,-1-4 0 0,2-1 0 0,0-2 0 15,2-3 0-15,1-1-208 0,0-1 64 16,0-1 16-16,0 3 0 0,-1-4 128 0,0 5 0 0,-1-3 0 0,-1 3-128 16,0 1 128-16,-1 2 0 0,-1 1 0 0,-1 2 0 15,0 4 0-15,-1 2-160 0,1 1 160 0,-2 2 0 16,-1 2-208-16,0 2 64 0,-1 2 16 0,1-1 0 16,0 1 128-16,-1-2 0 0,1-1 0 0,-2 1-128 15,3-2 128-15,-3-2 0 0,-2-4 0 0,0 0 0 16,6 5 0-16,-1-4 0 0,0-2 0 0,1-2 128 15,-1 1 0-15,1-5 16 0,2 1 0 0,-1-3 0 16,0 0-144-16,0-3 160 0,1 3-160 0,1-3 160 0,-1 0-160 0,0-4 0 16,2 5 0-16,-2-3 0 15,0 3 0-15,-1-1 128 0,1 0-128 0,-1 0 128 0,0 3-128 16,-1-1 0-16,0 2 0 0,0 1 0 0,-1 1 0 0,1-3 0 16,-1 2 0-16,-1 2-176 0,0 2 176 0,1-1 0 15,-5 4 128-15,0 0-128 0,0 0 0 0,0 0-160 16,0 0 16-16,0 0 0 0,0 0 144 0,0 0 0 15,0 0 0-15,4 7 0 0,-2 2 0 0,-1-3 0 16,1 0 0-16,-2 1 0 0,0-7-192 0,0 8 64 16,1 0 0-16,-1-8 0 0,2 8 128 0,0 0 0 15,-2-8 0-15,5 6 0 0,-5-6 0 0,6 3 0 16,0 1 0-16,1-2 0 0,2-2 0 0,-1-2 0 16,1-2 0-16,1 2 0 0,2-4 0 0,0 0 0 0,2-1 128 15,-1-3-128-15,0-1 0 0,0-1 128 16,0-4-128-16,0 4 0 0,-1 1 128 0,0-5-128 15,-1-2 160-15,-1 0-160 0,0 0 272 0,-1 0-32 16,-2-1-16-16,-1-3 0 0,0 1 192 0,-2-2 32 0,-1 2 16 0,0 2 0 16,-2 1 48-16,-2-1 16 0,0 1 0 0,-1 1 0 15,-1 1 144-15,-2 3 32 0,-1 1 0 0,0 0 0 16,-1 3-256-16,1 3-32 0,-1 0-16 0,0 3 0 16,0 0-400-16,0 6 0 0,-1 0 0 0,1 3 0 15,1 6 0-15,0 3 0 0,1 7-224 0,-3 5 80 16,2 6-48-16,2 8 0 0,-2 0 0 0,2 8 0 15,3 3 16-15,3 3 0 0,4 5 0 0,1 3-10064 16,2-1-2000-16</inkml:trace>
  <inkml:trace contextRef="#ctx0" brushRef="#br0" timeOffset="473928.134">10810 7223 6447 0,'-7'-1'576'0,"7"1"-576"15,-5-2 0-15,0 2 0 0,5 0 2384 0,0 0 368 16,0 0 80-16,0 0 16 0,0 0-2208 0,0 0-432 16,10-3-80-16,0 3-128 0,3-1 0 0,5-1 0 15,3-1 0-15,4 2 0 0,3-1-128 0,1-2 128 16,2-2 0-16,5 3 0 0,4-2-128 0,2-2 128 16,4 1 0-16,5 0 0 0,5 4 0 0,2-2 0 15,3 4 0-15</inkml:trace>
  <inkml:trace contextRef="#ctx0" brushRef="#br0" timeOffset="474616.1977">24212 4568 18879 0,'0'0'832'0,"0"0"192"0,0 0-832 0,0 0-192 16,0 0 0-16,0 0-8352 0</inkml:trace>
  <inkml:trace contextRef="#ctx0" brushRef="#br0" timeOffset="475337.8207">10896 7494 14735 0,'0'0'1312'0,"0"0"-1056"15,0 0-256-15,6-1 0 0,4-5 464 0,0 2 48 16,4 0 0-16,0 0 0 0,1 0-512 0,2 0-160 15,-1 0 0-15,1 1-4656 16,1 0-944-16</inkml:trace>
  <inkml:trace contextRef="#ctx0" brushRef="#br0" timeOffset="475883.939">22880 7135 5519 0,'-6'3'496'0,"0"0"-496"0,-4 13 0 15,2-2 0-15</inkml:trace>
  <inkml:trace contextRef="#ctx0" brushRef="#br0" timeOffset="480365.672">23141 6176 4607 0,'0'0'400'0,"0"0"-400"16,0 0 0-16,0 0 0 0,0 0 2064 0,0 0 336 15,-7 3 64-15,0-3 16 16,7 0-1968-16,-8 1-384 0,-1 1-128 0,1-2 0 0,1 3 256 0,-1-3-16 16,-1 0-16-16,0 0 0 0,-1-3 352 0,1 3 64 15,-1-2 0-15,2-2 16 0,-1 1 112 0,-2-3 0 16,0 0 16-16,-1-2 0 0,-2 3-304 0,1 0-64 16,-1-2-16-16,0 1 0 0,-1 1-400 0,0 2 128 15,-1-3-128-15,0 2 0 0,0 1 0 0,1-3 128 16,-2 0-128-16,1 2 0 0,-1 0 144 0,-2-2-144 15,0 2 160-15,0 0-160 0,0 0 0 0,-1 0 0 16,0 1 0-16,0-1 0 0,-2 2-144 0,0-2 144 0,-1 2 0 16,1-2-144-16,-1 2 144 0,-1-1 176 0,-2 2-48 0,-1-1 0 15,-2-2-128-15,1 4 0 0,-1-3 0 0,1 3-176 16,-2-5 176-16,2 4 256 0,0 1-64 0,2 0-16 16,1 0-176-16,0 0 192 0,2 3-192 0,-1 0 192 15,0 0-192-15,0 1 0 0,2-1 0 0,-1 2 0 16,1 1 0-16,-1 1 0 0,1 2-192 0,0-4 192 15,1 1-144-15,1 2 144 0,1-3 0 0,1 4 0 16,2-3-128-16,2 1 128 0,2 1 0 0,-1-1 0 16,3 4-128-16,0-2 128 0,2 1 0 0,0 2 0 15,0-3 0-15,1 6-128 0,1-2 128 0,0 2 0 16,2-1 0-16,-1 4-160 0,-1-1 160 0,0 1-128 16,1 2 128-16,1-1-128 0,0 0 128 0,0 1-128 0,2 1 128 0,0 1 0 15,-1 1-144-15,1-1 144 0,1-1 0 0,0 0 0 16,1 1 0-16,0-1 0 0,1 1 0 0,0-1 0 15,1 0 0-15,-1 3 0 0,3-3 0 0,1 1 0 16,0 1-224-16,0-1 80 0,1 0 144 0,2 1-128 16,-1-2 128-16,0 1-128 0,1 3 128 0,0-4 0 15,1 0 128-15,0 1-128 0,1-1 128 0,0-1-128 16,2 2 128-16,1-1-128 0,2-3 0 0,-1-2 0 16,1 1 0-16,1-4-128 0,-1 2 128 0,2 0 0 15,-1-3 0-15,2-2 0 0,-1 2 0 0,-1-2 0 16,2-2 0-16,0 1 0 0,0-3 0 0,1 0 0 15,1 0 0-15,0 0 0 0,-1-2 0 0,1 2 0 16,2-4 0-16,0 2 0 0,2-1 0 0,0 2 0 0,1-4 0 16,0 1 0-16,2 1 0 0,0-2 0 0,1-1 128 0,-1 0-128 15,-2 0 0-15,0-1 0 0,-2-4 0 0,1 2 0 16,1-1 0-16,0-2 0 0,-1-2 0 16,-1 2 0-16,2-1 128 0,-1-2-128 0,0 2 128 0,1-3-128 15,0 0 144-15,0 1-144 0,0-1 192 0,0 1-192 16,2-3 0-16,-1 1 0 0,0 0 0 0,-1-1 0 15,-2 1 0-15,-1-1 0 0,-1-1 0 16,-2 1 0-16,-1-2 0 0,1 1 0 0,-2 1 160 0,-2-3-160 16,1 0 0-16,-2-3 0 0,-1 2 0 15,-1 1 0-15,-1 0 0 0,-2-3-176 0,-1 3 176 0,0-3-192 16,-3-1-32-16,0 1-16 0,-1-1 0 0,-2-2 0 0,-1 1 416 0,-1 1 80 16,-1-2 0-16,-1 5 16 0,-1-4 48 0,0 1 0 15,-2 1 0-15,0-1 0 0,-1 1-320 0,-1-2 0 16,-1 1 0-16,-1-3 0 0,-1 1 160 0,-1 1-160 15,1 1 128-15,-1-2-128 0,0 0 0 0,1 2 0 16,0 0 0-16,2 2 0 0,1-1-416 0,0 2 32 16,1 1 16-16,1 3-6080 15,1 3-1216-15</inkml:trace>
  <inkml:trace contextRef="#ctx0" brushRef="#br0" timeOffset="481043.672">25079 7469 15663 0,'0'0'1392'0,"0"0"-1120"0,0 0-272 0,0 0 0 16,0 0 560-16,0 0 48 0,0 0 16 0,0 0 0 15,0 0-496-15,0 0-128 0,0 0 0 0,0 0 0 16,0 0 0-16,0 0 0 0,0 0 0 0,0 0 0 16,0 0-224-16,0 0 32 0,0 0 16 0,0 0 0 15</inkml:trace>
  <inkml:trace contextRef="#ctx0" brushRef="#br0" timeOffset="485851.9867">22693 9583 17039 0,'0'0'752'0,"0"0"160"0</inkml:trace>
  <inkml:trace contextRef="#ctx0" brushRef="#br0" timeOffset="503564.8888">8860 7676 9215 0,'0'0'400'0,"-4"0"96"0,-1 2-496 0,5-2 0 15,-5 0 0-15,5 0 0 0,0 0 960 0,0 0 112 0,-6 0 16 0,6 0 0 16,0 0-672-16,0 0-128 15,0 0-32-15,-4 3 0 0,4-3-256 0,0 0 160 16,-5 4-160-16,5-4 128 0,0 0 64 0,0 0 0 0,0 0 0 0,-5 5 0 16,5-5 0-16,0 0 0 0,0 0 0 0,0 0 0 15,0 0-64-15,-5 6 0 0,5-6 0 0,0 0 0 16,0 0-128-16,-2 7 192 0,2-7-192 0,-1 8 192 16,1-1-192-16,0 2 0 0,0-9 0 0,0 9 0 15,1-1 0-15,-2 2 0 0,1-1 0 0,1 1 0 16,0 2 0-16,0 0 0 0,0-1 0 0,1 5 0 15,-1-1 0-15,0 0 0 0,0 0 0 0,0 0 0 16,2 3 0-16,-2 0 0 0,0 1 0 0,2-1 0 16,-1 1 0-16,0 1-176 0,-1-1 176 0,2 0-128 15,-2 1 128-15,1-2 0 0,1 3 0 0,0-2 128 16,1 3-128-16,-1-1 0 0,1-1 0 0,0 2 0 0,-1-1 0 16,1-2 0-16,-1 2 0 0,2 1 0 0,0 1 0 0,0-1 0 15,-2 2 0-15,1 0 0 0,0 0 0 0,0 0 0 16,0 1 0-16,-1 0 0 0,2 1 128 0,0-1-128 15,-1-1 128-15,1 1-128 0,-1 2 0 0,-1-2 0 16,2 2 0-16,-1 0-128 0,0 3 128 0,0 0-128 16,2-3 128-16,-1 2-128 0,-1 0 128 0,0 1 0 15,2-2 0-15,-3 0 0 0,1 4 0 0,-1-4 0 16,1 2 128-16,0 1-128 0,0 0 0 0,2 2 0 16,-1-1 0-16,0-1 0 0,-1 0 0 0,2-2 128 15,-2 0-128-15,1 3 0 0,-1-1 128 0,1 0-128 16,-1-2 128-16,-1 4-128 0,2-2 0 0,-1-1 0 15,0 1 0-15,0 0 0 0,0 1 0 0,-1 0 0 0,1 0 0 0,-1 1 0 16,1-4 0-16,1 3 0 0,-2-4 0 0,1-1 0 16,-1 3 128-16,0-1-128 0,0 0 128 0,0 1-128 15,0 1 128-15,-1-2-128 0,1 2 128 0,-2 0-128 16,1 2 176-16,1 1-48 0,0-1 0 0,-1 0 0 16,-1 2-128-16,0 0 192 0,-1 2-192 0,0 2 192 15,0-2-192-15,0 1 0 0,-1-4 0 0,1 0 128 16,0-1-128-16,0-2 192 0,1-2-192 0,0 2 192 15,0 2 0-15,-1 1 16 0,1-1 0 0,-1 0 0 16,2 0-208-16,-2-2 144 0,1 2-144 0,-1 2 128 16,0-3-128-16,1 1 0 0,0 0 0 0,2 2 128 15,-1 2-128-15,0 1 0 0,2-4 0 0,-1 2 128 16,2-3-128-16,-1-2 0 0,-1 0 0 0,1 2 128 16,-1 0-128-16,2 3 0 0,0-2 0 0,0 2 128 0,1-3-128 15,0-2 0-15,-1 2 0 0,1 0 0 16,2 1 0-16,-3-1 0 0,1 1 0 0,-1-1 128 0,0 4-128 0,0 1 0 15,-1-3 0-15,1 0 0 0,0 0 0 0,0 0 0 16,-1-1 0-16,2 2 128 0,0 1-128 0,0 0 0 16,0 2-160-16,1 3 160 0,-1-2-192 0,0 2 48 15,0-2 16-15,0 1 0 0,1 0 128 0,-1-2 176 16,0 1-48-16,1 2 0 0,0 1-128 0,-1-1 0 16,2 1 0-16,0-1 0 0,-1-2 0 0,0 2 0 15,0-2 0-15,0 1 0 0,1 2 0 0,0 0 0 16,-1 6 0-16,0-2 0 0,0 2 0 0,-1-1 0 0,0 5 0 15,0-5 0-15,1 3 0 0,-1-2 0 0,1 0 0 0,0 2 0 16,0-1 0-16,1 3 0 16,1-3 0-16,-2 1 0 0,0 1 0 0,1-1 0 0,-2 1 0 15,0 2 0-15,1-6 0 0,-2 3 128 0,2-1-128 0,-1 1 0 16,0-2 0-16,-2 2 0 0,2-5 0 0,-2 2 0 16,1-4 0-16,0 1 0 0,0 0 0 0,-1 1 0 15,1 3 0-15,0-2 0 0,0 2 0 0,-2 0 0 16,-1 2 0-16,2-1 0 0,0 3 0 0,-1-3 0 15,1 1 0-15,-2-2 0 0,2 2 0 0,-2-3 0 16,0-1 0-16,1 4 0 0,-2-5 0 0,1 4 0 16,1-4 0-16,-2 3 0 0,0-4 0 0,0 4 0 15,-1-7 0-15,0 1 0 0,0-1 0 0,0-6 0 16,-1 4 0-16,1-4 0 0,0 1 0 0,-1-1 128 16,0 2-128-16,-2 0 160 0,1-2-160 0,0 1 160 0,0-1 16 0,0 4 0 15,-2-4 0-15,1 3 0 0,-2-2-176 16,2 0 0-16,-1 2 0 0,-1-5 0 0,1 2 0 15,-2-3 0-15,1-2 0 0,-2-4 128 0,1 1 0 0,0-1 0 16,0-3 0-16,-1-1 0 0,0-4 208 0,-2 0 48 16,0-1 0-16,1-4 0 0,0 2-80 0,0-4-16 15,-1 0 0-15,0-5 0 0,0-1-32 0,1-3 0 16,-1 2 0-16,-1-5 0 0,0-5-96 16,-1-1-32-16,2-3 0 0,-1-1 0 0,-2-5-128 0,3-3 0 15,-1-3 0-15,2-3 0 0,1-5 0 0,0 2 128 16,1-3-128-16,1 3 128 0,-1 0-128 0,3-1 0 15,-1 5 144-15,1 1-144 0,0 5 0 0,1 1 128 0,0 3-128 0,0 4 0 16,1 0 0-16,1 9 128 0,0 0-128 16,0 0 0-16,0 0 0 0,0 0 0 0,0 0 0 0,0 0-192 15,5 6-16-15,-3 0-16 0,2 1 0 0,-1 2 0 16,1-1 224-16,-1-1-144 0,1-1 144 0,0 0-128 16,-4-6 128-16,0 0 0 0,0 0 0 0,6 0 0 31,1 0-576-31,-1-4-16 0,0-8-16 0,-1-2-6304 0,3-5-1280 0</inkml:trace>
  <inkml:trace contextRef="#ctx0" brushRef="#br0" timeOffset="504402.7715">8819 7598 6447 0,'0'-4'272'0,"1"4"80"0,0-2-352 0,0 0 0 0,2 0 0 0,-1 1 0 0,2 1 1200 16,-2 0 160-16,1 0 48 0,-1 0 0 16,0 3-1088-16,-2-3-320 0,0 0 128 0,0 0-128 0,4 8 192 0,-3 0-48 15,1-3 0-15,-2-5 0 0,3 10 48 0,-3-10 0 16,0 8 0-16,1-1 0 0,-1 4 256 0,0-4 48 16,1 3 16-16,-1 2 0 0,1-1-64 0,-1 5 0 15,0-2 0-15,2 2 0 0,-1 1-304 0,1 5-144 16,-1-1 128-16,-1 0-128 0,1 4 128 0,-1 3-128 15,0 1 128-15,0 2-128 0,-1 0 0 0,-1 1 0 16,0-1 0-16,-1 0 0 0,0-2 128 0,-1 0-128 0,0-3 128 0,1-2-128 16,-1-5 288-16,2-6-32 0,2-1 0 0,-1-4 0 15,1-8 320-15,0 0 48 0,0 0 16 0,0 0 0 16,0 0 96-16,0 0 32 0,0 0 0 0,-3-6 0 16,3-6-256-16,0-1-64 0,0-5 0 0,2-2 0 15,0 1-192-15,0-2-64 0,2-3 0 0,-1-1 0 16,2 0-192-16,-1 2 0 0,-1-1 0 0,1 0 0 15,1 3 0-15,-1 2 0 0,1 3 0 0,0 4 0 16,1 1 0-16,-1 2-128 0,1 6 128 0,-1-1 0 16,1 4-224-16,3 4 64 0,0 4 16 0,2 4 0 15,1 1-16-15,1 5 0 0,0 3 0 0,0 4 0 16,1 5-160-16,0 3-16 0,2 4-16 0,-5 2-9952 16</inkml:trace>
  <inkml:trace contextRef="#ctx0" brushRef="#br0" timeOffset="511986.6327">6230 12930 18431 0,'27'10'400'0,"-27"-10"96"16,0 0 16-16,0 0 0 0,0 0-512 0,0-6 0 0,0 6 0 0,0-6 0 0,-1 0 448 0,1 6 0 16,-1-6 0-16,1 6 0 0,-3-6-144 0,3 6-48 15,0 0 0-15,-3-3 0 0,-4-3-256 0,7 6 0 16,5-4 0-16,-5 4-144 0,0 0 272 0,0 0 48 0,0 0 16 0,0 0 0 16,0 0-64-16,0 0 0 0,0 0 0 0,0 0 0 15,0 0 112-15,0 0 16 0,0 0 0 0,3 4 0 16,1-1-256-16,-2 2 144 0,-2 0-144 0,0 3 128 15,1 2-128-15,-1 1 0 0,0 1 0 0,3 16 0 16,-3-5 0-16,-3-10 0 0,2 3 0 0,0 23 0 16,-2-6 0-16,2-19 0 0,2 5 0 0,2 21 0 15,-6-9 0-15,-2-17 0 0,-5 2 0 0,3 26 0 16,13-12 0-16,-4-20 0 0,4 5 0 0,4 15 0 16,-7-9 0-16,-6-14 0 0,-6 1 0 0,7 1 0 15,4-3-176-15,3 0-64 0,-3 0-16 0,2-2 0 16,-4-4 256-16,0 0 0 0,0 0 0 0,0 0 160 15,1-10-160-15,-1-2 128 0,-3-2-128 0,1-1 128 16,5-1 0-16,-3-1 0 0,0 0 0 0,0-1 0 0,0 0-128 16,0 1 128-16,0 1-128 0,0 1 128 0,1 0-128 0,0 2 0 15,0 2 0-15,-2-1 0 0,-2 0 192 0,1 1 0 16,2-1 0-16,2 3 0 0,0-3 0 0,-3 4 0 16,-4-2 0-16,3 2 0 0,3 1 48 0,0 1 16 15,0 0 0-15,-1 6 0 0,0 0 256 0,0 0 48 16,0 0 16-16,0 0 0 0,0 0 144 0,0 0 48 15,0 0 0-15,0 0 0 0,0 0-416 0,0 0-80 16,0 0-16-16,1 9 0 0,1 0-256 0,-8-2 0 16,-10 1 0-16,10 1-144 0,15 7 144 0,-3-2 0 15,-6 3 128-15,1 3-128 0,1 1 0 0,-1 4 0 16,1 3 0-16,-2 1-128 0,-2 2 128 0,1 0-160 16,0 1 160-16,1-5-160 0,1 1 160 0,2-1 0 0,-1 0 0 0,-2 1 0 15,1-4 0-15,-2 0 0 0,-4 1 0 0,4-1 0 16,3 1 0-16,-2-1 128 0,2 0-128 0,-1 0 0 31,0 1-272-31,-1 1-128 0,-1-3-32 0,2-2 0 16,4 2-800-16,-3-4-176 0,2-4-16 0</inkml:trace>
  <inkml:trace contextRef="#ctx0" brushRef="#br0" timeOffset="513418.9214">8040 12934 13823 0,'0'0'1216'0,"-8"-2"-960"16,1 0-256-16,0 0 0 0,1 2 2288 0,0-2 400 15,-1 2 96-15,0 0 16 0,-1 2-2064 0,1-2-416 16,-1 4-64-16,0-2-32 0,-1 2-224 0,0 1 0 16,1 1 0-16,-2 0 0 0,1 3 0 0,-3-2 0 0,2 1 0 15,0 4 0-15,-1-3 0 0,0 4-192 16,0-1 48-16,2 4 0 0,-1-2 144 0,1 1 0 15,1 3 0-15,-1-2 0 0,2 1 0 0,0 0 0 16,1 1 0-16,1-3 0 0,1 3 0 0,0 0-128 0,2-3 128 0,1 3-128 16,1-2 128-16,0-3 0 0,1-1 128 0,1-3-128 15,2-1 0-15,-1-2 0 0,2 0 0 0,1-2-128 16,0-2 128-16,1-2-128 0,0-2 128 0,1-4-128 16,1 0 128-16,0-1 0 0,1-2 0 0,-1 0 0 15,2-1 0-15,-2-1 176 0,2 1-48 0,-1-2 0 16,-1 0 16-16,-1 1 0 0,1 1 0 0,-2-2 0 15,-2 3 80-15,0-3 16 0,0 2 0 0,0-2 0 16,-1 3 16-16,-1-1 0 0,-1 2 0 0,0 0 0 16,-1 1 0-16,0 1 16 0,-1 6 0 0,0-6 0 15,-1 0 112-15,1 6 0 0,0 0 16 0,0 0 0 0,0 0 192 0,0 0 48 16,0 0 0-16,0 0 0 0,0 0-208 0,-6 2-48 16,6-2 0-16,-6 6 0 0,1 1-384 0,2-1 128 15,0 0-128-15,1 2 0 0,1 0 0 0,1 1 0 16,0 2 0-16,1-1 0 0,1 2 0 0,2 3 0 15,-1 2-144-15,1 2 144 0,1 3 0 0,-1 1 0 16,2 6-128-16,0 1 128 0,0 1 0 16,0 2 0-16,1-1 0 0,-1-1 0 0,0 0 0 0,0-1 0 15,0 2 0-15,0 2 0 0,-1-3 0 0,1-1 0 16,-2 0 0-16,0 1 0 0,0-1-256 0,0-2-80 16,-1 2-32-16,-1-3 0 15,2-3-1680-15,-1-2-352 0,2-1-64 0</inkml:trace>
  <inkml:trace contextRef="#ctx0" brushRef="#br0" timeOffset="513913.3108">8161 13104 20271 0,'0'0'1792'0,"0"0"-1424"16,0 0-368-16,-4 6 0 0,4-6 384 0,0 0 0 16,-4 6 0-16,4-6 0 0,0 0-192 0,0 0-48 15,0 0 0-15,0 0 0 0,0 0 112 0,0 0 0 16,0 0 16-16,0 0 0 0,0 0 304 0,0-6 48 15,2-3 16-15,1 2 0 0,0-3 0 0,2 0 16 16,1-2 0-16,1 3 0 0,0-3-336 0,2-1-64 16,0 1 0-16,-1 0-16 0,2-1-240 0,1 1 176 15,-1 4-176-15,1 1 160 0,-2 1-160 0,3 1 0 16,0 4 0-16,0-2 0 0,1 6 0 0,-1 3 0 16,2 1 0-16,0 1 0 0,1 5-144 0,-1 1 144 15,0 2 0-15,0 2 0 0,1 3 0 0,-2 0 0 16,0 3 0-16,0-1 0 0,-1 0 0 0,-2 1 0 15,0 3 0-15,-2 4 0 0,-2 0 0 0,0-1 0 16,-1 3 0-16,0-2 144 0,-3-1-144 0,0 0 128 0,-1 0-128 16,-1-3 128-16,-1 1-128 0,0-1 0 0,0-2 144 0,-1 0-144 15,-2-1 0-15,-1-1 0 0,0-1 0 0,0-1 0 32,-1 1-688-32,-2-3-48 0,1 1-16 0,1-3-11472 0</inkml:trace>
  <inkml:trace contextRef="#ctx0" brushRef="#br0" timeOffset="514533.7535">8268 13484 20271 0,'0'0'1792'0,"0"0"-1424"16,0 0-368-16,4-4 0 0,0-2 1120 0,1-2 160 15,2 1 16-15,2-5 16 0,0 0-1056 0,2 0-256 16,2-1 0-16,2-1 0 16,0-2-688-16,0 1-192 0,2-3-32 0,0 3-16 15,2-4-832-15,2-2-160 0,-2 2-48 0,0 2 0 16,2-4 256-16,-2 5 48 0,0-2 16 0,-2 3 0 0,-2-1 1008 0,-1 1 192 16,0 0 32-16,-2 4 16 0,0-2 400 0,-1 1 0 15,-2 0 192-15,0 2-64 0,-2 1 560 0,0-2 112 16,1 4 32-16,-2-1 0 0,0-2 80 0,-2 4 32 15,0-2 0-15,0 4 0 0,0 1-624 0,-4 3-128 0,0 0-32 16,0 0 0-16,0 0 0 0,0 0 0 0,0 0 0 0,0 0 0 16,0 0 272-16,0 0 48 0,0 0 16 0,0 0 0 15,-5 3 144-15,0 1 48 0,-1 1 0 16,0 1 0-16,1 0-112 0,-1 0 0 0,1-2-16 0,-1 5 0 16,0-3-176-16,0 2-16 0,0-1-16 0,0 1 0 15,0-1-112-15,0 2-32 0,0 0 0 0,0-1 0 16,1 0-64-16,1 0-16 0,0 1 0 0,1 1 0 15,0-2-128-15,1-1 0 0,1 2 144 0,-1-2-144 16,2-7 192-16,2 8-48 0,0 2 0 0,2-4 0 16,-1-1-144-16,2 1 128 0,1 3-128 0,1-2 128 15,0 1 96-15,1-1 16 0,2 2 0 0,0 0 0 16,1-1 48-16,1-1 16 0,1 2 0 0,0 0 0 0,0 0-16 16,0 0 0-16,0 1 0 0,-1-1 0 0,-1-1-64 0,1 4-16 15,0-2 0-15,0-1 0 0,-2 3-208 0,-2 0 144 16,1 0-144-16,-1-1 128 0,-1 0 0 0,-1 1 0 15,-1 0 0-15,0 2 0 0,-2-1-128 0,0-1 160 16,-2-2-160-16,-1-1 160 0,1 2-160 0,-2-4 192 16,-2 1-192-16,0 0 192 0,3-8-192 15,-6 6 160-15,0-3-160 0,-2 2 160 0,1-2-432 0,-3 1-96 16,1-4-16-16,-2 0 0 16,-1 0-1600-16,-1-1-320 0,-1-4-64 0</inkml:trace>
  <inkml:trace contextRef="#ctx0" brushRef="#br0" timeOffset="514973.8341">8555 13135 19055 0,'10'-10'832'0,"-5"4"192"0,2-2-816 16,1-2-208-16,3-2 0 0,1-1 0 0,0-4 176 0,1-1-16 0,2-1 0 0,0-1 0 15,2 1-160-15,0 1 0 0,-1-1 144 0,1 1-144 16,0 0 0-16,-1 3 0 0,2-3 0 0,-1 3-128 16,-2-3 128-16,0 2-128 0,0 3 128 0,-2-1-128 15,0 2-112-15,-3 3-16 0,1-3 0 0,-1 5 0 16,0 1 112-16,-1 0 16 0,-1 0 0 0,-1 0 0 16,-1 2 128-16,-1 2 176 0,-5 2-48 0,0 0 0 15,3-4 64-15,-3 4 0 0,0 0 0 0,0 0 0 16,0 0 608-16,0 0 128 0,0 0 32 0,0 0 0 15,2 8-112-15,-1 0-16 0,-1 1 0 0,0 3 0 0,0 0-528 0,0 0-112 16,1 3-32-16,0 1 0 0,3 2-160 0,-1 1 192 16,2 1-192-16,1 2 192 0,1 2-192 0,0 3 0 15,1 1 144-15,1 1-144 0,1 2 128 0,0 0-128 16,1-1 128-16,0 1-128 0,-1-1 0 0,-1 0 144 16,0 0-144-16,-2-3 0 0,0-2 128 0,-1 2-128 15,0-5 0-15,1-1 0 0,-2 0 160 0,0 0-160 16,0 0 128-16,-1-2-128 0,0 1 0 0,-2-3 0 0,0-1 128 15,2-3-128 1,-3 3-368-16,0-4-96 0,0-3-32 0,1 1-7344 0,-2-2-1472 0</inkml:trace>
  <inkml:trace contextRef="#ctx0" brushRef="#br0" timeOffset="515489.3415">9187 12780 16575 0,'0'0'736'0,"0"0"160"0,0 0-720 0,0 0-176 0,0 0 0 0,0 0 0 15,0 0 960-15,3 6 144 0,0 0 48 0,0-1 0 0,-1 1-512 0,-1 4-112 16,0-2-16-16,-2 2 0 15,0-1-208-15,-2 3-48 0,2 0-16 0,-3 0 0 0,1 1-240 0,-2 1 144 16,2 2-144-16,-3-1 128 0,0 3-128 0,0 1 0 16,0 1 0-16,-1-1 128 0,1 2-128 0,-1 1 0 15,0-2 0-15,-1-1 0 0,3-1 0 0,-3-1 160 16,1-1-160-16,0-1 160 0,1 1 176 0,-1-4 48 16,1-1 0-16,0 0 0 0,1-3 128 0,1 2 16 15,0-4 16-15,2 2 0 0,1-2-288 0,1-6-48 16,0 7-16-16,2 2 0 0,2-4-192 0,0 1 0 15,3 0 0-15,1 0 0 0,1-1 0 0,1 1 0 16,0 0 128-16,2 0-128 0,1 0 272 0,0-3 16 0,1 2 0 0,2 1 0 16,2-2 32-16,-1-1 16 0,0 2 0 0,0-2 0 15,1-3-16-15,-2 4 0 0,1-2 0 0,-1 2 0 16,1-2-144-16,0 0-48 0,-2 0 0 0,-2 1 0 16,1 0 0-16,1-1 0 0,-2-1 0 0,-1 2 0 15,-2-2-128-15,0 1 0 0,-2 1 144 0,-1 0-144 16,0 0 128-16,-2 0-128 0,-5-3 160 0,0 0-160 15,0 0 128-15,6 3-128 0,-6-3 0 0,0 0 144 16,0 0-144-16,0 0 0 0,0 0 0 0,0 0 0 16,0 0-1616-1,0 0-256-15,0 0-48 0</inkml:trace>
  <inkml:trace contextRef="#ctx0" brushRef="#br0" timeOffset="526655.4144">25621 6829 6447 0,'0'0'272'0,"0"0"80"0,0 0-352 0,0 0 0 0,0 0 0 0,0 0 0 16,0 0 720-16,0 0 80 0,0 0 16 0,0 0-4512 16</inkml:trace>
  <inkml:trace contextRef="#ctx0" brushRef="#br0" timeOffset="528257.2118">25479 11199 6447 0,'0'0'576'0,"0"0"-576"0,0 0 0 0,0 0 0 15,0 0 528-15,0 0 0 0,0 0 0 0,0 0 0 16,4-3-400-16,-4 3-128 0,4-3 0 0,-4 3 0 15,0 0 0-15,0 0 0 0,4-4 0 0,-4 4 0 0,0 0 0 0,3-3 0 16,-3 3 0-16,4-5 0 16,-4 5 0-16,0 0 0 0,4-4 0 0,-4 4 0 0,4-3 0 0,-4 3 0 15</inkml:trace>
  <inkml:trace contextRef="#ctx0" brushRef="#br0" timeOffset="534465.9421">25597 12848 12895 0,'0'0'1152'0,"0"0"-928"0,-4-4-224 0,-1-3 0 16,0 1 864-16,0-4 128 0,1 2 32 0,-1-2 0 15,0 2 288-15,2 1 64 0,-2-1 16 0,0-2 0 16,0 2-384-16,1 1-80 0,-1 1-16 0,1 0 0 16,1 2-128-16,3 4-16 0,0 0-16 0,0 0 0 15,0 0-432-15,0 0-96 0,0 0-16 0,0 0 0 16,0 0-208-16,0 0 0 0,0 0 0 0,0 0 0 15,-5 6 0-15,3 1 0 0,0 5 0 0,4 0-160 0,0 6 16 0,4 1 0 16,0 1 0-16,1 3 0 0,1 4 144 0,2 0-160 16,0 3 160-16,2 1-160 15,0 2 160-15,0-2 0 0,0 2 0 0,-1 0 0 16,0-3 0-16,1 1 0 0,-1-4 0 0,0 3 0 16,-2-5 0-16,1-2 0 0,-1-1 0 0,1-3 0 0,-2 1 0 0,1-5 0 15,-1 1 0-15,-1-1-128 16,1 0-368-1,-1-5-64-15,0 1-16 0,0-2-7120 0,1-1-1440 0</inkml:trace>
  <inkml:trace contextRef="#ctx0" brushRef="#br0" timeOffset="535144.3325">25927 12803 12783 0,'0'0'560'0,"0"0"128"0,0 0-560 0,0 0-128 16,0 0 0-16,0 0 0 0,0 0 352 0,0 0 32 15,0 0 16-15,0 0 0 0,0 0-160 0,0 0-48 16,0 0 0-16,0 0 0 0,0 0-32 0,0 0-16 15,0 0 0-15,-2-3 0 0,2 3 96 0,0 0 16 16,0 0 0-16,0 0 0 0,0 0 0 0,0 0 0 16,0 0 0-16,0 0 0 0,-8-3-256 0,8 3 144 15,0 0-144-15,0 0 128 0,0 0-128 0,-6 4 160 16,0 4-160-16,2-1 160 0,2 5-160 0,3 0 0 16,0 4-160-16,2 1 160 0,0 5 0 0,2-1-144 15,0 4 144-15,1 1 0 0,1 1 0 0,2-2-128 16,1-1 128-16,-1-2 0 0,1-1 0 0,-1-3 0 15,3-1 0-15,-1-3 128 0,1-3-128 0,1 1 128 0,0-2-128 0,1-2 128 16,0-2-128-16,1-2 0 0,-1-1 0 0,1-3 0 16,2 3 128-16,1-6 0 0,-2 0 0 0,0-3 0 15,-1 0 128-15,1 0 48 0,-2-3 0 0,-1 2 0 16,-2-2 336-16,-1 1 80 0,0-2 16 0,-2 1 0 16,0 0 144-16,-2 0 16 0,-1-1 16 0,0-2 0 15,-2 3-64-15,0-3-16 0,-2-2 0 0,-1 1 0 16,-1-2-96-16,-2 2-32 0,0-1 0 0,-3 1 0 15,-1-1-96-15,-2-2-32 0,1 1 0 0,0 0 0 16,-1-1-304-16,0 2-64 0,-2-4-16 0,2 3 0 16,-1 2-192-16,1-3 0 0,-1 2 0 0,1 1 0 15,0 1-272-15,1 0-48 0,1 3-16 0,1-1 0 16,0 2-1808-16,-1 0-352 0,2 0-80 0</inkml:trace>
  <inkml:trace contextRef="#ctx0" brushRef="#br0" timeOffset="538293.1485">26587 13146 9503 0,'0'0'416'0,"0"0"96"0,0 0-512 0,0 0 0 0,0 0 0 0,0 0 0 15,0 0 496-15,-4-2 0 0,4 2 0 0,-5-1 0 16,5 1-96-16,0 0-16 0,0 0 0 0,0 0 0 15,0 0-192-15,0 0-64 0,-5-3 0 0,2 0 0 16,3 3 112-16,0 0 16 0,0 0 0 0,-5-2 0 16,2-2 144-16,3 4 48 0,0 0 0 0,0 0 0 15,0 0 128-15,0 0 16 0,0 0 16 0,0 0 0 16,0 0-48-16,0 0-16 0,0 0 0 0,0 0 0 0,0 0-128 16,0 0-32-16,0 0 0 0,0 0 0 0,0 0 304 0,0 0 48 15,0 0 16-15,0 0 0 0,0 0-304 0,0 0-64 16,0 0-16-16,0 0 0 0,0 0-368 0,0 0 0 15,0 0-192-15,2 6 64 0,0 3 288 0,0 1 64 16,1 2 16-16,-1 3 0 0,1-1-240 0,-1 2 0 16,1 3 0-16,1-1-160 0,-2 1 160 0,2 1 0 15,0 1 0-15,-2-3 0 0,1-3 0 0,0 3-128 16,-1-2 128-16,1-3-128 16,-1-1-512-16,0-3-80 15,-2-1-32-15</inkml:trace>
  <inkml:trace contextRef="#ctx0" brushRef="#br0" timeOffset="540650.8994">25840 13419 21935 0,'0'0'960'0,"0"0"224"0,0 0-944 0,0 0-240 0,0 0 0 0,0 0 0 0,0 0 496 0,0 0 48 16,3-6 16-16,-3 6 0 0,0 0-288 0,0 0-48 16,0 0-16-16,0 0 0 0,0 0-208 0,0 0 0 15,0 0 128-15,0 0-128 0,0 0 128 0,0 0-128 16,0 0 176-16,5 6-176 0,-2 0 192 0,0 4-64 15,0-1 0-15,2 3-128 0,0 4 144 0,0 1-144 16,1 1 0-16,-2 4 144 0,3 1-144 0,2 0 0 16,0 3 0-16,1 1 0 0,0-2 0 0,2 3 0 15,1 1 0-15,0 0 0 0,2-2-224 0,-1 0-32 16,0 1 0-16,4-5-10896 0</inkml:trace>
  <inkml:trace contextRef="#ctx0" brushRef="#br0" timeOffset="549581.1059">26511 12573 4607 0,'0'0'400'0,"0"0"-400"0,0 0 0 0,0 0 0 16,-6 2 576-16,6-2 48 0,0 0 0 0,-5 6 0 15,5-6-304-15,-6 2-64 0,6-2-16 0,-6 2 0 0,6-2 80 0,-6 4 32 16,6-4 0-16,-6 2 0 0,6-2-64 0,-6 3-16 15,6-3 0-15,-6 3 0 0,6-3 192 0,0 0 48 16,0 0 0-16,-6 3 0 0,1 3 128 0,5-6 16 16,0 0 16-16,-4 4 0 0,4-4 64 0,0 0 16 15,0 0 0-15,0 0 0 0,0 0-48 0,0 0-16 16,0 0 0-16,0 0 0 0,0 0-128 0,0 0-32 16,0 0 0-16,0 0 0 0,0 0 128 0,0 0 32 15,7-1 0-15,0-2 0 0,1 0-368 0,0-2-64 16,1 1 0-16,-1 1-16 0,0 1-96 0,2-2-16 15,-1 2 0-15,1 2 0 0,0 0 0 0,0 2 0 16,-1 0 0-16,1 2 0 0,-1-1-128 0,0 3 0 0,-1 4 0 0,0-1-176 16,1 6 176-16,-1 0-128 15,-1 5 128-15,-1 3-128 0,0 1 128 0,-1 0 0 0,-2 6 0 0,1 1 0 16,-2 1 0-16,1-1 0 0,-1 0 0 0,-1-2 0 16,0-4 0-16,1 0 0 0,-1-3 128 0,0-5-128 15,1-1 224-15,-1-2-32 16,1-2 0-16,-1-2 0 0,0-5-192 0,0 3 144 0,0 0-144 0,-1-8 128 15,4 3-128-15,0 3 128 0,0-3-128 0,1 0 128 16,-5-3-128-16,5 3 160 0,1 0-160 0,-6-3 160 16,7-2-160-16,-1 1 0 0,0-2 0 0,0 0 128 15,-2-1-128-15,1-1 0 0,2 0 0 0,-2-3 0 16,0-3-800 0,1-1-96-16,1 0 0 0,-1-4-16 0,0 3-448 15,-3-1-96-15,1-1-16 0,-1-3 0 0,1 2-128 16,-2-1-16-16,1-2-16 0,-2 1 0 0,0-1 1040 0,0 1 208 0,0 0 32 0,1-1 16 15,-1 4 656-15,-1-3 144 0,0 4 32 0,0-2 0 0,0 1 400 16,-1-1 64-16,-1 5 32 0,1-1 0 16,0 2-48-16,0 1-16 0,1 0 0 0,-1 2 0 0,1 7-240 0,-1-4-48 15,1 4-16-15,0 0 0 0,0 0-176 0,0-6-16 16,0 6-16-16,0 0 0 0,0 0-240 0,0 0-48 16,0 0-128-16,0 0 192 0,0 0-192 0,0 0 144 15,0 0-144-15,0 0 128 0,5 0-128 0,3 2 0 16,-1 2 0-16,1 1 0 0,0 1 0 0,2 0-176 15,0 3 48-15,2-2 0 0,1 2 128 0,2 3 0 16,-1 2 0-16,0 2 128 0,2-1-128 0,-2 1 0 16,0 1 0-16,-1 1 0 0,1 0 0 0,-1 1 0 15,-1-1 0-15,-1 1-128 0,0-1 128 0,-3-3 0 16,0 3 128-16,-2-3-128 0,-1 1 176 0,-1-1-48 16,-1-1 0-16,-1-1 0 0,0-1-128 0,-1 0 0 0,-1-3 0 15,-1-2 0-15,1-7 0 0,0 0 128 0,0 0-128 0,0 0 128 31,-6-4-1536-31,6 4-304 0,0 0-64 0,0 0-16 0</inkml:trace>
  <inkml:trace contextRef="#ctx0" brushRef="#br0" timeOffset="549738.9542">26811 12536 5519 0,'0'0'496'0,"0"0"-496"15,1-6 0-15,-1 0 0 0,0 1 2080 0,2-4 320 16,2 2 64-16,0 1 16 0,2-3-2112 0,1 0-368 16,1-3-192-16</inkml:trace>
  <inkml:trace contextRef="#ctx0" brushRef="#br0" timeOffset="549949.6254">27408 12843 10127 0,'4'27'896'0,"-2"-12"-704"15,0 4-192-15,0 3 0 0,1 4 848 0,-2 1 144 16,0 2 32-16,0 0 0 0,0 1-240 0,2 1-32 16,-2-2-16-16,-1 0 0 0,0-2-416 0,0-2-64 15,0-1-32-15,0 0 0 0,0-7-48 0,0 0-16 0,0-3 0 0,-1-1 0 16,0-2-160-16,-2-4-224 0</inkml:trace>
  <inkml:trace contextRef="#ctx0" brushRef="#br0" timeOffset="551165.8179">27450 12367 7359 0,'0'0'656'0,"0"0"-528"0,-1-6-128 0,1 6 0 16,0 0 2880-16,0 0 560 0,0 0 96 0,0 0 32 0,0 0-2480 15,0 0-512-15,0 0-80 0,-6 6-32 0,0 5-272 0,0 2-64 16,0 5-128-16,1 4 192 0,1 4-192 0,-1 1 0 16,2 2 0-16,0 4 0 0,2 0-208 0,1 3 64 15,0-2 16-15,2 2 0 0,2 0 128 0,1-2 0 16,1-3 160-16,2-6-160 0,2-2 0 0,0-5 0 15,2-3 0-15,0 1 0 0,1-8-256 0,1-1-32 16,2-1-16-16,-1-3 0 0,2-3 304 0,-1-3 256 16,2 0-64-16,-1-3 0 0,-2 0-64 0,-1 0 0 15,-2-1-128-15,-1 1 192 0,-3-2 128 0,-1 2 0 16,-1-2 16-16,-1 0 0 0,-1-1-96 0,-3-1-32 16,-1-2 0-16,-2 3 0 0,-1-5-16 0,-2 1-16 15,-2-5 0-15,-1 2 0 0,0-2-48 0,-2-2 0 16,-1 1 0-16,2-2 0 0,-1 3-128 0,1-1 0 0,1-2 0 0,-1 1 0 15,2 1 0-15,0 1 0 0,-1-1 0 0,2 1 0 16,0 3 0-16,1-3 128 0,2 2-128 16,-1-1 128-16,1-1-128 0,0 5 0 0,2-2 0 0,1 2-176 15,1 2 176-15,0-1 0 0,2 0 0 0,0-1 0 16,1 1 0-16,1 4-128 0,-1-2 128 0,2 4-128 16,1-3 0-16,0 3 0 0,2 2 0 0,0-2 0 15,2 1 128-15,0 2 0 0,-2-1 0 0,3 2 0 16,0-2 0-16,0 2 0 0,0 1 0 0,-2-2 0 15,1 0 0-15,-1 3 0 0,-1-3 0 0,1 3 0 0,-2 0 0 16,-1 0 0-16,0 3 0 0,-1-2 0 0,0 4 0 16,0-2 0-16,-1 3 0 0,-1 4-128 0,1-2 128 0,-1 5-160 15,0-1 160-15,0 3-160 0,0 1 160 0,-2 2-128 16,0 0 128-16,1 0-128 0,0 3 128 0,0-2 0 16,-1-2 0-16,0 1 0 0,1-2 0 0,-1-1 0 15,3-3 0-15,-2-2 0 0,1-2 128 0,0-1-128 16,0-4 128-16,1 2-128 0,1-1 0 0,0-2 0 15,2-2 0-15,2 0 128 0,-1-2-128 0,2-2 0 16,0-2 0-16,-2 0 0 0,2 0 0 0,-2-2 0 16,0 1 0-16,-1-2 0 0,0 0 128 0,-1 0 0 15,0 0 0-15,-1 0 0 0,0-1 96 0,-1-1 32 16,0 1 0-16,-3-2 0 0,2-3-256 0,-2 3 0 16,0-2 0-16,0 1 0 0,-1-5 0 0,-1 2 0 0,1-1 0 15,-1-2 0-15,0-2 0 0,0 2 144 0,0 0-144 16,0-1 128-16,0 2-128 0,0 3-176 15,-1-3 48-15,0 5 0 0,-1 1 128 0,1 3 0 0,0-1 0 0,0 2 0 16,0 2 0-16,1 6 0 0,0 0 0 0,0 0 0 16,0 0-128-16,0 0 0 0,0 0 0 0,0 0 0 15,0 0 128-15,0 0-128 0,0 0 128 0,0 0-128 16,0 0 128-16,0 0-128 0,0 0 128 0,7 4-128 16,1 0 0-16,-1 0 0 0,0 2 0 0,2-3 0 15,-1 2 128-15,0-1 0 0,2-3 128 0,-1 1-128 16,0 1 0-16,-1-2 0 0,0 1 0 0,1-2 0 15,-1 0 0-15,0 3 0 0,0-6 0 0,0 3 0 16,-1-3 176-16,-1 0-48 0,0 1 0 0,0 1 0 0,1-2-128 16,-1 0 0-16,0 0 0 0,-1 0-176 0,0-1 176 0,1-1 0 15,0 2 128-15,0-3-128 0,0 2 0 0,0-2 0 16,-1 1 0-16,-1-1 0 0,1 2 128 0,-1-2-128 16,-1 0 128-16,1 0-128 0,-1 3 128 0,-3 3-128 15,4-5 128-15,-4 5-128 0,0 0 0 0,0 0 0 16,0 0 0-16,0 0 0 0,5 6 0 0,-2 5-240 15,0-1 48-15,-1 4 0 0,2 4 192 0,-2 4-144 16,0 1 144-16,1 2-128 0,-1 3 128 0,0 0 0 16,1 2 0-16,0-3 0 0,1-2 0 0,1-1 128 15,1-4-128-15,0-3 0 0,1-1 0 0,0-3 0 16,0-3 0-16,0-2 0 0,1-2 128 0,1 0-128 16,0-3 128-16,1 0-128 0,-1-3 0 0,-1-3 0 15,1 0 0-15,0-3-128 0,1 0 304 0,-2-2 64 16,0-2 16-16,0-2 0 0,0 3 304 0,-1-5 64 15,-1 1 16-15,-1 1 0 0,-1-4 112 0,-1 2 16 0,-1-1 16 0,-1-1 0 16,-1 1-128-16,-1-1-16 0,-1 1-16 16,-2-1 0-16,1 2 0 0,-2-1 0 0,-1 1 0 15,-1 0 0-15,0 3-496 0,-2-2-128 0,1-2 0 0,-1 3 0 16,-2 1-240-16,0 1-112 0,1 1-32 0,-1 3 0 31,0 0-1600-31,-1 0-320 0,-1 2-64 0</inkml:trace>
  <inkml:trace contextRef="#ctx0" brushRef="#br0" timeOffset="551890.6673">25743 13706 23663 0,'0'0'1040'0,"-3"2"240"0,3-2-1024 0,0 0-256 0,0 0 0 0,0 0 0 15,0 0 128-15,0 0 0 0,0 0-128 0,0 0 192 0,9 2-192 0,1-1 144 16,2-1-144-16,2 3 128 0,0-6 96 0,3 3 16 16,2-3 0-16,1 3 0 0,1-4-240 0,5-2 0 15,4 0 0-15,3 1 0 0,3-4 0 0,4 2 0 16,5 1 0-16,4-2 0 0,3-2 0 0,3 1 0 15,1-7 0-15,1 5 0 16,2-4 0-16,5 0 0 0,3-3 0 0,3 1 0 0,2-3 0 0,2 1 192 16,0-2-48-16,5-3-16 0,4 0-128 0,1-1 128 15,1 1-128-15,-1-3 128 0,-1-1 160 0,1-2 32 16,4 1 0-16,-1 0 0 0,-3-1 16 0,-1 0 16 16,0 2 0-16,0-1 0 0,0 1 0 0,-2 0 0 15,-4-2 0-15,-3 3 0 0,-4 0-112 0,-1 2-32 16,-2 1 0-16,-3 0 0 0,-2 3-32 0,-5-1-16 15,-3 1 0-15,-6 0 0 0,-4-1-160 0,-3 5 192 0,-6-1-192 16,-3 2 192-16,-3 1-192 0,-6 1 0 0,-1 4 144 16,-6-2-144-16,-2 3 0 0,-6-1 0 0,-3 4 0 0,-3 0 0 31,-6 0-2288-31,-2 3-528 0,-9 1-96 0,-16 7-32 0</inkml:trace>
  <inkml:trace contextRef="#ctx0" brushRef="#br0" timeOffset="553227.1381">26891 12443 20271 0,'0'0'896'0,"1"-4"192"0,1-2-880 0,-1 2-208 0,2-1 0 0,3-1 0 0,0-3 752 0,1 3 96 16,2-1 32-16,0-5-10784 0</inkml:trace>
  <inkml:trace contextRef="#ctx0" brushRef="#br0" timeOffset="561114.3378">28497 11474 15663 0,'0'-8'688'0,"-1"4"144"0,1 1-656 0,0-2-176 16,0 1 0-16,-1-2 0 0,0 3 784 0,0-1 128 15,-1-1 32-15,0-1 0 0,0 3-432 0,-2-1-96 16,1 0-16-16,-2 0 0 0,0-2 128 0,0 3 32 15,-1-3 0-15,-1 0 0 0,0 0-224 0,0-1-32 0,0-2-16 0,-1 3 0 16,-1-1-48-16,-1-1-16 16,-1-2 0-16,-2 2 0 0,0-1-224 0,-1 3 0 0,-2 0 0 0,1 0 0 15,-2 0 0-15,-2-1 128 0,-2 1-128 16,-2 0 0-16,-1 0 0 0,0 0 0 16,-4 0 0-16,0 0 0 0,-1 3 0 0,1-3-128 0,-1 2 128 0,1-1 0 15,-1 4 0-15,0-1 0 0,-1-1 0 0,-1 3 0 16,1 3-160-16,-3-1 160 0,-2-1-128 15,-3 2 128-15,0-3 0 0,0 0 0 0,0-4 0 16,1 4 128-16,2 0-128 0,0 1 0 0,-1-1-128 0,2 0 128 16,-1 3 0-16,0-3 0 0,-1 2 0 0,-1-1 0 15,-1 2 0-15,0-3 224 0,-1 0-32 0,1 2 0 16,1-1 0-16,1 2 0 0,1-3 0 0,-1 3 0 16,1 1-192-16,0 2 144 0,1 2-144 0,-2-1 128 15,-2 1-128-15,0 2 0 0,-1-2 0 0,0-1-176 0,1 2 176 16,1 0 0-16,2 1 0 0,-1 1 0 0,2 4 0 0,-1-2 0 15,1-1 0-15,-1 3 0 0,2-1 0 0,-1 2 0 16,-2-1 0-16,-1 1 0 0,-1-2-128 0,2 1 0 16,0 3 0-16,-1-2 0 0,4 0 128 0,1 2 0 15,1 0 0-15,1 0 0 0,2-1 128 0,-1 2 48 16,2-1 16-16,1 4 0 0,1-3-192 0,-1 1 0 16,-3 1 0-16,2-2-176 0,1-1 48 0,0 1 0 15,1 1 0-15,1-1 0 0,2-1 128 0,-1 0 0 16,2-3 128-16,-1 3-128 0,3 1 0 0,0 2 0 15,1-3 0-15,2 1-128 0,-1 1 128 0,2-1 0 16,-1 1 160-16,1-1-160 0,0-1 0 0,0 1 0 16,2-1 0-16,0 0-160 0,0 0 160 0,1 1 0 15,0-4 128-15,0 3-128 0,-1-3 0 0,0 1 128 16,-1-1-128-16,0 2 0 0,0-2 0 0,-3 1 0 0,3-1 0 16,0 3 0-16,-1-5 0 0,1 2 0 0,0 3 0 15,0-2 0-15,-1 1 0 0,2-1 0 0,0 2 0 0,1-3 0 16,2 3 0-16,-1 0-128 0,0 1 128 0,2-2-128 15,-1 1 128-15,1 0-128 0,0-3 128 0,1 4-128 16,1-1 128-16,0 0-128 0,1 1 128 0,0-1-128 16,1 0 128-16,2 1 0 0,0-4 128 0,1 5-128 15,1-3 208-15,0 1-16 0,1 0-16 0,0-3 0 16,-2 3-176-16,2-3-256 0,0 1 64 0,0 1 16 16,2-1 176-16,-1 2 192 0,0-3-32 0,0 4-16 0,0-1-272 0,1 2-64 15,0-3-16-15,0 3 0 0,1-2 208 0,-1 3 0 16,0-2 0-16,1-1 160 0,0 0-160 15,0 1 0-15,0 2 0 0,2-1-176 0,0 2 176 0,0-1-128 16,0 0 128-16,1 1-128 0,0-3 128 16,0 1-128-16,0-1 128 0,0 1-128 0,1-3 128 0,2 0 0 15,-1 1 160-15,0-2-160 0,0-2 0 0,2-1-128 16,-1 2-16-16,2 0 0 0,0-2 144 0,1-1 0 16,0 3 128-16,-1-3-128 0,1 0 0 0,0 1 0 15,0-1 0-15,1 2 0 0,0-5 0 0,-1 3 0 16,-1 0 0-16,-1-2 0 0,1-1 0 0,0 3 0 15,-1-3 0-15,0 1 0 0,1-2 0 0,-1 2 0 0,1-1 0 0,0 0 0 16,-1-1 0-16,2-1-192 0,1 1 64 16,-1 2 0-16,0-4 128 0,0 3 0 15,1 0 0-15,0-2-128 0,0-1 128 0,0 2 0 0,-2-2 0 16,2 0 0-16,0 1 0 0,0-1 0 0,1 2 0 0,-1-1 0 16,2-1 0-16,-1 3 0 0,1-2 0 0,1-1 0 15,2 0 0-15,-1-1 0 16,1 1 0-16,0 0 0 0,0 0 0 0,-2 0 0 0,1 0 0 0,-2 0 0 15,1-2 0-15,-1 2 0 0,1-3 0 0,-1 1 0 16,1 0 0-16,-1 0 0 0,2 0 0 0,-2-2 0 16,0-1 0-16,0 1 0 0,1 1 0 0,1-2 0 15,0 1 0-15,0 1 0 0,1-3 0 0,0 1 0 16,1 1-128-16,0-2 128 0,0 0-128 0,1 0 128 16,0 0 0-16,1 0 0 0,0 0 192 0,0 0-64 15,-1 0-128-15,1-2 0 0,-2 1 0 0,0 1-128 16,0 0 128-16,0 0 176 0,0-3-48 0,1 3 0 0,0-3-128 15,-1 3 0-15,0-3 0 0,0 1 0 0,0 1-192 0,0 1 192 16,0-2-160-16,1-2 160 0,1 2 0 0,1-2 0 16,0 0 208-16,2 2-64 0,0-1-144 0,1-2-176 15,1 1 48-15,0 1 0 0,-1-3 128 0,0 2 0 16,1-1 160-16,-2 2-160 0,1-3 0 0,0-1 0 16,-2 1 0-16,1 0 0 0,0-2 128 0,0 1-128 15,0-2 0-15,1 3 144 0,2 0-144 0,0-1 0 16,0 1 0-16,2 0-176 0,-1-2 48 0,-1-1 0 15,0 0 0-15,-1 2 0 0,-3-2 256 0,1-2 64 16,-1 1 16-16,-1 1 0 0,1-1-208 0,-1-1 0 16,1-1 0-16,-2 0 0 0,1 2 0 0,-1 1 0 15,2 1 0-15,-1-6 144 0,2 5-144 0,1-3 0 16,0 0 0-16,0 0 0 0,1 1 0 0,-1-3 0 0,0 3 0 0,-3-1 0 16,1 0 0-16,-2 0 0 15,0 0 0-15,1 3 0 0,0-4 0 0,0 1 128 0,-2 0-128 16,0 2 0-16,-1-2 160 0,0 1-160 0,1 1 192 0,0-2-192 15,-1 3 0-15,2-3-192 0,-1 0 0 0,0 0 0 16,1 0 192-16,1 3 0 0,-2-3 0 0,0 2 160 16,0-2-160-16,-1 3 128 0,0-3-128 0,-1 0 128 15,-1 0-128-15,1 2 128 0,-3-2-128 0,-1 0 128 16,2-2-128-16,-2 1 128 0,1 1-128 0,0-1 128 16,-1 1-128-16,-1-2 128 0,-1 1-128 0,1 1 128 15,-3-4-128-15,2 2 0 0,-1 1 0 0,0-2-176 16,1-2 176-16,-2 1 0 0,2 1 0 0,0-3 0 15,0 2 0-15,0-2 0 0,0-2 0 0,-2 1 0 16,3 1 0-16,0-1 0 0,0-3 128 0,-1 2-128 16,0 1 0-16,1-2 144 0,0 1-144 0,-1-2 0 15,-1 1 128-15,1-3-128 0,0 2 0 0,-2-2 0 0,0-1 0 0,-2 1 0 16,0 1 0-16,0 0 0 0,-3-1 0 0,-1 3 0 16,1-3 0-16,-2-1 0 0,1 2 128 15,-2-2-128-15,1-3 192 0,-2 2-192 0,0-1 192 0,-1-2-192 16,-1 0 192-16,0-2-192 0,-2 1 0 0,1 1 0 15,0-2 0-15,-1 2 0 0,0-1 0 0,-1 3 0 16,0 0 0-16,1-3 0 0,-1 2 0 0,0-2 0 16,-1 3 0-16,-1-4 0 0,0 1 0 0,-1-1 0 15,0-2 128-15,0 0-128 0,0 0 0 0,-1-2 0 16,0 0 0-16,1 1 0 0,-1 1 0 0,-1 3 0 16,1 2 0-16,-1 1 0 0,-1 3 0 0,-1 3 160 0,1-1-160 0,-1 1 128 15,0 3 48-15,1-1 0 0,-1 4 0 16,-1 0 0-16,1 0-176 0,-1 3 0 0,1 3 0 15,-1-1 0 1,0 4-400-16,0 0-16 0,0 3 0 0,-1-2 0 16,0 4-160-16,0-2-16 0,-1 3-16 0,-1 3-6464 0,1-2-1296 0</inkml:trace>
  <inkml:trace contextRef="#ctx0" brushRef="#br0" timeOffset="562981.9988">9700 12245 14735 0,'-9'0'1312'16,"-1"-2"-1056"-16,-2 4-256 0,-1-2 0 0,0 0 1152 0,-1 3 160 16,-1-3 32-16,0 0 16 0,-3 1-816 0,-1 1-160 15,-1 1-48-15,-3-3 0 0,0 1-192 0,-2-1-144 16,0-1 192-16,0 1-192 0,-1-3 160 0,0 3-160 16,-1 0 128-16,1 0-128 0,1-2 0 0,-1 2 0 0,-1 2 0 0,1-2 0 15,0 3 144-15,0-3-144 16,0 0 160-16,-3 1-160 0,-2-2 288 0,-1 1-32 0,0-3-16 0,0 0 0 15,0 0 16-15,0 1 16 0,0 1 0 0,0 1 0 16,3-2-128-16,1 2-16 0,-2-2-128 0,0 0 192 16,1 2-16-16,-2 0-16 0,-1-2 0 0,0 2 0 15,-1 0-160-15,-1 0 0 0,-1 0 0 0,0 0 0 16,2 0 0-16,0 0 0 0,0 2 0 0,-1 0 0 16,0 0 0-16,1 3 0 0,1-1 0 0,-2 2 0 15,0 2 0-15,-2-2 0 0,1 0-144 0,-2 1 144 16,0 2 0-16,2-2 0 0,1 3 0 0,1 0 0 15,2 2 0-15,-1 1 0 0,1-1 0 0,0 2 0 16,2 1 0-16,-1 1 0 0,2-1-128 0,-2 1 128 16,0 1 0-16,2 1-160 0,-1 4 160 0,2-3-128 15,0 1 128-15,2-1 0 0,1 2 0 0,1 1 0 16,2-1 0-16,1-1 0 0,1 1 0 0,2 2 0 0,2 1-128 16,1-3 128-16,-1 5-128 0,2-3 128 0,0 1 0 0,1-3-128 15,0 3 128-15,2-3 0 0,-1 3-144 0,2-2 144 16,-1 2-160-16,3 0 160 0,2-2 0 0,3 4 0 15,-2-1 0-15,2 0 0 0,0-1 0 0,0 2 0 16,1-1-160-16,0 2 160 0,2 1 0 0,0-1 0 16,2 1-144-16,-1 2 144 0,0 0 0 0,2-2 0 15,2 2-128-15,0 0 128 0,1 0 0 0,1 0 0 0,1-1-128 16,0 0 128-16,1 2 0 0,-3-1 0 16,1 1-128-16,2-2 128 0,0 2 0 0,1 0 0 0,1-1 0 0,0 1 0 15,0-4 0-15,1 0 0 0,1 1-128 0,1-2 128 16,2-1 0-16,1 0 0 0,1-2 0 15,0 1 0-15,1-3 0 0,1 2 0 16,2-2 0-16,-1-1 0 0,1-4 0 0,1 2 0 0,-3-3 0 0,2 3 0 16,2-3 0-16,-2-2 0 0,2-1 0 0,0 0 0 15,1 0 0-15,-1 0 0 0,2-3 0 0,2 3 0 16,3-2 0-16,2-2 0 0,1 2 0 0,-1-1 0 16,1-3 0-16,-1 0 0 0,1 0 0 0,-1-3 0 15,0 0 0-15,1 0 0 0,0 0 0 0,1-2 0 16,3 1 0-16,3 1 0 0,2-3 0 0,0-3 0 15,0 1 0-15,-2-2 0 0,1 1 0 0,-1-2 0 16,-1 2 0-16,-1-3 0 0,4-2 0 0,0 0 0 0,3 2-128 16,0-3 128-16,1 0 0 0,-2 0 0 0,-2-1 0 0,0-3 0 15,-3-1 0-15,2-1 0 0,0 0 0 0,-1 2 0 16,2 2 0-16,2-5 0 0,0-2 0 0,-1 0 0 16,-2 2 0-16,-2-4 0 0,0 1 0 0,-2-3 0 15,-2-1 0-15,-1 1 0 0,1-2 0 0,0 3 0 16,0-4 0-16,0-1 0 0,1 1 0 0,-3-2 0 15,0-3 0-15,-3-1 0 0,-3 0 0 0,-1-2 0 16,-3 0 0-16,-3-3 0 0,-1 0 128 0,0-1-128 16,-2 0 176-16,-3 1-176 0,-2-3 128 0,-2 1-128 15,-2-3 0-15,-3 1 0 0,0-2 0 0,-1 3 0 16,-2-2 0-16,-2 0 0 0,-3-4 208 0,0 2-64 16,-1 0-16-16,0 0 0 0,-2-2-128 0,0 3 128 15,-3-1-128-15,-3 0 128 0,-1 0-128 0,1 2 128 0,-2 0-128 0,-1 0 128 16,-1 1-128-16,-1 0 128 0,0 1-128 15,-2 2 128-15,-2 1-128 0,-1 0 0 0,0-1 0 0,-1 0 128 32,-2 4-448-32,4 1-112 0</inkml:trace>
  <inkml:trace contextRef="#ctx0" brushRef="#br0" timeOffset="617497.3609">7743 14026 14559 0,'0'0'640'0,"-4"4"144"0,4-4-624 0,0 0-160 16,-6 2 0-16,0-1 0 0,6-1 160 0,-5 6 0 15,5-6 0-15,-5 2 0 0,2 2-160 0,3-4 0 16,-3 6 0-16,1 0 0 0,2-6 0 0,-2 6 0 15,0 0 0-15,1 0 0 0,1 0 0 0,0-6 0 16,0 0 0-16,1 3 0 0,-1-3 0 0,4 6 0 16,-4-6-144-16,7 6 144 0,1-2 0 0,3-2 0 0,1-2 0 0,1-2 0 15,0-1 192-15,3 2 80 0,3-3 32 0,1 0 0 16,2-3 80-16,4 1 32 0,5 0 0 0,4-3 0 16,3 0-416-16,2-1 0 0,2 1-224 15,0-3 80-15,3 0 144 0,3 0 176 0,2-3-48 0,3 1 0 16,4 1-128-16,3-3 0 0,0-2 0 0,1 3-176 15,-1-1 176-15,2-1 128 0,0-1-128 0,3 0 176 16,4 3-176-16,0-3 0 0,-4 2 0 0,-2 1 0 16,-1-4 0-16,-1 7 0 0,0 3 0 0</inkml:trace>
  <inkml:trace contextRef="#ctx0" brushRef="#br0" timeOffset="619226.6706">26773 13726 20271 0,'40'-6'448'0,"-20"0"80"0,6 0 32 0,9 0 16 0,5-2-576 0,5 1 0 0,4 1 0 0,4-4 0 15,3 1 0-15,2-3 0 0,3 0 0 0,0 0 0 0,2 0 0 16,-1 3 320-16,1-3-64 0,-2 0 0 0,-2-1-256 16,-13 5 0-16,3-4 0 0,0 2 0 0,-4-2 0 15,-1 3 160-15,-2-1-160 0,1-2 128 0,-1 3 160 0,7-5 32 16,-2 4 0-16,-6-2 0 0,-3 3-160 0,-4 0-32 15,-5 2 0-15,-3-1 0 16,-2 2-704-16,-5 3-160 0,6-1-32 0,-8 4-8592 16</inkml:trace>
  <inkml:trace contextRef="#ctx0" brushRef="#br0" timeOffset="689320.8627">8273 14114 11567 0,'0'0'512'0,"0"0"112"0,0 0-496 0,0 0-128 16,0 0 0-16,0 0 0 16,0 0 688-16,-6 3 112 0,6-3 32 0,0 0 0 15,0 0-48-15,-7 3 0 0,7-3 0 0,0 0 0 0,0 0 48 0,0 0 16 16,0 0 0-16,-7 1 0 0,7-1-464 0,0 0-80 16,0 0-32-16,0 0 0 0,0 0 192 0,0 0 48 15,0 0 0-15,0 0 0 0,0 0-192 0,0 0-16 16,0 0-16-16,0 0 0 0,0 0 0 0,0 0 0 15,0 0 0-15,0 0 0 0,0 0-64 0,0 0-16 0,0 0 0 16,0 0 0-16,7 0-208 0,1 0 0 16,3-4 0-16,2 2 0 0,2 1 0 0,2-2 0 0,3 0 0 0,1 1-160 15,3-2 160-15,2-1 0 0,2-2 0 0,1-1 0 16,0-2 144-16,-1 1 16 0,0-3 0 0,0 0 0 16,2-1-16-16,1 1 0 0,-1-2 0 0,3 1 0 15,-1-3 16-15,1 2 0 0,0-1 0 16,-1-1 0-16,0 1 16 0,0 1 0 0,0 1 0 0,-2-2 0 15,-2 2 16-15,-1 1 0 0,-4 1 0 0,0 1 0 16,-1-2-32-16,0 3 0 0,-1 0 0 0,-2 2 0 16,-2-1-32-16,-2 2 0 0,-1 2 0 0,-1 1 0 15,-1 0 0-15,-1 0-128 0,-1 3 192 0,-3 0-64 16,0 0-128-16,-1 0 0 0,-6 0 0 0,0 0 128 16,0 0-128-16,0 0 0 0,6 3 0 0,-6-3 0 15,0 0 0-15,0 0 0 0,0 0 0 0,0 0-176 16,0 0-576-16,0 0-112 0,0 0-32 15,2-3-11648-15</inkml:trace>
  <inkml:trace contextRef="#ctx0" brushRef="#br0" timeOffset="691017.8572">26998 13432 10591 0,'0'0'464'0,"0"0"112"0,0 0-576 0,0 0 0 16,0 0 0-16,0 0 0 0,0 0 576 0,0 0 0 15,0 0 0-15,0 0 0 0,5 3-272 0,-5-3-48 16,0 0-16-16,0 0 0 0,0 0-48 0,0 0 0 15,0 0 0-15,0 0 0 0,0 0 176 0,0 0 16 16,0 0 16-16,0 0 0 0,0 0 48 0,0 0 16 16,0 0 0-16,0 0 0 0,0 0-64 0,0 0-16 15,0 0 0-15,0 0 0 0,0 0-144 0,0 0-48 0,0 0 0 0,0 0 0 16</inkml:trace>
  <inkml:trace contextRef="#ctx0" brushRef="#br0" timeOffset="692832.8797">8183 14133 18431 0,'10'-6'1632'0,"5"0"-1312"0,5-4-320 0,6 2 0 15,5-1 720-15,8-1 80 0,8-2 16 0,10-1 0 0,9-3-816 0,5-1-304 16,4-3 16-16,9-2 0 15,10 1-576-15,8-6-112 0</inkml:trace>
  <inkml:trace contextRef="#ctx0" brushRef="#br0" timeOffset="701602.1803">6842 7931 11055 0,'0'0'976'0,"-4"0"-784"16,-3-1-192-16,-2-2 0 0,1 0 592 0,0-1 80 15,-1-1 16-15,1 2 0 0,0-1-192 0,-2-1-48 16,1 2 0-16,0-1 0 16,2 1-208-16,1-2-48 0,2-1-16 0,-2 3 0 0,6 3 112 0,-5-4 32 15,5 4 0-15,-5-6 0 0,2 2-32 0,3 4 0 16,0 0 0-16,0 0 0 0,0 0-96 0,0 0-32 15,0 0 0-15,0 0 0 0,0 0-160 0,2-4 0 16,-2 4 0-16,4-4-176 0,0 4 176 0,2-2-128 16,1 1 128-16,2-2-128 0,0 1 128 0,2 1 0 15,2-2 0-15,1 0-128 0,2 0 128 0,1 2 0 0,4-1 0 16,6-1 0-16,4 0 0 0,-8 0 0 0,4 2 0 0,0-1-128 16,3-2 128-16,0 2 0 15,1-2 0-15,3 2 0 0,-1-2 0 0,9-4-192 16,0 1 192-16,1-1-192 0,1 2 192 0,0-4 0 0,2 2 0 0,3 1 0 15,2-3 256-15,0 2 96 0,-1-1 16 0,-1 0 0 16,1 2-96-16,0-1-16 0,0 1 0 0,0-2 0 16,1 3-96-16,-2-1-32 0,-2-1 0 0,-2 2 0 15,-3-3 240-15,-3 0 32 0,-1 0 16 0,-3 2 0 16,0-2 48-16,-3 3 16 0,0 1 0 0,-1-1 0 16,-1 0-144-16,-2 2-16 0,1-2-16 0,-3 3 0 15,-3-2-112-15,0 1 0 0,-2 3-16 0,-2-1 0 16,-1-1-48-16,0 2-128 0,-4-1 192 0,-2 2-64 15,0-3-128-15,-1 2 0 0,-2-1 0 0,2 2-176 16,-3-3 176-16,-1 2 0 0,0 1-144 0</inkml:trace>
  <inkml:trace contextRef="#ctx0" brushRef="#br0" timeOffset="704727.8514">7132 11875 8511 0,'0'0'192'0,"0"0"32"0,0 0 16 0,0 0 0 0,0 0-240 16,0 0 0-16,0 0 0 0,0 0 0 0,0 0 400 0,0 0 48 0,0 0 0 15,0 0 0-15,0 0-208 0,0 0-48 16,0 0 0-16,0 0 0 0,0 0 288 0,0 0 48 0,0 0 16 15,0 0 0-15,7 6-144 0,-7-6-16 0,0 0-16 0,6 4 0 16,-6-4-192-16,0 0-48 0,5 6 0 16,-5-6 0-16,0 0 192 0,2 3 48 0,3 2 0 0,0 1 0 15,-5-6 64-15,6 3 16 0,0 3 0 0,1-2 0 16,1 2-256-16,2-4-64 0,-1 2 0 0,4-1 0 16,4 2-128-16,1-4-176 0,-1 2 48 0,4-1 0 15,1-2 128-15,3-2 0 0,1-1 0 0,4 0 0 16,4-3 0-16,3 2 0 0,5-2 0 0,0 0 0 15,2-3 0-15,1 1 0 0,2-4 0 0,-1 2 0 16,3-2 0-16,2 0 0 0,4-1 0 0,2 1 0 16,2-1 0-16,-2-1 128 0,0 2-128 0,-2-1 0 15,1-1 0-15,1 1 0 0,2 1 0 0,0 3 0 16,-4-3 0-16,-1 0 0 0,-3 0 0 0,-2 0 0 0,-3 3 0 16,-2-3 0-16,-1 0 0 0,-2 2 0 0,2-1 0 15,-3 1 0-15,-2-2 0 0,-1 3 0 16,0 0 0-16,-5 2 0 0,-3-1 0 0,-1 2 0 0,-3-1 0 0,-3 2 128 15,0 2-128-15,-3-1 0 0,-3 0 0 16,0 0 128-16,-3 0-128 0,-3 1-5264 16,0-2-1104-16</inkml:trace>
  <inkml:trace contextRef="#ctx0" brushRef="#br0" timeOffset="709249.0389">7543 16931 4607 0,'0'0'400'0,"0"0"-400"15,0 0 0-15,0 0 0 0,14 3 2672 0,4 0 448 0,3 0 80 0,3 1 32 16,1 0-2640-16,1-2-592 0,4 2 0 0,2 0 0 16,-1-1 0-16,3 0 0 0,3 3 0 0,2-3 0 15,4 3 0-15,-1-2 0 0,2-2 0 0,-1 2 0 16,-1-2 0-16,-1 2 0 0,0-4 0 0,0 2 0 16,1-2 0-16,-1 0 0 0,3 0 0 0,0 0 0 15,0 0 0-15,-2-2 0 0,-2-2 0 16,-2 4 0-16,-1-2 0 0,-3 2 0 15,-1-1 0-15,-1-2 0 0,-1 3 224 0,0-2-32 0,-1 2 0 0,-2-1 0 16,0-2-16-16,0 3-16 0,2-2 0 0,-1 1 0 16,1-4-160-16,-1 1 128 0,-2 1-128 0,-1-3-5120 15,0 0-1120-15</inkml:trace>
  <inkml:trace contextRef="#ctx0" brushRef="#br1" timeOffset="823362.6626">8176 14054 16703 0,'0'0'736'0,"-3"-5"160"0,1-3-720 0,2 0-176 0,1 1 0 0,3-1 0 15,-1 1 128-15,2-2 0 0,2 1 0 0,-1 1 0 0,1-1 128 0,0 0 32 16,1 2 0-16,2 1 0 0,1-4-144 0,-2 3-16 16,2 0-128-16,1 0 192 15,1 2-192-15,1-2 0 0,1 0 128 0,2 0-128 0,2 3 0 0,2-2 0 16,2 1 0-16,0 0 0 0,1 2 0 0,1-2 0 15,1 0 0-15,-1 0 0 0,0-2 0 0,1 0 0 16,-1 0 0-16,-1 0 0 0,0-1 0 0,-2 1 0 16,1-3 128-16,-2-1-128 0,1 2 0 0,-1-1 0 15,0 0 0-15,0 0 0 0,-2-1 0 0,0 2 176 16,-2 1-176-16,1-1 160 0,-1-2 32 0,-2 4 16 16,1 0 0-16,-1 0 0 0,-2 3 112 0,-1-3 0 15,-1 3 16-15,-2 0 0 0,1 0-128 0,-3 3-16 16,0-1-16-16,-2-1 0 0,-5 2-176 0,0 0 192 15,4 0-192-15,-4 0 192 0,0 0-48 0,0 0 0 0,0 0 0 16,0 0 0-16,0 0-144 0,-3 6 0 0,-2 0 0 16,2 0-6608-16,-2 1-1440 0</inkml:trace>
  <inkml:trace contextRef="#ctx0" brushRef="#br1" timeOffset="824579.5784">26149 13571 8287 0,'0'0'736'0,"-1"6"-592"15,1 4-144-15,0-1 0 0,0 0 3456 0,0-3 672 16,0-6 128-16,0 0 32 0,-1 5-3328 0,1-5-672 16,0 0-128-16,0 0-32 0,0 0-128 0,0 0 0 15,0 0 0-15,5 6 0 0,-1 0 0 0,1-2 128 16,1-1-128-16,1 1 128 0,2 1 0 0,1 1 0 15,1-3 0-15,1 1 0 0,2 2-128 0,2 0 128 16,0 0-128-16,2-3 128 0,1 2 0 0,0-4 0 16,1 2 0-16,1-3 0 0,1 0-128 0,2-3-272 15,-1 0 64-15,3-3 16 0,2 0-160 0,0-4-32 16,1-2 0-16,2 0 0 0,2-3 192 0,2-3 16 0,5 0 16 16,1-1 0-16,3 0 0 0,-1-1 0 0,1-5 0 0,0 0 0 15,1-2-128-15,0-3-32 0,0 3 0 0,2-3 0 31,3 0-512-31,-3-1-96 0,36-29-32 0,-13 20 0 0</inkml:trace>
  <inkml:trace contextRef="#ctx0" brushRef="#br1" timeOffset="1.01434E6">9293 12308 17503 0,'0'0'1552'0,"-4"-4"-1232"16,2-2-320-16,0 1 0 0,2 0 976 0,0-2 144 16,0 1 32-16,0 0 0 0,2 0-512 0,-2 6-80 15,1-6-32-15,0 0 0 0,0 0-96 0,0 3-32 16,-1 3 0-16,0-6 0 0,0 0-240 0,-1 0-160 15,0 3 192-15,0-3-192 0,0 0 272 0,-2 0-48 16,1 0-16-16,-2 0 0 0,1 0-208 0,-3-1 176 16,0-1-176-16,0 2 160 0,-1 0 16 0,0 2 0 15,0-2 0-15,-2 3 0 0,0-3-176 0,-1 3 160 16,1 0-160-16,-2 0 160 0,0 0-160 0,1 0 0 16,-2 2 0-16,0 1 128 0,-1 1-128 0,-2 2 0 15,-2-3 0-15,-1 3-176 0,-2 0 176 0,-1 3 0 16,-2-3 0-16,-2 1-128 0,1 2 128 0,-1 0 0 15,0 0 0-15,-1 0 0 0,-1 2 0 0,-1 1 176 16,-2 3-48-16,-1 0 0 0,-1 1-128 0,-2 1 160 0,-3-1-160 0,-2 3 160 16,-3-4-160-16,-1 3 0 0,2-1 144 0,-1 2-144 15,1-1 192-15,-2 1-16 0,0-1-16 0,0-1 0 16,0 2-160-16,-3-3 0 0,0 1-192 16,1-2 192-16,0 1 0 0,2-1 0 0,2 2 0 0,0-1 0 15,3-1 0-15,1 0 0 0,2 0 0 0,2-3 128 16,1 3 32-16,-1-2 0 0,1-1 0 0,2 1 0 15,1 0 32-15,3-3 0 0,1 2 0 0,1-2 0 16,3-1 0-16,1-3 0 0,2 2 0 0,1-1 0 16,2-1 0-16,1 0 16 0,-1 0 0 0,2 0 0 15,1-1 80-15,2-1 16 0,-1 2 0 0,2 0 0 16,-1-3-304-16,2 4 0 0,-1-2 0 0,2 0 0 16,0 2 0-16,0 0 0 0,0 0 0 0,0 0 0 0,1-1 0 15,0 3 0-15,1 0 0 0,1 0 0 0,0 0 0 16,2 0 0-16,-1 1 128 0,2 1-128 0,0 4-208 0,1 0-112 15,1 1 0-15,0 5-16 0,2 0 336 0,0 1-144 16,2 5 144-16,0 1 0 0,1 2 0 0,0 3 0 16,-1 3 0-16,3 1 0 0,-1 2-128 0,0 4 128 15,0 3 0-15,1 7 0 0,1 0-128 0,-1 4 128 16,1 1 0-16,1 3 0 0,1 1 0 0,-1 3-128 16,1 2 128-16,0 1 0 0,-1-3 0 0,0 1 0 15,-1-5 0-15,1-3 0 0,0-1 0 0,0-3 0 16,-1-1 0-16,1-2 0 0,-1-3 160 0,0-5-160 0,-1-1 160 15,-1-2-160-15,0-4 304 0,0-2-48 0,1-1 0 16,-3-3 0-16,1-3 96 0,-1 1 16 0,0-4 0 16,0 0 0-16,1-3-144 0,0-2-32 15,-2-1 0-15,1-3 0 0,1 0-48 0,-1-2-16 0,-2-4 0 16,0-1 0-16,0 1 0 0,-3-6 0 0,5 4 0 0,-5-4 0 16,5 5 0-16,-5-5-128 0,0 0 192 0,0 0-64 15,6-3 0-15,0 1-128 0,0 1 192 0,-2-2-64 16,-4 3 48-16,6-6 0 0,-1 3 0 0,0-3 0 15,-1 0-176-15,1 0 0 0,0 3 0 0,0-2 0 16,-1 1 0-16,1-2 0 0,0 3 0 0,0-3 0 16,-1 2-128-16,2-1 128 0,0 2-160 0,0-1 160 0,1 1-192 15,2-2 192-15,0 1-208 0,1 1 80 0,-1 1 128 16,2-2 0-16,0 2 0 0,2-4-128 16,0 2 128-16,2 1 128 0,3-2-128 0,2 1 176 15,3-2-176-15,3 0-192 0,3-1 32 0,5-1 16 0,0 2 144 0,4-1 0 16,1-1-144-16,2-1 144 0,0 0 0 0,2-1 0 15,2 1-144-15,2-3 144 0,3 2 0 0,1-1-128 16,2-1 128-16,-2-1 0 0,0-2 0 0,-1 0-128 16,-4 0 128-16,1 0 0 0,1 2 0 0,0-2 0 15,2 1 0-15,0 0 0 0,0 3 0 0,-2-4 0 16,-2 6 0-16,-1-3 0 0,-1 0 0 0,-3 3 0 16,1 2 0-16,-2-2 0 0,1 0 0 0,-1 0 0 15,0 2 0-15,-2-1 0 0,-1 1 0 0,-1 1 0 16,-3 0 0-16,-2 0 0 0,-1 0 0 0,-2 0 0 15,-2 0 0-15,-1 0 0 0,-1 3 0 0,-3-3 0 0,-1 2 0 0,-1 0-160 16,2-2 160-16,-2 2 128 0,-2 2-128 0,0-2 176 16,-2-2-176-16,1 3 0 0,-2-3 0 15,-1 2 128-15,1 2-128 0,-2-2 0 0,-1 2 0 0,-2-2 0 16,1 1 0-16,-1-2 128 0,0 1-128 0,-1 2 0 16,0-2 0-16,0-2 0 0,-1 1 128 0,-1 1-128 15,-2-4 0-15,1 1 0 0,-1-2 0 0,0 2 128 16,0-1-128-16,-2-4 0 0,1-1 0 0,-1-3 0 15,-1-1 0-15,0-1 0 0,2-1 0 16,-3-3 0-16,-1-1 0 0,-2-3 0 0,0-2 0 0,-2 0 128 16,-2-3-128-16,0-1 192 0,-2-2-192 0,0-2 192 15,-1 1 0-15,0 0 16 0,-2-2 0 0,0-2 0 16,-2 0-48-16,-1 0-16 0,0-1 0 0,-2 4 0 16,3-4-144-16,-1 2 0 0,-1-1 0 0,0-2 0 0,0 4 0 15,0-2 0-15,0 0 0 0,1-1 0 16,-1 2 160-16,1-1-160 0,-2 0 192 0,1 2-192 0,0-1 224 0,1 4-64 15,1-5-16-15,-2 2 0 0,2 1-144 0,1 2 0 16,0-2 144-16,0 3-144 0,1 0 0 0,0 2 0 16,0 0 0-16,1 1 0 0,1 3 0 0,0 2 0 15,2 4 0-15,-2 1 0 0,2 1 0 0,1 1-160 16,1 5 160-16,0 1 0 0,3 0-304 0,0 6 48 16,1 0 16-16,-1 0 0 0,3 6-16 0,0 0-16 15,0 0 0-15,0 0 0 0,0 0-32 0,0 0 0 16,8 6 0-16,-1 2 0 15,1 0-224-15,2 3-48 0,0 1-16 0,1 0 0 16,1 4-2080-16,-3-5-400 0</inkml:trace>
  <inkml:trace contextRef="#ctx0" brushRef="#br1" timeOffset="1.01551E6">7914 13975 4607 0,'0'0'400'0,"0"0"-400"15,0 0 0-15,0 0 0 0,0 0 896 0,0 0 80 16,0 0 32-16,5 0 0 0,2-4-784 0,-1 2-224 0,1 0 0 0,0-2 128 16,2 1-128-16,1-1 0 0,3-1 0 0,2 2 0 15,1-1 0-15,-1 2 0 0</inkml:trace>
  <inkml:trace contextRef="#ctx0" brushRef="#br1" timeOffset="1.01576E6">9236 13538 5519 0,'0'0'496'0,"7"0"-496"0,-1-3 0 0,0 0 0 16,0 2 1760-16,-2-1 256 0,1-1 48 0,-5 3 16 15,4-3-1264-15,-4 3-256 0,0 0-48 0,0 0-16 16,0 0 0-16,0 0 0 0,0 0 0 0,0 0 0 15,0 0-144-15,0 0-32 0,0 0 0 0,0 0 0 16,0 0-320-16,0 0-128 0,0 0 0 0,-8 0 0 16,8 0-64-16,-7 0 0 0,7 0 0 0,0 0 0 15,-7 0-288-15,7 0-64 0,-7 0-16 0</inkml:trace>
  <inkml:trace contextRef="#ctx0" brushRef="#br1" timeOffset="1.01812E6">8938 13819 13759 0,'0'0'304'0,"0"0"64"0,0 0 16 0,0 0 0 0,0 0-384 0,0 0 0 0,0 0 0 0,0 0 0 0,0 0 0 0,0 0 0 16,0 0 0-16,0 0 0 0,0 0 0 0,0 0 0 15,0 0 0-15,0 0 0 0,0 0 0 0,0 0 0 16,0 0 0-16,0 0 0 0,0 0 0 0,0 0 128 15,0 0-128-15,0 0 0 0,0 0 0 0,0 0 144 16,0 0-144-16,0 0 0 0,0 0 128 0,0 0-128 16,0 0 0-16,0 0-6224 0</inkml:trace>
  <inkml:trace contextRef="#ctx0" brushRef="#br1" timeOffset="1.01954E6">26319 13692 23487 0,'0'0'512'0,"0"0"128"0,0 0 0 0,-9-2 16 0,9 2-528 0,-6-3-128 0,1-1 0 0,0-1 0 0,5 5 448 0,-5-3 48 15,1-3 16-15,-1 2 0 0,5 4-64 0,-4-2 0 16,1-2 0-16,3 4 0 0,0 0-96 0,0 0-32 16,-4-6 0-16,4 6 0 0,0 0-96 0,0 0-32 15,0 0 0-15,-1-6 0 0,1 0 240 0,0 6 32 16,0 0 16-16,6 0 0 0,2-3-272 0,2 3-48 15,2 0-16-15,1 0 0 0,2-3-144 0,2 2 0 0,1-1 0 0,2 0 0 16,4-2 0-16,2 0 0 16,2-2 0-16,2 1 0 0,2-1 0 0,3 0 0 0,5-4 0 0,5-2 0 15,5 0 0-15,2 1 0 0,2-2 0 0,1-2 0 16,1 0 0-16,2-1 0 0,3-1 0 16,1 1 0-16,5-2 0 0,-1 3 0 0,1-3 0 0,-2 2 0 15,-1-2 192-15,2 0-64 0,2 0 0 0,0 0 0 16,0-1-128-16,-3 4 0 0,-2-3 0 0,-1 3 0 15,-2-1 160-15,1 2 48 0,1 1 16 0,-3-1 0 16,-2 1-400-16,-4 1-80 0,-3 2 0 0,-4 1-16 16,-2 0 432-16,-3 0 96 0,-4 3 0 0,-3-2 16 15,-2 4-80-15,-2 1-32 0,-3 0 0 0,-3 0 0 16,-3 3-160-16,-2 0 0 0,-2 0-192 0,-3 0 192 16,-2 0-768-16,-3 1-16 15,-2 1-16-15,-7-2-12864 0</inkml:trace>
  <inkml:trace contextRef="#ctx0" brushRef="#br1" timeOffset="1.2082E6">8002 14275 18655 0,'0'0'1664'0,"0"0"-1344"16,6-8-320-16,2 1 0 0,3-3 176 0,2 0-48 15,4 0 0-15,1 1 0 0,1-1-128 0,1 1 0 16,2 0 0-16,2 0 0 0,2 3 0 0,2 0 0 16,-1 2 0-16,1-2 0 0,6 4 0 0,1-1 0 15,3 4 0-15,3-1-176 0,0 0 304 0,2 0 48 16,1-1 16-16,-2 1 0 0,2-3 0 0,-1 0 16 0,0 0 0 15,1 0 0-15,0-1 384 0,1-2 80 16,2 0 16-16,1 0 0 0,-1-2-16 0,1 1 0 0,-2-1 0 16,-2-2 0-16,-1 2-144 0,-3 1-16 0,-1-2-16 0,0 0 0 15,1 3-160-15,-2-2-16 0,-2 0-16 0,0 3 0 16,-2-1-112-16,-2 0-32 0,-3 2 0 0,-3 2 0 16,-1-2-160-16,-2 2 160 0,-3 1-160 0,-1 1 160 15,-3 0-160-15,-1 1 0 0,-4-1 0 0,-1 2 0 16,-2 2-320-1,-1-2-160-15,-1 2-32 0</inkml:trace>
  <inkml:trace contextRef="#ctx0" brushRef="#br1" timeOffset="1.20954E6">26140 13552 22287 0,'0'0'976'0,"0"0"224"0,0 0-960 0,0 0-240 0,0 0 0 0,0 0 0 16,0 0 416-16,0 0 32 0,0 0 16 0,5-2 0 15,1-4-112-15,-1 3-32 0,3 0 0 0,-1 1 0 16,1 1-96-16,2-3-32 0,0-1 0 0,1 2 0 16,1 0 208-16,2 0 48 0,1-1 0 0,2 2 0 15,1-2-208-15,3 2-48 0,2-2 0 0,1 1 0 16,2-2-48-16,2 1-16 0,3 1 0 0,2 1 0 16,2-4-128-16,1 2 0 0,4-2 0 15,4 3 0-15,3-3 0 0,4 1 0 0,4 1 0 0,-1-2 0 0,2-1 0 0,0 1 128 16,-1 0-128-16,3 3 128 0,3-3-128 0,1 0 128 15,1 0-128-15,-2 0 128 0,-2 3 48 16,-2-2 0-16,-1-1 0 0,-2 2 0 0,1-2 80 0,0 3 0 16,-2-1 16-16,-2-1 0 0,-2 2-80 0,-5 1-32 15,-3 0 0-15,-3 0 0 0,-3-2-160 0,-5 2 0 16,-2 0 144-16,-5 0-144 0,-1 2 0 0,-4 0 0 16,-3-2 0-16,-4 2 0 15,-3-1-1792-15,-2-1-448 0</inkml:trace>
  <inkml:trace contextRef="#ctx0" brushRef="#br1" timeOffset="1.21347E6">12030 17792 5519 0,'0'0'240'0,"0"0"64"0,-5 4-304 0,5-4 0 0,0 0 0 0,-7 2 0 16,0 2 2896-16,7-4 528 0,0 0 96 0,-8 0 32 16,8 0-2400-16,-7 0-464 0,-1 0-112 0,8 0 0 15,-7 0-128-15,3-3-32 0,4 3 0 0,-6-1 0 16,0-1 0-16,0 1 0 0,1-2 0 0,-1 1 0 16,0-2 0-16,-1 2 0 0,0-2 0 0,1 1 0 15,0 1-80-15,0-1-16 0,0 2 0 0,0-1 0 16,0 2-64-16,0-2-32 0,-1 0 0 0,0 2 0 0,0 0-64 0,0-2-16 15,0 2 0-15,0-2 0 16,0 0 112-16,-2 2 32 0,1-2 0 0,-2 1 0 0,3 1-288 16,-1-3 128-16,0 1-128 0,-1 1 0 0,1-2 128 0,-3 3-128 15,2-3 0-15,-1 0 0 0,1 2 0 0,-1-1 0 16,1-1 0-16,-1 0 0 0,2 0 0 0,-3 2 0 16,1-1 0-16,-1-2 0 0,0 2 128 0,2 0-128 15,-2 0 192-15,-1 0-192 0,2 2 144 0,-2 0-144 16,0 0 0-16,0 0 144 0,3 2-144 0,-3 0 0 15,1 0 0-15,-1 0 128 0,1 2-128 0,0-2 0 16,-3-1 0-16,1 4 0 0,0-1 0 0,-1-2 0 16,1 2 144-16,1 2-144 0,0 0 0 0,-1-1 0 15,-1 3 0-15,1-2 0 0,0 2 0 0,0-1 0 0,1 1 0 16,0 2 0-16,-1-1 0 0,1 1 0 0,0 0 0 0,-1 0 0 31,3-1-368-31,-1 3-32 0,0-2-16 0,0-2 0 0,1 2 720 0,0-1 144 0,0 1 16 0,-1 0 16 16,1 0-352-16,0-1-128 0,-1 1 0 0,0 2 144 15,2-4-144-15,-2 3 0 0,1-1 0 0,-1 0 0 16,0 2 0-16,0-3 0 0,2 3 0 0,1-2 128 16,-2 1 256-16,1 1 32 0,-1 0 16 0,1-1 0 15,0 0-432-15,0 0-272 0,-1-1 32 0,1 2 16 16,1-3 224-16,-2 3 0 0,2-2 0 0,-2-1 0 16,2-1 0-16,-2 2 0 0,3-1 0 0,0 1 0 15,0 1 0-15,0-2 0 0,0 3 0 0,0-3 0 16,0 3 0-16,1-2 0 0,1 2 0 0,0-3 0 15,0 1 0-15,2 2 0 0,0-3 0 0,0 3 0 16,1-4 0-16,-1 2 0 0,2-3 0 0,0 1 0 0,0 2 0 0,-1-4 0 16,1 2 0-16,1-1 0 0,0-7 0 15,0 8 192-15,1-1-48 0,1 2 0 0,0-3-144 0,0 1 160 16,-2-7-160-16,3 8 160 0,-1-2-160 0,0 2 0 16,1-1 0-16,-3-7 0 0,2 6 0 0,2 3 0 15,3-3 0-15,-2-2 0 0,-1 2 0 0,1 0 0 16,1 0-144-16,0 0 144 0,0 0 0 0,0-2 0 15,1 0 0-15,-1 2 0 0,1-2 0 0,0-1 0 16,0 3 0-16,0-2 0 0,3 1 0 0,-3 1 0 16,0-3 0-16,0 3 0 0,3 0 0 0,-3 0 0 15,0-2 0-15,0 2 0 0,1 1 0 0,1-1 0 0,-2-2 0 16,1 3 144-16,1-2-144 0,-1-1 0 0,0 2 0 0,2-3 0 16,-2 3 0-16,0-2-192 0,2 2 32 0,-1-3 16 15,1 2 144-15,-1-1 0 0,1-1 0 16,-1-1 0-16,1 2 0 0,-2-2 0 0,0 0 0 15,0 0 0-15,1 0 0 0,0 0 0 0,0 0 0 0,0 0 0 16,1-2 0-16,-3 1 0 0,1 2 0 0,1-3 0 16,0 2 0-16,-1-1 0 0,-1-1 0 0,3 3 0 15,-1-3 0-15,1 2 0 0,-1-2 0 0,0 1 0 16,0-1 0-16,1 0 0 0,-2 3 0 0,2-3 0 16,-1 0 0-16,1 1 0 0,0 1 0 0,0-2 0 15,0 0 0-15,0 3 0 0,1-3 0 0,-1 0 0 16,0 0 0-16,0 0 128 0,0 0-128 0,-1 0 0 15,2 0 0-15,-1 0 0 0,0 0 0 0,0 0 0 0,-1 0 0 0,2 0 0 16,1 0 0-16,-1 0 128 16,-1 0-128-16,2 0 0 0,0 0 0 0,-1 0 0 0,-1-3 0 0,1 3 0 15,0 0 0-15,-1 0 0 0,2 0 0 0,-1 0 0 16,1 0 0-16,0-2 0 0,1 1 0 0,-3 1 0 16,4-3 0-16,-3 3 0 0,2 0 0 0,-1 0 0 15,1-1 0-15,0-1 0 0,0 2 0 0,1 0 0 16,-1 0 0-16,-2 0 0 0,3 0 0 0,-3 0 0 15,0 0 0-15,0 0 0 0,2 0 0 0,-2 0 0 16,-1 0 0-16,1 0 128 0,-2 0-128 0,2 0 0 16,-1 0 0-16,-1 0 128 0,1-3-128 0,0 3 0 15,0-1 0-15,-2-1 0 0,0 2 0 0,2-3 0 16,-1 3 0-16,3-1 0 0,-1 1 0 0,-2 0 0 16,0-2 0-16,-1 0 0 0,2 0 0 0,-1 0 128 15,0-2-128-15,-1 1 128 0,1-2-128 0,-1 2 0 16,1-1 0-16,-1-1-128 0,0 2 128 0,2-1 176 0,-2 1-48 15,2-3 0-15,-2 1-128 0,1 1 0 0,1-2 0 0,1 3 0 16,-1-3 0-16,-1 0 0 0,1 0 176 0,0 0-176 16,-1 0 208-16,1-1-48 0,0 1-16 0,1 0 0 15,0 0-16-15,-2 0 0 0,1-2 0 0,-1 1 0 16,1-1-128-16,-1-2 0 0,2 2 0 0,-3 1 0 16,1-2 0-16,-2 2 0 0,2-1 0 0,-2 2 128 15,-1-1-128-15,-1-2 0 0,1 2 0 0,-1-1 0 16,-2 2 0-16,2-2 0 0,-1 1 0 0,-2 1 0 15,0 0 0-15,1 0 0 0,-1 0 0 0,1-1 0 16,-2-1 0-16,0-2 0 0,0 1 0 0,0-3 0 16,-1 2 0-16,0-2 0 0,1 2 0 0,-1-3 0 0,0-2 0 15,-1 2 0-15,1-2 0 0,-1 1 0 16,0-2 0-16,0 1-144 0,1-1 144 0,-1 1 0 0,-1-1-176 0,0 2 176 16,0-1-160-16,-1-1 160 0,1 1-160 0,-2-1 160 15,1 0-160-15,-1 0 160 0,1 3 0 0,-3-1 0 16,1 1-128-16,-1 1 128 0,-1 0 0 0,-1 0 0 15,-1 1 0-15,0 1-144 0,-1-2 144 0,0 0 0 16,0 2 0-16,-1-1 0 0,1 1 0 0,-2 1 0 16,0-1 0-16,-1 2 0 0,1-1 0 0,0-3 0 15,-1 2 0-15,2-2 0 0,1 1 192 0,-1-2-48 16,-1-2 0-16,1 2 0 0,1-1-144 0,-1-1 0 16,0-3 0-16,2 1 0 0,1-1 0 0,-1 1 0 15,1-2 0-15,0 1 128 0,-1 0-128 0,1 0 0 0,0 3 0 0,-1 2 0 16,1-2 0-16,1 0 0 0,1 3-128 0,-1 3 128 31,0-1-512-31,-1 2-48 0,3-2 0 0,-1 4-8784 0,0 0-1744 0</inkml:trace>
  <inkml:trace contextRef="#ctx0" brushRef="#br1" timeOffset="1.2143E6">11559 18008 21823 0,'0'0'960'0,"0"0"208"0,0 0-928 0,0 0-240 0,-10 3 0 0,10-3 0 16,-9 3 320-16,2 1 0 0,7-4 16 0,-10 5 0 15,3 1-336-15,-1-3 128 0,8-3-128 0,-9 6 0 16,0 0 0-16,2 0 0 0,1-3 0 0,-2 3 0 0,-1 2 0 0,1 0 0 16,-2 0 0-16,0 2-128 0,-1-1 128 0,-3 3 0 15,1 0 0-15,0 0 0 0,0-3 128 0,0 3-128 16,2-2 128-16,0 1-128 0,2-1 224 0,0 2-32 15,1-3 0-15,1 3 0 0,1-2-192 0,0-2 144 16,0 2-144-16,1-3 128 0,2 1 64 0,0 0 0 16,3-8 0-16,-1 7 0 0,1-7-192 0,1 6 0 15,-1-6 0-15,5 6-176 0,2-2 176 0,2 1 0 16,0-4 0-16,2-1 0 0,2 0 0 0,1 0 0 16,3 0 0-16,1 0 0 0,1 0 0 0,1 0-128 15,0-1 128-15,0 1-128 0,0 1 320 0,-1-1 80 16,-1 0 16-16,-1 0 0 0,-1 2-48 0,-1-1-16 0,-2 2 0 0,-2 0 0 15,0 0 96-15,0-1 0 0,-3-1 16 0,-1 2 0 16,-2-1-16-16,-5-2-16 0,4 6 0 0,-4-6 0 16,1 5-128-16,0 1-32 0,-3 2 0 0,-2-2 0 15,-1 0-144-15,1 0-192 0,-4-3 32 0,1 3 16 32,-1-2-864-32,-2-2-160 0,1 2-48 0,0 2 0 15,0-4-608-15,-5 2-128 0,-24 1-32 0,12-2 0 0</inkml:trace>
  <inkml:trace contextRef="#ctx0" brushRef="#br1" timeOffset="1.21483E6">11766 18153 20495 0,'0'0'448'0,"0"0"80"0,0 0 32 0,0 0 32 0,0 0-464 0,0 6-128 16,-1 1 0-16,-1-1 0 0,2-6 480 0,-2 6 80 15,-1 0 16-15,1 0 0 0,-1 2-368 0,1-1-64 16,0 2-16-16,-1-2 0 0,1-1-128 0,0 0 0 16,-1 2 0-16,2-1 0 0,0 1 0 0,0 2 0 15,1-2 0-15,0-1-176 0,1 2 176 0,0-3-128 16,1 1 128-16,1-1-128 0,0 0 128 0,2-3 0 0,-5-3 128 0,6 5-128 15,1-2 0-15,-1 1 0 0,1-4 0 0,0 0-128 16,2 0 304-16,0 0 64 0,-1 0 16 0,1-1 0 16,0-2 48-16,0 0 16 0,-1 1 0 0,-1-2 0 15,1 2 96-15,-1-2 32 0,1-1 0 0,-3 2 0 16,3-3 0-16,-1 2 0 0,-1-2 0 0,-2 3 0 16,1-3 32-16,-1 2 16 0,0-2 0 0,-1 2 0 15,-1 0-48-15,-2 4-16 0,3-6 0 0,-2 0 0 16,1 0-80-16,-2 6-16 0,0 0 0 0,0 0 0 15,-1-6-64-15,1 6-16 0,-1-6 0 0,1 6 0 16,0 0-128-16,0 0-128 0,0 0 144 0,0 0-144 16,0 0 0-16,0 0 0 0,0 0 0 0,0 0 0 15,0 0-256-15,0 0 0 0,0 0 0 0,0 0 0 16,0 0-64-16,0 9 0 0,1-3 0 0,1 3 0 16,2-1 64-16,-1 2 0 0,2-1 0 0,0 3 0 0,0-2-48 0,-1-2 0 15,2 2 0-15,1-1 0 16,-1-3-352-16,0 2-80 0,0-1-16 0,1-2 0 15,-1-1-1552-15,-6-4-320 0</inkml:trace>
  <inkml:trace contextRef="#ctx0" brushRef="#br1" timeOffset="1.21511E6">12129 18075 20271 0,'0'0'1792'0,"-3"9"-1424"0,1 0-368 0,-2 0 0 16,3 1 1920-16,-1-1 304 0,2 3 64 16,-1 2 16-16,1-2-1600 0,0 1-320 0,1 3-64 0,0-1-16 15,1 2-304-15,1-2 0 0,0 4 0 0,2 2 0 16,-2 0 0-16,1 0 0 0,0 0-208 0,-1 4 80 31,2-1-304-31,-2 0-48 0,1-2-16 0,0 2 0 16,-1 0-16-16,1-2-16 0,-1 4 0 0,1-1 0 15,-1-1-96-15,1-2-16 0,0-1 0 0,-1 0 0 16,1 1-352-16,-1-5-80 0,1-1-16 0,-2-1 0 0,1 1-144 0,2-2-48 16,18 17 0-16,-10-13 0 0</inkml:trace>
  <inkml:trace contextRef="#ctx0" brushRef="#br1" timeOffset="1.21543E6">12053 18227 20271 0,'0'0'1792'0,"0"0"-1424"16,0 0-368-16,0 0 0 0,0 0 800 0,8 0 96 15,0-1 0-15,2-2 16 0,-1 1-704 0,1 2-208 16,-2-1 0-16,2-2 128 0,-1 3-128 0,-1 0 128 15,1 3-128-15,-1-2 128 0,-1 1-128 0,-1 1-160 16,-6-3 160-16,7 3-208 0,-1 1 208 0,-6-4 0 0,5 6 0 0,-2 2 0 16,-1-1 0-16,-1-1 0 15,-1 2 208-15,-1-1-64 0,-1 2-144 0,0 0 0 16,-3 0 0-16,2-2 0 0,-1 1 0 0,-1 1 0 0,2-3 0 0,-2 0 0 31,0 0-384-31,5-6-144 0,-4 7-48 0,-1-1-9488 0</inkml:trace>
  <inkml:trace contextRef="#ctx0" brushRef="#br1" timeOffset="1.21567E6">12267 18151 11967 0,'0'0'528'0,"0"0"112"0,0 0-512 0,0 0-128 0,0 0 0 0,0 0 0 15,6 6 3328-15,-6-6 624 0,6 6 128 0,-1 0 16 0,0 1-2784 0,-2 1-560 16,1 0-112-16,0-1-32 0,0 3-352 0,1 2-80 15,0 0-16-15,-1 3 0 0,1 3-160 0,0 0 0 16,0 1 0-16,-1 2 0 0,4 3 0 0,-2-3-144 16,-1 3 144-16,0 1-160 0,0 0-176 0,-1 1-48 15,-2-2 0-15,3 1 0 16,-2-2-240-16,0 0-48 0,-1 1-16 0,0-3 0 16,2-1-224-16,-2-1-48 0,2-1-16 15,-1 1 0-15,1-4-240 0,0 1-32 0,0-2-16 0</inkml:trace>
  <inkml:trace contextRef="#ctx0" brushRef="#br1" timeOffset="1.21597E6">12346 18202 24191 0,'0'0'528'0,"0"0"112"0,0 0 32 0,0 0 0 0,0 0-544 0,0 0-128 0,0 0 0 0,0 0 0 16,0 0 240-16,0 0 16 0,7 3 0 0,0 0 0 16,0-2-112-16,1 4-16 0,1-2 0 0,0 3 0 15,0-2-128-15,-1 2 0 0,-1 0 0 0,1 2 0 16,-2-1 0-16,0 1 0 0,0 0 0 0,-2 2 0 16,-1 0 0-16,0-1 0 0,-1 1 0 0,-1-2 0 0,-1 1 0 15,-1-1 0-15,1 0 0 0,-2-2 0 0,2-6 0 16,-5 8-176-16,0-3 176 0,5-5-128 15,-7 5-496-15,-1-4-80 0,1-1-32 16,-3 0-9744-16</inkml:trace>
  <inkml:trace contextRef="#ctx0" brushRef="#br1" timeOffset="1.21624E6">12450 17822 11967 0,'0'0'1072'0,"0"0"-864"16,0 0-208-16,0 0 0 0,0 0 3040 0,0 7 560 16,3 1 112-16,-2 0 32 0,0-2-2656 0,0 2-512 0,0 1-128 0,2 3 0 15,-2-2-208-15,1 4-48 0,2-1 0 0,-1 2 0 16,1 0-192-16,0 4 0 0,0-2 0 0,1 5 0 16,0-1 0-16,1 1 0 0,0 2 0 0,0 3-160 15,2-2 160-15,-1-2-208 0,0 2 80 0,0 1 128 31,2-1-832-31,-1 0-32 0,0-1-16 0,1 0 0 16,-2-3-784-16,-1 0-144 0,-2-3-48 0</inkml:trace>
  <inkml:trace contextRef="#ctx0" brushRef="#br1" timeOffset="1.21642E6">12684 18180 11055 0,'0'0'976'0,"0"0"-784"0,2 10-192 0,1-2 0 0,0 2 1840 0,1-1 320 16,0 1 64-16,-1 2 16 0,2 2-1696 0,0-1-336 15,-1 2-64-15,1 1-16 0,1-1-128 0,-1 2-256 16,0-2 64-16,-1 1 16 16,1-3-800-16,-1 1-176 0,-2-1-16 15,3-1-6064-15</inkml:trace>
  <inkml:trace contextRef="#ctx0" brushRef="#br1" timeOffset="1.21706E6">12671 18096 7359 0,'4'16'656'0,"-3"-10"-528"0,1 3-128 0,1 2 0 16,0-2 2080-16,2 1 384 0,1-1 80 0,0 0 16 16,0-4-1744-16,0 3-352 0,1-2-64 0,0-2-16 15,0-3-144-15,0 2-48 0,1-2 0 0,1-1 0 16,-1 0 64-16,0-1 0 0,-1-2 0 0,1 0 0 16,-2 1 192-16,-1-4 64 0,1 2 0 0,-1-2 0 15,0 0 0-15,0 0 0 0,-2-1 0 0,1 1 0 16,-2-2-112-16,1 2-16 0,-1-1 0 0,-1-1 0 15,0 2-96-15,-1-2-32 0,-1 0 0 0,0 2 0 0,0 0-48 16,1 6-16-16,-3-6 0 0,3 6 0 16,-3-3-352-16,3 3-80 0,0 0-16 0,0 0 0 15,-7 0-304-15,1 3-64 0,0 3-16 0,-1 3 0 16,2-2-96 0,0 5-32-16,2-1 0 0,0 5 0 0,1-2-48 0,1-1-16 0,1-1 0 15,0 0 0-15,0-3 464 0,1 1 96 0,0 1 16 0,1-4 0 0,1 1 256 0,0-1 0 16,3-1 0-16,-1-2 0 0,1 0 256 0,0-2 96 15,0 0 32-15,1 0 0 0,0-2 0 0,0-2 0 16,0 0 0-16,2-2 0 0,-1 0 256 0,0-1 48 16,2-1 16-16,-1 0 0 0,0-4-368 0,-1 2-64 15,0-2-16-15,0 1 0 0,3 1-128 0,-3-2-128 16,1 4 192-16,-1 3-192 0,0-3 0 0,0 3 0 0,-1 0 0 16,0 3 0-16,1 0-320 0,-2 0 16 0,1 3 16 0,0 2 0 15,-1-1-96-15,0 1 0 0,1 3-16 0,-2 0 0 16,0-1 400-16,-2 1-128 0,1-2 128 0,-1 0 0 15,0-2 624-15,-3-4 208 0,0 0 32 0,0 0 16 16,0 0 320-16,0 0 64 0,0 0 16 0,0 0 0 16,0 0-240-16,0 0-32 0,0 0-16 0,0 0 0 15,0 0-480-15,1-6-80 0,-1-1-32 0,0-2 0 16,0 2-400-16,0-1-176 0,1-2 16 0,0-1 0 31,2-1-368-31,-2 0-80 0,1-4-16 0,1 5 0 0,0-2-1568 0,1-2-320 16,-1 2-64-16,3-2-16 0</inkml:trace>
  <inkml:trace contextRef="#ctx0" brushRef="#br1" timeOffset="1.21952E6">13649 17713 10127 0,'0'0'896'0,"0"0"-704"0,0 0-192 0,0 0 0 0,0 0 1824 0,0 0 336 15,0 0 64-15,0 0 16 0,0 0-1584 16,0 0-304-16,0 0-64 0,0 0-16 0,0 0-272 0,0 0 0 16,0 0-128-16,0 0 128 0,0 0 0 0,0 0 0 15,0 0 0-15,0 0 0 0,0 0 0 0,0 0 0 16,0 0 0-16,0 0 0 0,0 0 0 0,0 0 0 16,0 0 0-16,0 0 0 0,0 0 160 0,0 0-160 15,0 0 128-15,0 0-128 0,0 0 0 0,0 0 0 16,0 0 0-16,0 0 0 0,0 0 0 0,0 0 0 15,0 0 0-15,6-3 0 0,-6 3 0 0,6-2 0 16,0-1 192-16,0-1-64 0,-6 4-128 0,6-2 0 16,2-2 0-16,4 2 0 0,0-4 0 0,1 2 128 15,1-2-128-15,1 0 128 0,0 0 64 0,0 0 0 16,2 0 0-16,0-3 0 0,0 1 96 0,0-2 32 16,0 1 0-16,0-1 0 0,1-2-144 0,1-1-32 15,1-1 0-15,1-1 0 0,-2-1-144 0,2 2 192 16,2 1-192-16,-2-3 192 0,3-1-192 0,1-4 0 0,1 2 0 0,3-2 0 15,2-3 0-15,2 1 240 16,2-2-16-16,-2-3 0 0,0 3-224 0,3-4 128 0,0-2-128 16,-1 0 0-16,0-2 144 0,0 0-144 15,3-1 128-15,1-1-128 0,3-4 176 0,0 1-48 16,0-6-128-16,1 1 192 0,-3 0-16 0,1 0-16 0,0-5 0 0,1 1 0 16,-3-2-160-16,3-1 192 0,-1 1-192 0,2 0 192 15,2-2 16-15,1 0 16 0,3 3 0 0,-2-5 0 16,1-4 32-16,-2 3 0 0,-1-2 0 0,2-1 0 15,0-1-64-15,3-1 0 0,2 0 0 0,0 1 0 16,2-6 32-16,-2 4 0 0,0-3 0 0,-1 1 0 16,0-4-48-16,2 1-16 0,2-1 0 0,2-1 0 15,2-1 0-15,-3 0 0 0,0-2 0 0,0 1 0 0,-1-1-32 0,0 0-128 16,5-4 192-16,0 0-64 0,1 0 0 0,1-2-128 16,-2 0 192-16,0-2-64 0,-3-2-128 0,2 2 0 15,1 0 144-15,2-2-144 0,1-2 128 0,0 0-128 16,-1-3 160-16,-1 1-160 0,0-1 160 0,2 3-160 15,2 3 160-15,2-4-160 0,-2-2 0 0,-1 1 0 16,-1-1 0-16,0-1 0 0,1 2 0 0,2-4 0 16,3 0 0-16,-1 0 0 0,-3-1 0 0,1 2 0 15,-1-7 0-15,1 5 0 0,2-1 0 0,0 2 0 16,-2 2 0-16,-1-2 0 0,0 1 0 0,-4-1 0 16,-1-2 0-16,0 4 0 0,2 1 0 0,1-3 0 15,2 0 0-15,-1 0 0 0,-1 0 0 0,-1 0 0 16,0-1 0-16,0 2 0 0,4-5 128 0,-1 4-128 0,2 3 0 15,-5-3 0-15,0 0 912 0,-1 0 96 0,-2 3 16 0,2-2 0 32,2 4-1648-32,-2 1-320 0,-1-2-64 0,-1 2-16 0,-3 0 832 0,-2 3 192 0,-1-2 0 0,-1 4 0 15,1 2 0-15,2 1 0 0,-1 4 0 0,0-2 0 16,-5-4 0-16,-2 6 0 0,-1 0 0 0,-2 0 0 16,0-3 0-16,0 5 0 0,0 0 0 0,0 5-144 15,2-1 144-15,-1 2 0 0,-2 2 0 0,-1-1 0 16,-2-2-144-16,-1 3 144 0,-1 2-160 0,-1 1 160 15,0 1-192-15,0 1 192 0,1 4-208 0,1 2 80 16,-1 1 128-16,-1 0 0 0,-2 2 0 0,-2 3-128 16,-3 1 128-16,-1 2-160 0,-1 4 160 0,-3 2-160 15,-2 2 160-15,-2 4-160 0,-1 3 160 0,-2 1-160 16,-3 6-48-16,-2 1-16 0,-2 3 0 0,-1 3 0 0,-2 5 32 0,-2 0 0 16,-1 2 0-16,-5 4 0 15,0 0-416-15,0 0-80 0,-2 10-16 16,-1 2 0-16,-3 1 576 0,-1 2 128 0,-4 5 0 0,-2 2 0 0,-2-1 0 0,-3 4 0 15,0 1 0-15,-2 2-128 0,-2 2 128 0,-1 1 0 16,-1 2 0-16,-2-2-128 0,0 1 128 0,0-1 176 16,1-1-48-16,1 1 0 0,1-4-128 0,2 4-176 15,1-2 48-15,0 0 0 16,2 1-1024-16,0-1-208 0</inkml:trace>
  <inkml:trace contextRef="#ctx0" brushRef="#br1" timeOffset="1.22088E6">13852 17771 10127 0,'0'0'896'0,"0"0"-704"16,0 0-192-16,0 0 0 0,0 0 2320 0,0 0 432 15,0 0 96-15,0 0 16 0,0 0-1984 16,0 0-400-16,5-2-80 0,1-4-16 0,0 2-32 0,1-2-16 15,1-2 0-15,2 1 0 0,-1-3-176 0,1 2-32 16,0-2-128-16,4 1 192 0,0-3-64 0,0 3-128 16,1-6 176-16,2 3-176 0,0-3 128 0,6-4-128 15,0-1 0-15,2 1 0 0,1-1 0 0,4 1 0 16,3-3 0-16,1-1 0 16,2 0 0-16,1-1 0 0,0-2 0 15,2-1 0-15,0-2 0 0,0 2 0 0,4-3 0 0,1 0 0 0,3-4 0 0,3 1 0 16,4-1 0-16,0-2 0 0,-2-3 0 0,1 2 0 15,0-2 0-15,3 0 0 0,1-6 0 0,3 1 0 16,6 1 0-16,-2-2 0 0,1-4 0 0,0 2 0 0,1-2 0 0,1 0 0 16,4 1 0-16,2-1 0 0,-2 0 0 0,2-2 0 15,-2 3 0-15,2-5 0 0,3 0 0 0,0 0 0 16,1-2 0-16,-1 0 0 0,-1 1 0 0,2-1 0 16,3 2 0-16,1-2 0 0,1-3 0 0,-3 1 0 15,-1 1 0-15,3-3 0 0,2 1 0 0,-1 0 0 16,1 1 0-16,2-2 0 0,-4-1 0 0,4 2 0 15,4 1 0-15,-1-1 0 0,-3 1 0 0,-1 1 0 16,-1-3 0-16,3 3 0 0,4 1 0 0,-2-2 0 16,-4 0 0-16,1 1 0 0,0-1 0 0,1 3 0 15,1-4 0-15,-2 3 0 0,-2 0 0 0,-3 3 0 16,0-2 0-16,1-1 0 0,3 0 0 0,-1-2 0 16,-2 3 0-16,1-3 160 0,-3 1-32 0,3-1 0 0,2-3 112 0,-2-1 16 15,0 0 0-15,-2 1 0 0,1 1-256 0,-1-1 144 16,2 4-144-16,0-1 128 0,-4-3 112 0,1 3 16 15,-2 2 0-15,1 0 0 0,2-2-256 0,-2 2 0 16,-4-1 128-16,-3 2-128 0,-2 0 128 0,0 0-128 16,3 4 176-16,-4-1-176 0,-4 0 0 0,-4 2 0 15,0 3 0-15,-4-2 0 0,-3 3 0 0,-2 5 0 16,-1 1 208-16,-1-1-64 0,-2 4-144 0,-3 2 0 16,-2 1 0-16,-7-1 0 0,-3 4 0 0,-3 3 0 15,-3 2 0-15,-2 1 0 0,-4 3 0 0,-4 5 0 16,-3 1 0-16,-1 1 128 0,-2 1-128 0,-3 4 0 15,-1 2 0-15,-3 1 0 0,-1 0-224 0,-2 6-32 0,0 0 0 0,-6-2 0 16,-2 2 0-16,0 0-16 16,-2 2 0-16,-4 4 0 0,0 1 16 0,-2-1 0 0,-1 4 0 0,-2 2 0 15,-1 2 96-15,-3-1 32 0,-1 2 0 0,1-3 0 16,0 2 128-16,1-3 176 0,1 1-48 0,1 0 0 16,2-4-128-16,4-1 0 0,1 2 0 0,2-6-176 15,3 1 304-15,8-4 48 0,0 0 16 0,0 0 0 16,0 0 0-16,0 0 0 0,0 0 0 0,0 0 0 15,0 0 0-15,0 0 0 0,0 0 0 0,6 4 0 16,-1 2-416-16,0 0-80 0,-2 1-16 0,1 5 0 16,-4 0 80-16,-3 4 16 0,-1 3 0 0,-6 4-7008 15,-4 5-1408-15</inkml:trace>
  <inkml:trace contextRef="#ctx0" brushRef="#br1" timeOffset="1.22213E6">13646 17683 23727 0,'-2'4'1040'0,"2"-4"240"16,0 0-1024-16,0 0-256 0,3 6 0 0,-3-6 0 0,6 3 144 0,2 0-16 16,0 0 0-16,2 0 0 0,1-3-128 0,0 3 128 15,4-3-128-15,0 0 128 0,1 0-128 0,1 0 0 16,4 0 0-16,-1 0 0 0,1-1 0 0,0-1 0 15,1-2 0-15,-1 2 0 0,2-4 0 0,-1 2 0 16,3 1-144-16,0-2 144 0,0-1 0 0,2 2 0 16,3-2 0-16,1 0 0 0,3 0 0 0,4 1 0 15,4-1 0-15,1 2 0 0,-2-2 0 0,2-1 0 16,1-1-128-16,2 2 128 0,2 0-128 0,1 2 128 0,6 1-192 0,1-3 192 16,2 3 0-16,-2-3 0 0,0 0 0 0,-1-1 0 15,2 3 0-15,2 0 0 0,1-2 0 0,3 3 0 16,4-3 0-16,-2 0 0 0,-1 0 0 0,0 2 0 15,0 1 0-15,4-2 0 0,3 1 0 0,0 1 0 16,0-6 0-16,-2 6 0 0,-1-3 0 0,1-4 0 16,3 5 0-16,1-4 0 0,0 3 0 0,2-3 0 15,-3 0 0-15,2 2 0 0,1-2 0 0,1-2 0 16,2 4 0-16,-1-2 0 0,-2 0 0 0,1 2 0 16,0-5 0-16,1 4 0 0,3-2 0 0,-2 1 0 0,0 1 0 15,1 1 0-15,0-5 0 0,2 1 0 0,2 0 0 16,-3 3 0-16,-2-2 0 0,-1 1 0 15,2-3 0-15,0 3 0 0,2-3 0 0,0 2 0 0,-3-2 0 0,-1 2 0 16,1 0 0-16,2-3 0 0,-2 1 0 0,-1 3 0 16,-2-3 0-16,-4 0 0 0,-2 0 0 0,1 3 0 15,4-1 0-15,-2 0 0 0,2-1 0 0,-4-1 144 16,-2 0 16-16,-2 3 0 0,2 0-160 0,-1-3 0 16,4 3 0-16,-5-3 128 15,-2 0-128-15,-2 0-176 0,0 2 48 0,-2-2 0 0,2 0 352 0,0 0 80 16,-2 0 16-16,-2-1 0 0,-1 1-192 0,-3 0-128 15,-2 0 192-15,-3-1-192 0,-3 2 0 0,0-1 0 16,2 0 0-16,-1 0 0 0,1 0 0 0,-4 3-192 16,-4-3 48-16,-1 2 16 0,0 3 256 0,-3-4 48 0,-3 2 16 15,-3-3 0-15,-2 3-192 0,-2-1-176 0,-1 2 48 16,0-2 0-16,-3 1 256 0,-1 0 48 16,0 2 16-16,-2-1 0 0,-1 2-192 0,-2 0 0 0,-2-1 0 15,-2 1 0-15,0 0 0 0,-3 3 0 0,-1-3-144 0,-2 0 144 16,-1 0 0-16,-3 1-160 0,0 1 160 0,-2-3-128 15,-3 1-64-15,0 0 0 0,-1 3 0 0,-1-3 0 16,-1-2 192-16,-1 2 176 0,-1-1-48 0,-3-2 0 16,-1 3-304-16,-1-2-64 0,0 1-16 0,-1 1 0 15,0 2 464-15,1-1 96 0,0-1 16 0,0 0 0 16,1 2 144-16,0-2 48 0,1 1 0 0,1 2 0 16,0-1 128-16,2 2 48 0,1-4 0 0,-1 2 0 0,3 1-32 0,0 0 0 15,5 3 0-15,0 0 0 0,0 0-48 0,0 0-16 16,0 0 0-16,0 0 0 0,0 0-336 0,0 0-64 15,0 0 0-15,0 0-16 0,5-2-176 16,0 2 0-16,4 2 0 0,-1 1 0 0,2 0 192 16,-1 3 0-16,3 0 0 0,-1 1 0 0,-1 4-368 0,0 2-64 15,-2 1-16-15,-1 3-10096 16,0 4-2016-16</inkml:trace>
  <inkml:trace contextRef="#ctx0" brushRef="#br1" timeOffset="1.22482E6">8630 18126 8287 0,'0'0'736'0,"0"0"-592"0,0 0-144 0,0 0 0 0,0 0 3120 0,0 0 592 16,0 0 112-16,0 0 16 0,0 0-2592 0,0 0-528 15,0 0-96-15,0 0-32 0,0 0-16 0,-6 6 0 16,6-6 0-16,0 0 0 0,0 0-224 0,-8 3-48 16,8-3-16-16,0 0 0 0,-10 3-160 0,10-3-128 15,0 0 144-15,0 0-144 0,-8 1 0 0,8-1-192 16,-8 0 16-16,8 0-7920 15,0 0-1584-15</inkml:trace>
  <inkml:trace contextRef="#ctx0" brushRef="#br1" timeOffset="1.22597E6">8191 5496 18431 0,'0'0'1632'0,"0"0"-1312"0,0 0-320 0,0 0 0 0,0 0 160 0,0 9-32 16,1 0-128-16,0-2 192 0,1 1-192 0,0 2 0 15,0-2 0-15,1 4-160 16,-1-1-288-16,-6 1-64 0</inkml:trace>
  <inkml:trace contextRef="#ctx0" brushRef="#br1" timeOffset="1.22931E6">28817 6670 5519 0,'0'0'496'0,"0"0"-496"16,0-5 0-16,0 2 0 0,0-3 1760 0,0 2 256 15,0-2 48-15,0 6 16 0,0-6-848 0,0 3-160 16,0-3-48-16,0 6 0 0,0 0-240 0,0 0-48 16,0 0-16-16,0 0 0 0,0 0-464 0,0 0-80 15,0 0-32-15,0 0 0 0,5 0 64 0,-5 0 16 16,4 0 0-16,1 0 0 0,0 0 96 0,-5 0 32 0,5 2 0 0,-5-2 0 16,5 4 64-16,0 2 16 0,-1 0 0 0,-2 1 0 15,-1 1-32-15,0 4 0 0,1 0 0 0,-1 3 0 16,0 2-160-16,0 3-48 0,-1 2 0 15,0 2 0-15,0 3-32 0,0 0-16 0,0 1 0 0,1 6 0 16,-1-4-144-16,0 6 0 0,0-3 0 0,2 3 0 16,-1-4 160-16,0 1-160 0,0 0 192 15,-1 1-192-15,0-7 0 0,0 0 0 0,1-3 0 0,1-3 0 16,-2-3 0-16,0 0 0 0,1-3 0 0,-1-2 0 16,0-3 0-16,-1-2 0 0,1 2 0 0,-2-4 0 15,2-6-1472 1,0 0-384-16,0 0-96 0,0 0-16 0</inkml:trace>
  <inkml:trace contextRef="#ctx0" brushRef="#br1" timeOffset="1.23012E6">29289 6740 7359 0,'0'0'320'0,"0"0"80"0,0 0-400 0,0 0 0 15,0 0 0-15,0 0 0 0,0 0 2064 0,0 0 336 16,0 0 64-16,0 0 16 0,0 0-1632 0,-5 10-320 16,-2-1-64-16,-1 3-16 0,1 2-448 0,-3 2 0 0,2-1 0 0,-3 4 0 15,1 1 0-15,-1 3 0 0,-1 1 128 0,2-1-128 16,0 2 144-16,2-3-16 0,3-2 0 0,1-1 0 15,3-4-128-15,2-1 0 0,2 0 0 0,2-3 0 16,0 1 0-16,3-2 128 0,1-2-128 0,1-2 128 16,1 1 0-16,1-2-128 0,1-4 192 0,0 1-64 15,0-2 80-15,1-2 16 16,-1-1 0-16,-2-1 0 0,0-2 160 0,1 0 48 0,-1 0 0 0,-2-3 0 16,1 0 272-16,-2-3 48 0,-1 1 16 0,0-2 0 15,-1-2-16-15,-1 2 0 0,-1-2 0 0,-3-3 0 16,-1 3-288-16,0-3-48 0,-1 0-16 0,-2-1 0 15,0 1-208-15,-2 3-64 0,0-3 0 0,0 3 0 0,1-1-128 16,-1 1 0-16,1 3 0 0,1 0 0 16,0 0-512-16,1 0-128 15,1 3-16-15,0-1-7472 0,1 1-1504 0</inkml:trace>
  <inkml:trace contextRef="#ctx0" brushRef="#br1" timeOffset="1.23061E6">29567 6658 8287 0,'0'0'368'0,"0"0"80"0,7 0-448 0,1 3 0 0,1-2 0 0,-1-1 0 0,0 2 2176 0,1 2 368 16,-1-2 64-16,-1 2 16 0,0-2-1440 0,-1 4-288 15,1-2-48-15,0 2-16 0,-1-1 0 0,0 3-16 16,-1 2 0-16,-1 0 0 0,-2 3-192 0,0 1-48 16,-3 1 0-16,-1 1 0 0,-1 2-192 0,-1 0-64 15,-2-2 0-15,-1 4 0 0,1 2-192 0,0-3-128 0,2-2 160 16,2-1-160-16,2-4 0 0,0-3 0 0,2 0 0 0,3-6 0 15,2 0 144-15,1-2-144 0,3-2 128 0,2-5-128 16,3-3 0-16,0 0 0 0,3-1 0 0,0-5 0 16,0-1-256-16,0 0-16 0,1 0-16 0,-2 1 0 31,0 0-496-31,-3-1-112 0,1 2 0 0,-3 1-16 0,-1-3 592 0,-3 2 112 0,2 1 16 0,-3 1 16 16,1 3 176-16,-2-2 0 0,-3 2 0 0,0 1 0 15,-1 0 0-15,0 2 0 0,-1 0 128 0,-1 0-128 16,-2 3 336-16,1-3 0 0,0 6 0 0,0 0 0 15,0 0 32-15,0 0 0 0,0 0 0 0,0 0 0 16,0 0-112-16,0 0 0 0,0 0-16 0,0 0 0 16,0 0-240-16,0 0 0 0,0 0 0 0,1 8 0 15,2 2 0-15,0-1 0 0,3-1 0 0,1 4 0 0,2-1 0 16,-1 3 0-16,3-2 0 0,1 1 0 0,-1 1 0 0,1-1 0 16,0 3 0-16,0-1 0 0,0 3 0 0,0-2 0 15,-1 0 0-15,-1 0 0 0,0-3 0 0,-3 1 0 16,-1-5 0-16,-2 1 0 0,0-2 0 0,-2-1 0 15,2 2 128-15,-4-9-128 0,0 0 0 0,0 0 0 16,0 0 0-16,0 0-7792 16,0 0-1440-16</inkml:trace>
  <inkml:trace contextRef="#ctx0" brushRef="#br1" timeOffset="1.23177E6">30120 6637 13647 0,'12'-2'592'0,"-7"2"144"0,1-4-592 0,2 2-144 0,0-2 0 16,2 0 0-16,2 0 368 0,-3 0 32 0,2 2 16 0,-2 1 0 16,2-2-272-16,-1 0-144 15,-1 0 160-15,-1 3-160 0,1-3 0 0,-1 0 0 0,2 2 0 0,-3-1-160 16,0-2 0-16,0 2 0 0,0 0 0 0,-1 0 0 16,1 0 160-16,-1-2 0 0,0 2 0 0,0 2 0 15,-1-1 0-15,-5 1 128 0,6-3-128 0,-2 3 176 16,1 3-176-16,-5-3 128 0,6 3-128 0,-6-3 128 15,6 0 16-15,-6 0 0 0,5 4 0 0,-5-4 0 16,4 6 144-16,-4-6 32 0,4 6 0 0,-2 2 0 16,0-1 96-16,-1 2 32 0,-1 0 0 0,-1 1 0 0,-1 1-64 0,-1 4-16 15,-1 0 0-15,-1 1 0 16,1 3-192-16,-1 1-48 0,-1-1 0 0,2-2 0 16,0 1-128-16,0-2 0 0,1-3 0 0,0-1 0 15,2 0 288-15,1-3-32 0,1 1 0 0,0 0 0 0,2-4 96 0,2-2 16 16,-2-1 0-16,-3-3 0 0,7 0 128 0,0 3 16 15,0-6 16-15,2 1 0 0,-1-2-160 0,0 1-48 16,1-1 0-16,-1-2 0 0,0 2-112 0,-1 0-16 16,-1 0-16-16,-1 1 0 0,0-3-48 0,-2 0-128 15,0 0 192-15,-2-2-64 0,0 2 192 0,-1-1 16 16,-1-2 16-16,-1 2 0 0,-1-3 272 0,0 0 48 16,-3-2 16-16,1 3 0 0,0-3-368 0,1-1-64 15,-1 1 0-15,0 0-16 0,1 0-240 0,1 0 176 16,-1 0-176-16,2 3 160 0,0-1-160 0,0 1 0 0,1-1 0 15,1 2 0-15,1-1-160 0,1 3-16 0,0-3 0 16,0 3 0-16,2 3-96 0,-1-3-32 0,2 0 0 0,1 2 0 16,1 1 144-16,0 1 32 0,2-2 0 0,-1 2 0 15,4-2 128-15,1 4-128 0,0-2 128 0,1 2-128 16,3-2 128-16,-1 0-128 0,2 2 128 0,1 0-128 16,1 0 128-16,-1 0-128 0,0 0 128 15,-2 0-128-15,0 0 128 0,-3 2 0 0,0 0 0 0,-1 0 0 16,-2-1 0-16,-2 2 0 0,0 0 0 0,-2 2 0 15,-1 1 0-15,-1 1 0 0,-2-1 0 0,-1 3 0 16,0 3 0-16,-2 0 0 0,-2 4 0 0,0-2 0 16,-1 2 0-16,-1 2 0 0,0 2 0 0,1-1 0 15,-1-1 0-15,2-2 0 0,0 1 0 0,0-4 0 16,2-1 0-16,2 0 0 0,0-3 0 0,3-2 0 16,1-1 0-16,0 0 0 0,1-3 0 0,1-1 0 15,0 2 128-15,1-2-128 0,0-2 128 0,1 0-128 0,-1 0 128 0,1-2-128 16,-2-2 160-16,0 2-160 0,1-1 128 0,-4-1-128 15,0 2 0-15,0-2 144 0,-5 4-144 0,4-6 160 16,-2 0-160-16,-1 0 160 0,-1 0 80 0,-1-2 16 16,0 1 0-16,-2-3 0 0,1-2-48 0,0 4 0 15,-2-4 0-15,0 3 0 0,2-3-16 0,-1 2-16 16,-1-1 0-16,0-1 0 0,1 2-176 0,-2-2 0 16,3 3 0-16,-1 2 0 0,2-2 0 0,0 0 0 15,1 1 0-15,0 0 0 0,1 3 0 0,0-1 0 16,2 0 0-16,-1 2 0 0,2-2 0 0,-1 1-192 15,2 2 64-15,1-3 128 0,1 2-192 0,0 2 192 16,1-2-160-16,1 1 160 0,1 1-128 0,1-1 128 0,0 0 0 16,1 0-144-16,2 0 144 0,0 3 144 0,0-2-16 0,2 0-128 15,0 2 0-15,1-2-192 0,1 2 0 0,0-1 0 16,-1-2 192-16,0 3 0 0,-1-2 0 0,-3 2 0 16,0 0 0-16,-3 2 0 0,0-2 0 0,-2 0 0 15,-1 4 0-15,-1-2 0 0,-1 2 0 0,-5-4 0 16,5 6 0-16,-3 2-144 0,-1-1 144 0,-1 5-128 15,-1 3 128-15,-1 1-192 0,-2 2 192 0,1 2-192 16,-1-1 192-16,0 0-128 0,1 3 128 0,1 0-128 16,-1-3 128-16,2 0 0 15,1-3-144-15,1-3 144 0,2 2 0 0,-1-5-176 0,4 2 176 0,0-2-128 0,1 0 128 16,1-3 0-16,2-1 0 0,-1-3 0 0,2 0 0 16,0-3 0-16,-1 0 0 0,2-2 0 15,1-2 0-15,-1 1 0 0,0-3 128 0,0-2-128 0,2 0 176 16,-2 0-48-16,-1-1 0 0,-2-3 0 15,1 2 80-15,-2-2 16 0,-1-3 0 0,-3 1 0 0,-1-2 240 16,0 1 48-16,-3-1 16 0,-2-1 0 0,0 1-96 0,-2-2-32 16,0 3 0-16,-2-4 0 0,-1 1-544 0,-2 0-112 15,0 1-32-15,-2 0 0 16,-1 3-800-16,-1-2-176 0,0 4-16 0,-5-3-12256 0</inkml:trace>
  <inkml:trace contextRef="#ctx0" brushRef="#br1" timeOffset="1.2323E6">28161 8057 23039 0,'0'0'1024'0,"0"0"192"0,0 0-960 0,0 0-256 0,0 0 0 0,6-5 0 0,2 1 640 0,-1-2 96 15,3 3 16-15,1-3 0 0,-1 3-528 0,0-2-96 16,1 1-128-16,1-2 176 0,0 2-176 0,-2 2 0 15,2-4 144-15,0 3-144 0,1-3 0 0,0 2 0 16,0-1 0-16,0 2 0 0,0-1 0 0,-1 1 0 16,1-2 0-16,0 1 0 0,2-2 0 0,-2 3 0 0,0-3 0 0,0 2 0 15,0 0 0-15,0-2 176 0,0 2-48 0,0 1 0 16,0-2-128-16,-1 1 0 0,-1 3-192 0,-1-1 192 16,1-1 0-16,-2 0 0 15,-1 0 0-15,-2 2-7904 0,-6 1-1456 0</inkml:trace>
  <inkml:trace contextRef="#ctx0" brushRef="#br1" timeOffset="1.23405E6">29471 7657 18191 0,'0'0'800'0,"0"-3"176"0,1 0-784 0,-1-3-192 15,1 2 0-15,-1 4 0 0,1-2 448 0,-1-4 64 16,0 6 0-16,0 0 0 0,-2-4 192 0,-2 2 64 15,1-2 0-15,-2 2 0 0,5 2-464 0,-7-1-96 16,0 1-16-16,0 0 0 0,0 1-192 0,-2 1 144 16,0 2-144-16,-1 2 128 0,0 0-128 0,0 3 0 15,1 3 0-15,-1 2 0 0,0-1 0 0,0 2 0 16,2-2 0-16,-1-1 0 0,2-1 0 0,4 1 0 0,-1-2 0 0,2-3 0 16,1 1 0-16,1-2 0 0,0-6 0 15,3 6 0-15,1-2 0 0,2-2 0 0,2-2 0 0,-1 0 0 16,0 0 0-16,2-5 0 0,0 2 0 0,1-3 192 15,-1-1-192-15,1-2 0 0,-1 0 0 0,0 1 0 16,0-2 240-16,-1 1-48 0,0-1 0 0,0 1 0 16,-1-3 304-16,-1 3 48 0,0 0 16 15,-3 1 0-15,2-2 16 0,0 1 16 0,-1-1 0 0,0 2 0 16,-1-2-272-16,1 4-64 0,-2-2-16 16,1 5 0-16,-1-3-112 0,-2 6 0 0,0 0-128 0,0 0 192 15,0 0-48-15,0 0-16 0,0 0 0 0,0 0 0 16,4 9-128-16,-1 5 0 0,2-2 0 0,0 4 0 15,1 1 0-15,0 2 0 0,0 3 0 0,0-1 0 0,1-1 0 16,0 2 0-16,0-1 0 0,0-2 0 0,1 2 0 0,1 0 0 16,-1-2 0-16,0-2 0 0,2 1 0 15,-2-1-224-15,-1-1 48 0,0 0 16 0,0-3 32 0,1 1 0 16,-1 2 0-16,-1-5 0 16,-2 3-688-16,2-3-128 0,0-2-16 0,-1 0-7200 15,-1-3-1440-15</inkml:trace>
  <inkml:trace contextRef="#ctx0" brushRef="#br1" timeOffset="1.23447E6">29752 7717 9215 0,'0'0'400'0,"0"0"96"0,3-5-496 0,-1 2 0 0,3-3 0 0,-1 2 0 0,4-2 2256 0,1 3 368 16,1-3 64-16,0 0 0 15,1 0-1536-15,2 2-320 0,1-2-64 0,2 2-16 0,0 0-128 0,2-2-32 16,2 3 0-16,-1-3 0 0,0 2-224 0,-1 2-48 16,0-1-16-16,-2 6 0 15,0-1-304-15,-3 4 0 0,-1 1 0 0,-1 5 0 0,-1 0 128 0,0 3-128 16,-3 3 144-16,-1 4-144 16,1-1 0-16,-2 0 0 0,-2 3 0 0,0 1 0 0,-2 0 0 15,0 1-336-15,-1-1 48 0,1 1 16 16,-1-3-352-16,0 0-64 0,-1-1-16 0,0-3 0 15,0-1-448-15,-2-1-112 0,2-1-16 0,-3-2 0 0</inkml:trace>
  <inkml:trace contextRef="#ctx0" brushRef="#br1" timeOffset="1.2349E6">29847 7918 5519 0,'0'0'240'0,"0"0"64"0,3-9-304 0,0 2 0 0,3-2 0 0,1-3 0 16,4 1 2976-16,1 1 544 0,2-2 96 0,1 0 32 16,2 0-2768-16,2 0-560 0,1-1-96 0,2-1-32 15,0-2-192-15,2 1 0 0,1-1 0 0,-1 1 0 16,-2 0 320-16,-2 0 32 0,0 2 0 0,-2-1 0 16,1 1 112-16,-2 1 32 0,-1 0 0 0,-1 4 0 15,-2-2-208-15,-1 5-32 0,-2 1-16 0,-1 0 0 16,-2 2-240-16,-7 2 176 0,6 0-176 0,-6 0 160 15,4 4-160-15,1 4 0 0,-1-2 0 0,-2 3 0 16,1 3 0-16,-1 0 0 0,-1 1 128 0,0 1-128 16,0-1 128-16,1 3-128 0,0-2 128 0,0 2-128 0,2-3 0 15,-1 1 0-15,1-2 0 0,1 1 0 0,-2-4 0 0,2 3 0 16,1-2 0-16,0 0 0 0,1 2 0 0,0-2 0 16,0 3 0-16,2-4 0 0,-2 2 0 0,0-4 0 15,1 1 0-15,1-1 0 0,-2 2 128 0,0-1-128 16,-1-3 128-16,-2 1-128 0,0-2 0 0,-4-4 0 15,0 0 0-15,2 6 0 0,-2-6 0 0,0 0 0 16,0 0 0-16,0 0 0 0,-3 6 0 0,3-6 0 16,-6 4 0-16,0-3 0 0,-1 1-224 0,0-2-128 15,-2-2-32-15,1-1 0 16,0-1-704-16,-1-2-160 0,2 0-32 16,0-3 0-16</inkml:trace>
  <inkml:trace contextRef="#ctx0" brushRef="#br1" timeOffset="1.23619E6">30361 7654 11055 0,'0'0'976'0,"0"0"-784"0,6-3-192 0,1 0 0 16,0 2 1328-16,2-4 208 0,-1 2 64 0,1-3 0 15,2 2-1136-15,0-2-208 0,0 0-64 0,0 0 0 16,1 1-192-16,0-1 0 0,0 0 0 0,0 0 0 16,0 0 0-16,0 2 0 0,-2-2 0 0,0 3 0 15,-1-3 0-15,0 2 0 0,0 2 0 0,-1-2-160 16,0 2 160-16,-3 0-128 0,-5 2 128 0,0 0-128 15,6 0-256-15,-6 0-64 0,0 0 0 0,0 0 0 16,5 4 48-16,-5-4 0 0,0 0 0 0,0 0 0 0,0 0 128 16,0 0 16-16,6 1 16 0,-6-1 0 0,0 0 240 15,0 0 0-15,0 0 0 0,0 0 0 0,0 0-144 0,0 0 16 16,0 0 0-16,0 0 0 0,0 0 128 0,0 0-128 16,6 3 128-16,-6-3-128 0,0 0 128 0,0 0 176 15,6 0-48-15,-6 0 0 0,6 2 256 0,-6-2 32 16,0 0 16-16,6 4 0 0,-1 2 176 0,-5-6 32 15,4 6 16-15,0 1 0 0,-2 1-112 0,1 4-32 16,-2 0 0-16,0 1 0 0,0-1-352 0,-1 3-160 16,0-1 128-16,1 2-128 0,1-3 128 0,-1 1-128 15,1 2 128-15,2-1-128 0,0-3 0 0,1-3 0 16,0 1 0-16,0-2 0 0,-1-2 0 0,1 0 0 16,0-2 0-16,0-1 128 0,-1 2-128 0,-4-5 128 15,0 0-128-15,5 1 128 0,-5-1-128 0,0 0 128 16,0 0-128-16,0 0 128 0,0 0-128 0,0 0 128 0,0 0-128 0,0 0 128 15,0 0-128-15,0 0 0 0,0 0 0 0,0 0 0 16,0 0 0-16,-5-3-176 0,2-3 176 0,-1 2-128 16,1-4 128-16,-1 1 0 0,1-4 0 0,-1 1 0 15,2 1 384-15,-1-1 48 0,2-1 16 0,0-4 0 16,1 2 48-16,0-1 16 0,1-1 0 0,2-1 0 16,0-3-256-16,2 4-32 0,1-3-16 0,0 3 0 15,1 0-208-15,1 0 0 0,0 3-192 0,1 0 192 16,-1 3-128-16,0 1 128 0,1 0 0 0,-2 2 0 15,0 0-144-15,0 3 144 0,0-1 0 0,0 2-144 16,0-1 144-16,1 2 0 0,-1 1 0 0,-1 0 0 16,0 1 0-16,-1 2 0 0,1-3 0 0,-1 3 0 15,1 1 0-15,-1 2 0 0,0 2-144 0,-1 0 144 0,0 2-160 0,-1-1 160 16,0 3-208-16,-1 0 80 0,-1 1 128 0,1 2-128 16,-2-2 128-16,0 1-128 0,-2-1 128 0,1 1 0 15,1-2 0-15,-1-1 128 0,1 1-128 0,-1-4 0 16,1 1 0-16,0 1 0 0,0-2 0 0,-1-1 0 15,1 2 0-15,0-9-128 0,0 0 128 0,0 0 0 16,0 0 0-16,2 6 128 0,-2-6 0 0,0 0 0 16,0 0 0-16,6 0 0 0,0 0 0 0,0 0 0 15,0-3 0-15,0 0 0 0,0-1 0 0,-2 2 0 16,1-4 0-16,0 0 0 0,1 0-128 0,-1-1 0 16,0-2 0-16,1 3 0 0,0-1 128 0,0-1 16 15,-1-1 0-15,0-1 0 0,0-1 48 0,-2 2 0 16,1-3 0-16,-2 3 0 0,0-3-192 0,0 0 0 15,-1 1 0-15,0-3 0 0,-1 2 128 0,0 2 0 16,0-1 0-16,-1 1 0 0,-2 2 48 0,1 1 0 0,-2-2 0 16,1 3 0-16,-2 3-176 0,2-3 160 0,3 6-160 0,0 0 160 15,0 0-160-15,-5-4 0 0,5 4 0 0,0 0 0 16,0 0 0-16,0 0-144 0,0 0 144 0,0 0-208 16,0 0 48-16,0 0 16 0,0 0 0 0,8 0 0 15,0-2-192-15,2 0-48 0,2 0 0 0,0 0 0 16,1 2 64-16,0 0 0 0,1-3 0 0,0 3 0 15,2-3 320-15,-1 2-176 0,1-1 176 0,-1 2-128 16,-1 0 128-16,1 0 0 0,-1 0 0 0,0 2-128 0,1-1 128 0,0-1 0 16,-1 3 0-16,-1-3 0 0,0 2 0 15,0-1 0-15,0-1 0 0,-1 0 0 16,-1 0 0-16,-2 0 0 0,1-1 160 0,-1-1-160 0,0 2 192 0,-1-3-48 16,-1 3-16-16,0-1 0 0,-1-1 0 0,0 2 0 15,-6 0 0-15,0 0 0 0,0 0 16 0,0 0 0 16,0 0 0-16,0 0 0 0,0 0-16 0,0 0 0 15,0 0 0-15,0 0 0 0,0 8-128 0,-2 1 128 16,-2 4-128-16,-1-1 128 0,-1 4-128 0,-1-1-176 16,0 3 48-16,0 2 0 0,1-1 128 0,0-1 0 15,1 1 0-15,2-1 0 0,0-3 0 0,2 1 0 16,2-2 0-16,2-1 0 0,-1-1 0 0,2 0 0 16,0-3 0-16,1-1 0 0,1 0 0 0,2-2-128 15,0-1 128-15,0-2-128 0,0 0 128 0,1 0 0 16,-1-3 128-16,1 0-128 0,1 0 128 0,-1-3-128 0,-2 1 128 0,1 1-128 15,-1-3 128-15,-1 0-128 0,0 0 128 16,-1 0-128-16,1-2 176 0,-1 3-48 0,0-3 0 16,-2 0 0-16,1-2-128 0,0-2 128 0,-1 2-128 0,1 1 128 15,-2-2-128-15,0 0 0 0,0-1 0 0,-1 2 0 16,0-5 0-16,0 2 0 0,0 2 0 0,1-3 0 16,-2 3-224-16,0-1-80 0,0 2-16 15,-2 2 0 1,1 2-608-16,1 4-128 0,0 0-32 0,0 0 0 0</inkml:trace>
  <inkml:trace contextRef="#ctx0" brushRef="#br1" timeOffset="1.23661E6">29388 8631 22111 0,'6'-3'1968'0,"2"-3"-1584"15,4 2-384-15,1-1 0 0,2 2 352 0,3-1-16 16,4-2 0-16,0 1 0 0,2 2-336 0,2-1 144 15,4 2-144-15,-1-2 0 0,2 1 128 0,2-2-128 0,4 2 0 16,4-3 0-16,2-2 0 0,7-2 128 0,6 0-128 0,3-3 0 16,4-2 0-16,4-3 0 0,3-2 0 0,4 1 0 15,3-3 0-15,6 1 0 0,6-6 0 0,1 1 0 16,0 3 0-16,4-1 0 0,5-1 0 0,-1 5 0 16,-3-1 368-16,0 2-48 0,0 1 0 0,-2 3 0 15,-4 3 112-15,-6 2 16 0,-7 2 0 0,-6 2 0 16,-6 5-320-16,-7-1-128 0,-5 4 128 0,-8-1-128 15,-7 4 0-15,-9 0 0 0,-6 3 0 0,-8 0 0 32,-7-1-2016-32,-7 5-480 0,-11 21-112 0,-12-9-16 0</inkml:trace>
  <inkml:trace contextRef="#ctx0" brushRef="#br1" timeOffset="1.23713E6">30172 8895 13823 0,'0'0'608'0,"0"0"128"0,0 0-592 0,3-6-144 0,-2 0 0 0,-1 6 0 15,0 0 2672-15,4-3 496 0,-4 3 96 0,0 0 32 16,0 0-2720-16,0 0-576 0,5 0 0 0,-5 0 0 16,6 3-320-16,0 0 64 0,0 3 0 0,1-2 0 0,2 2 128 15,-1 2 128-15,2-2-192 0,0 3 192 16,2 0-128-16,1 0 128 0,1 1 0 0,2-1 0 0,-1 1 0 0,1-2 0 16,0 2 0-16,0-2 0 0,0-2 0 0,0 1 192 15,-1-1 0-15,-1 0 0 0,0 0 160 0,-3 0 32 16,0 0 0-16,-3 0 0 0,-2-1-192 0,-2 1-16 15,-4-6-16-15,-1 8 0 0,-4 0-32 0,-2-2-128 16,-1 1 192-16,-3 1-64 16,-2-2-576-16,-3 1-112 0,0 2-16 0,-2-1-16 15,-1-3-288-15,-1-1-48 0,0 0-16 0,-4 2-9168 16</inkml:trace>
  <inkml:trace contextRef="#ctx0" brushRef="#br1" timeOffset="1.23753E6">30383 8746 9215 0,'7'-3'816'0,"1"0"-656"15,1 0-160-15,2-2 0 0,0 4 1104 0,0-2 192 0,-1 3 48 0,1 0 0 16,1 0-672-16,0 3-128 0,0-3-32 0,-1 1 0 16,1 4-48-16,0-2-16 0,0 3 0 0,0 0 0 15,-1 1-144-15,-1 2-48 0,1 0 0 0,0 3 0 16,-1 0-256-16,0 1 160 0,0 3-160 0,-1 0 128 15,-1 1 112-15,0 0 16 0,0-1 0 0,-1 2 0 16,-1-4-256-16,0 1 0 0,1-2 0 0,-1 2 0 16,-1-4 0-16,0 1 0 0,1-5 0 0,-1 2 0 15,0-2 128-15,-1-1-128 0,1-3 0 0,-5-3 0 16,5 5 192-16,-5-5-48 0,5 4-16 0,-5-4 0 0,0 0 528 16,6 0 112-16,-6 0 0 0,0 0 16 15,4-6 64-15,0 2 16 0,-1-4 0 0,0 1 0 0,-1-4-64 16,1 2-16-16,-3-5 0 0,0 0 0 0,0-1-16 15,-2-1-16-15,1 1 0 0,-1 0 0 0,-1-6-416 0,1 4-80 16,-1 0 0-16,-1 1-16 0,0 2-240 0,0 2 0 16,-2 3-144-16,0-1 144 0,0 6-416 0,-1 2 16 15,0 0 0-15,-2 4 0 16,1 0-496-16,-3 4-80 0,1 2-32 0,-2 1-7504 16,0 1-1520-16</inkml:trace>
  <inkml:trace contextRef="#ctx0" brushRef="#br1" timeOffset="1.23806E6">30949 8537 21183 0,'0'0'1888'0,"0"0"-1504"16,0 0-384-16,0 0 0 0,0 0 640 0,0 0 48 15,5 9 16-15,-3-2 0 0,0 3-368 0,1 1-64 16,-1 1-16-16,-2 2 0 0,-1-1-48 0,1 5-16 16,-1 0 0-16,-1 1 0 0,1 2-192 0,0 1 0 15,1-1 0-15,0 3 0 0,1-4 0 0,0-1 0 0,1 2 0 0,0-3-160 16,0 1 160-16,1-1 0 0,0 0 0 0,1-3 0 31,1 1-1056-31,-3 1-176 0,2-4-48 0,-1 2 0 0</inkml:trace>
  <inkml:trace contextRef="#ctx0" brushRef="#br1" timeOffset="1.23827E6">31191 8688 17967 0,'0'0'784'0,"0"0"176"0,0 0-768 0,0 0-192 0,-6 4 0 0,-1 2 0 0,-1-1 560 15,-1 5 64-15,1 2 16 0,-2 0 0 0,0 3-112 16,0 3-16-16,2-3 0 0,2 4 0 0,0-1-256 0,3 0-48 15,1 1-16-15,4-4 0 0,1 1 64 0,3 0 0 16,4-2 0-16,1-3 0 0,5-1-256 0,0-4 144 16,5 0-144-16,1-3 128 0,4 0 0 0,0-3 0 15,2 0 0-15,-2-4 0 16,0 2-1472-16,-1-1-320 0,0 2-48 0,-3-1-16 0</inkml:trace>
  <inkml:trace contextRef="#ctx0" brushRef="#br1" timeOffset="1.23983E6">9169 17896 21647 0,'0'0'960'0,"0"0"192"0,0 0-912 0,0 0-240 16,0 0 0-16,0 0 0 0,0 0 0 0,0 0 0 15,0 0 0-15,0 0 0 0,0 0 0 0,0 0 0 0,0 0 0 0,0 6 0 16,0-6 0-16,-1 7-128 0,1 1 128 0,0-8 0 16,-2 6-256-16,2-6 64 0,-3 8 16 0,1-1 0 15,2-7 176-15,-4 6 0 0,4-6 0 0,-2 9-128 16,0-2 128-16,2-7 0 0,0 0 0 0,-4 6 0 15,4-6 0-15,-2 8 128 0,2-8-128 0,0 0 0 16,0 0 0-16,-3 7 0 0,1 1 0 0,-1-2 0 16,3 1 0-16,-1 2 0 0,1-9 0 0,0 7 0 15,0 1 0-15,1 2 0 0,1-2 0 0,-1-2 0 16,0 1 0-16,1 1 0 0,0-2 0 0,-1 4 0 16,1-4 0-16,3 1 0 0,-2 1 0 0,1-2 0 15,1 0 176-15,1 0-48 0,0 0 0 0,2-3 0 16,1 3 0-16,1-2-128 0,-1 1 192 0,2-2-64 15,1-2 0-15,1 4-128 0,0-1 192 0,1-2-64 16,2 2 64-16,-2-1 0 0,0 3 0 0,1-2 0 0,-1 0-192 0,-2 2 128 16,2 2-128-16,-2-3 128 0,0 1 64 0,-2 3 0 15,2-2 0-15,-4 2 0 0,0 2 0 0,-4-1 0 16,0 1 0-16,-3 5 0 0,-1-1 48 0,-1-2 16 16,-3 2 0-16,0 0 0 0,-2-3-32 0,-1 0 0 15,-2 0 0-15,0-1 0 0,-1-3-224 0,1 0 0 16,-2-2-192-16,0-3 192 15,1 0-976-15,-2-3-96 0,-1-3-16 0,1-3 0 0</inkml:trace>
  <inkml:trace contextRef="#ctx0" brushRef="#br1" timeOffset="1.24033E6">9249 17886 16575 0,'0'0'1472'0,"0"0"-1168"16,0 0-304-16,0 0 0 0,0 0 1440 0,0 0 224 0,0 0 64 0,0 0 0 16,0 0-1280-16,8 0-240 0,1 0-48 15,1 0-16-15,1 0-144 0,-1-2 0 0,2-2 0 0,0 1 0 16,1-3 0-16,1-3 0 0,1 1 0 0,0 1 0 16,2-3 0-16,-1 2 0 0,1-1-176 0,-2 0 176 15,2 3 0-15,-3-1 0 0,2 1 0 0,-1 3 128 16,-2-3-128-16,-1 3 0 0,0 1 0 0,-3 2 0 15,0 2 0-15,-2 1 0 0,1 0 0 0,-1 3 0 0,-1 0 0 16,0 4 0-16,0 2 0 0,-1 3 0 0,0 1 0 0,-1 4 0 16,1-1 0-16,0 4 0 0,-2 0 0 15,1 3 0-15,-1 3 0 0,0 0 0 0,-1 4 0 0,1-2 0 16,0 1 0-16,0-1 0 0,-1-3 0 0,0-1 0 16,1 0 0-16,-1 0 0 0,0-3 0 0,2-1 0 15,0-3 0-15,-1-3 0 0,1-1 0 0,-1-3 0 16,1-3 0-16,-1-2 0 0,2-4 144 0,-5-4-144 15,6 3 192-15,0 0-192 0,-6-3 272 0,6-4-48 16,0-1-16-16,0 0 0 0,0-3 240 0,-2 0 64 16,1-2 0-16,-1 1 0 0,0-3 64 0,0-1 0 15,-2 1 16-15,1-2 0 0,-1 1-96 0,-1-1-32 16,-1 0 0-16,-1 0 0 0,-1 1 48 0,-1-2 16 16,0-1 0-16,-1 0 0 0,0 0-304 0,-1-2-64 0,1 2-16 15,0 2 0-15,-2-2-144 0,-2 1 128 0,3 0-128 0,-1 2 128 31,0 2-1776-31,1 1-352 0,-1 2-80 0</inkml:trace>
  <inkml:trace contextRef="#ctx0" brushRef="#br1" timeOffset="1.24066E6">9872 17638 31103 0,'0'0'688'0,"0"0"144"0,0 0 16 16,0 0 16-16,0 0-688 0,0 0-176 0,0 0 0 0,0 0 0 0,0 6 0 0,2 3 128 16,3 0-128-16,-1 0 128 0,0 3-128 0,1 0 0 15,1 1 0-15,0 2-176 0,0 3 176 0,1 4 0 16,1-1 0-16,-1 5 0 0,2-1 0 0,-2 2-128 15,0 1 128-15,1-1 0 0,-1 0 0 0,1 3-128 16,0-2 128-16,0 0 0 0,-1-1 0 0,2 0-160 16,-3-1 160-16,-1-1 0 0,3-3-144 0,-2 1 144 15,-1 0 0-15,1 0-144 0,-1-2-64 0,0-2-16 0,1 0 0 16,-1-1 0 0,-1-4-1600-16,3-1-320 0,-1-1-64 0</inkml:trace>
  <inkml:trace contextRef="#ctx0" brushRef="#br1" timeOffset="1.24105E6">10195 17810 20271 0,'0'0'1792'0,"-5"4"-1424"0,-1-1-368 0,0 2 0 16,0-1 1904-16,1 2 304 0,1-1 64 0,-1 3 16 0,0 1-1792 0,0 2-368 15,1-2-128-15,-1 1 0 0,0 2 0 0,3-1 0 16,-2 1 0-16,1 1 0 0,-1 3 0 0,1 2 0 16,-1-1 0-16,0 2-144 15,1 2 144-15,-1-2-208 0,2 2 80 0,-2 0 128 16,2-3-192-16,0 1 192 0,-1-1-160 0,2-4 160 0,-1-1 0 0,1-1 0 16,-1-2 0-16,2-2 160 0,0-1-16 0,2 1 0 15,0-2 0-15,-2-6 0 0,5 4-16 0,-2 2-128 16,3-4 192-16,0 2-64 0,1-2 64 0,2 2 16 15,0-2 0-15,3-2 0 0,2 1-32 0,-1 2-16 16,1-3 0-16,1 2 0 0,1-1-160 0,0 2 0 16,0-1 0-16,1 1 128 0,1 1-128 0,0-2 0 15,-1 2 0-15,0 0 128 0,1 1-128 0,0 1 0 16,-1 0 0-16,0 0 0 0,-1 3 0 0,-2-2 0 0,-1-1 0 16,0 0 0-16,-2-1 0 0,-3 1 0 0,-1-2 0 0,0 2-8960 15,-2-4-1888 1</inkml:trace>
  <inkml:trace contextRef="#ctx0" brushRef="#br1" timeOffset="1.24718E6">13476 18459 7359 0,'0'0'320'0,"0"0"80"0,0 0-400 0,0 0 0 16,0 0 0-16,0 0 0 0,0 0 2416 0,0 0 400 16,0 0 64-16,0 0 32 0,0 0-2224 0,0 0-448 15,0 0-96-15,0 0-5504 16,0 0-1104-16</inkml:trace>
  <inkml:trace contextRef="#ctx0" brushRef="#br1" timeOffset="1.26984E6">8678 13710 16463 0,'0'0'720'0,"0"0"176"0,-7 0-720 0,7 0-176 0,0 0 0 0,0 0 0 0,-6 0 0 0,6 0 0 0,0 0 0 0,0 0 128 16,0 0-128-16,0 0 0 0,0 0 0 0,0 0 128 15,0 0-128-15,-3 7 0 0,3-7 0 0,0 0-7472 16</inkml:trace>
  <inkml:trace contextRef="#ctx0" brushRef="#br1" timeOffset="1.27619E6">27412 13453 3679 0,'0'0'160'0,"0"0"32"0,0 0-192 0,0 0 0 0,0 0 0 0,0 0 0 16,0 0 2096-16,0 0 368 0,0 0 80 0,0 0 16 0,0 0-1680 15,0 0-336-15,0 0-64 0,0 0-16 0,0 0-272 0,0 0-64 16,0 0-128-16,0 0 192 0,0 0-192 0,0 0 176 16,0 0-176-16,0 0 160 0,0 0-160 0,0 0 0 15,0 0 0-15,0 0 0 0,0 0 0 0,0 0 0 16,0 0 0-16</inkml:trace>
  <inkml:trace contextRef="#ctx0" brushRef="#br1" timeOffset="1.28146E6">27890 14457 29247 0,'-4'-12'640'0,"3"10"144"0,0-2 32 0,1 4 0 0,0 0-656 0,0 0-160 0,0 0 0 0,0 0 0 0,0 0 0 0,0 0 0 0,0 0 0 0,0 0-176 16,0 0 336-16,0 0 64 0,0 0 16 0,4 6 0 15,2 1-240-15,-1 1 128 0,1 2-128 0,0 2 0 16,2 3 0-16,1-1 0 0,1 8 0 0,0 0-160 16,0 5 160-16,5 9-128 0,-1 0 128 0,0 1-128 15,-1 0 128-15,0-1 0 0,0 0 0 0,0 1 0 16,2 0 0-16,-2-2 0 0,0 0 0 0,0 0 0 16,-1-2 128-16,0 1-128 0,-1-4 128 0,3 1-128 15,-4-1 0-15,1-3 0 0,1-2 0 16,-3-1 0-16,1-3-224 0,-1 1-16 0,1-1 0 0,-2-3 0 15,0 0-2192 1,-5 1-432-16</inkml:trace>
  <inkml:trace contextRef="#ctx0" brushRef="#br1" timeOffset="1.28192E6">27865 14582 17503 0,'-7'-6'1552'0,"-1"0"-1232"15,1 0-320-15,1 0 0 0,2-4 2176 0,-1 2 384 16,1-2 80-16,2 1 16 0,1-3-1488 0,2-1-288 16,1-4-64-16,3 2-16 0,2 0-448 0,3-4-96 15,0 1 0-15,3 0-16 0,3-1-240 0,2 1 0 16,2-3 0-16,2 3 0 0,3 0 0 0,1 3 0 15,3 3 0-15,1 0 0 0,-1 5 0 0,1 1-128 16,0 4 128-16,-2 2-160 0,-2 4 160 0,-2 3-128 0,-1 3 128 16,-2 5-128-16,0 3 128 0,-3 4-160 0,-2 1 160 0,-2 5-160 15,-2 1 160-15,-2 0-208 0,0 0 80 0,-3-1 128 16,1-3 0-16,-2-2 0 0,-1 1 0 0,0-2 0 16,-2-4 0-16,1 3 0 15,-1-2 0-15,2-2 0 0,0 1 0 0,0-2 0 0,1-1 0 0,1 3 0 16,0-3 0-16,1 1 0 0,0-3 0 0,0 1 0 15,-1-1 0-15,0 4 0 0,0-2 0 0,-2 4 0 16,-1-1 0-16,-1 0 0 0,-1 1 0 0,-2 2 0 16,-1-1 176-16,-3-1-48 0,0 0-128 0,-3 2 192 15,-1-4-48-15,-1 2-16 0,-2-1 0 0,1 0 0 16,-3-3 0-16,-1 4-128 0,1-4 192 0,-1-2-64 0,-2-1-128 16,1-3 0-16,0-1 0 0,1-2-9216 15,1-2-1808-15</inkml:trace>
  <inkml:trace contextRef="#ctx0" brushRef="#br1" timeOffset="1.28249E6">28883 14636 4607 0,'0'0'400'0,"-7"0"-400"0,0 0 0 0,-1 0 0 15,-2 0 3568-15,1 0 624 0,-1-2 128 0,1 2 32 16,2 0-2512-16,-2 0-496 0,1 3-112 0,0 2-16 15,-1-4-560-15,1 4-112 0,1 1-32 0,-1 1 0 16,0 1-512-16,1 2 0 0,0 3 0 0,0 5 0 16,1-3-160-16,1 3 160 0,1 0-160 0,0 1 160 15,2 1 0-15,-1 1-144 0,3-2 144 0,2-1 0 16,0-2-144-16,1-2 144 0,3-4-160 0,-1 1 160 0,0-1-176 16,1-4 176-16,0-1-192 0,1 1 192 0,0-4 0 15,0 0 0-15,0-2 0 0,-1-2 0 0,0 0 0 16,0 0 128-16,0-2 0 0,0-1 16 0,1-1 144 0,-1 0 32 15,0 0 0-15,0-4 0 0,0 2 112 0,-1 1 16 16,-1-3 16-16,0 0 0 0,-1 0 128 0,1 1 32 16,-2-1 0-16,1 2 0 0,-1-2 176 0,0 1 32 15,1 1 16-15,-2 2 0 0,0 0-848 0,-1 6 0 16,0 0 0-16,0 0 0 0,0 0 0 0,0 0 0 16,0 0 0-16,0 0 0 0,0 0-128 0,0 0 128 15,0 0-128-15,4 6 128 0,-2 2 0 0,1-2 0 16,-3-6 0-16,1 7 0 0,1 1 0 0,0-2 0 15,1 1 0-15,-3-7 0 0,2 9-336 0,-2-9 16 16,4 6 0-16,-4-6 0 16,0 0-912-16,6 6-176 0,-6-6-48 0,9 3-11408 0</inkml:trace>
  <inkml:trace contextRef="#ctx0" brushRef="#br1" timeOffset="1.28271E6">29000 14178 17503 0,'0'0'1552'0,"-4"-4"-1232"0,0-2-320 0,2 0 0 16,2 6 2416-16,0 0 416 0,0 0 96 0,0 0 16 15,0 0-2048-15,0 0-416 0,0 0-80 0,0 0-16 16,4 8-208-16,-1 3-48 0,1 4-128 0,1 1 192 0,-1 5-192 0,1 3 0 16,-1 1 0-16,-1 5-160 15,2 0 160-15,0 7 0 0,-1 2 0 0,0 1 0 0,-1 3 0 16,0 2-160-16,0 0 16 0,0 0 0 15,-2-2-1008-15,0-3-208 0,0 2-48 0,1 0-10176 16</inkml:trace>
  <inkml:trace contextRef="#ctx0" brushRef="#br1" timeOffset="1.28316E6">29364 14433 27583 0,'0'0'608'0,"-2"-3"128"0,0-3 32 0,1 3 0 0,1 3-624 0,0-6-144 0,0 6 0 0,0 0 0 16,0 0 208-16,0 0 16 0,0 0 0 0,0 0 0 16,0 0-224-16,-3 9-128 0,-1 3 128 0,1 1-208 31,-1 4-576-31,-2 1-112 0,0 4-32 0,-2 2 0 15,0 4 192-15,-2-1 32 0,2-2 16 0,-1 1 0 0,2-1 448 0,0-1 96 0,1-3 16 0,1-3 0 16,1-1 288-16,0-3 64 0,1-2 16 0,0-3 0 16,2 1 160-16,1-4 48 0,0-6 0 0,0 0 0 15,0 0 240-15,0 0 48 0,6 2 16 0,1-2 0 16,-1-2-240-16,0-4-32 0,1 0-16 0,1-1 0 0,1-2-96 16,-1 0-32-16,0-3 0 0,-2 2 0 15,0-1-144-15,-1-1-16 0,0-1-16 0,-1 2 0 0,1 1-160 0,-1 1 160 16,-1 1-160-16,0 1 160 0,0 1 0 0,0 0 0 15,-1 2 0-15,-2 4 0 0,0 0-160 0,0 0 160 16,0 0-160-16,0 0 160 0,0 0-160 0,0 0 0 16,6 4 0-16,-6-4 0 0,5 8 0 0,-1-1 0 15,1 1 0-15,-2 0 0 0,0 0 0 0,1-1-144 16,-2 1 0-16,0 2 0 16,1-4-560-16,-1 2-128 0,1-2 0 0,-3-6-7872 15,0 0-1552-15</inkml:trace>
  <inkml:trace contextRef="#ctx0" brushRef="#br1" timeOffset="1.28451E6">29515 14509 6447 0,'0'0'576'0,"0"0"-576"0,0 0 0 16,0 0 0-16,0 0 4096 0,6 4 720 0,1 2 144 15,0 0 32-15,0-1-3520 0,0 1-688 0,0 0-144 0,-1 0-16 16,1 1-320-16,-1 2-64 0,1 0-16 0,-1 0 0 15,1 2-224-15,-2 0 0 0,0-3 0 0,-1 2 0 16,-1-2 128-16,1-2-128 0,-1 0 0 0,1 1 0 16,-2-2 144-16,-2-5-144 0,0 0 128 0,5 3-128 15,-5-3 144-15,0 0-144 0,6-2 160 0,-6 2-160 16,6-1 592-16,-1-4 32 0,-1-2 0 0,1-1 0 16,-1 1-176-16,-1-2-48 0,2 0 0 0,0 3 0 15,-1 0-400-15,0 0 0 0,0 0 0 0,0 3 0 16,1 0 0-16,-5 3 0 0,6-2-128 0,0 2 128 15,0 2-160-15,0-2 160 0,1 3-208 0,0 0 80 0,0-1-32 16,0 2 0-16,2 0 0 0,0 0 0 0,1 0 0 0,-1-1 0 16,1-3 0-16,-1 0 0 0,2 0 160 0,-1-3 0 15,1 0-144-15,-1 0 144 0,1-3 0 0,1 0-176 16,0 0 176-16,0 0-128 0,0-3-128 0,-1 0-32 16,-1 2 0-16,0-2 0 15,-2 0-288-15,-1 0-48 0,0-1-16 0,0 0 0 16,1 0-192-16,-2 1-32 0,-1 0-16 0,0 2 0 0,0 1 448 0,-1 0 96 15,-1 1 16-15,1-1 0 0,-1 2 320 0,-3 4-176 16,4-6 176-16,-1 3-128 0,1-3 128 0,-1 3 144 16,1-3-16-16,0 3-128 0,0 0 224 0,0-3-64 15,-1 3-16-15,1-3 0 0,0 2 112 0,-1-2 0 0,1 1 16 0,-1-1 0 16,0 0-16-16,-1 0-16 0,0 0 0 0,1 0 0 16,-2 2 64-16,-1 4 16 0,2-6 0 0,0 0 0 15,-2 6 64-15,0 0 32 0,0 0 0 0,0 0 0 16,1-6-96-16,-1 6-32 0,-1-7 0 0,1 7 0 15,0 0-144-15,0 0-16 0,0 0-128 0,0 0 192 16,0 0-192-16,-5 6 0 0,1 1 0 0,1 2 0 16,0 0 0-16,1 3-192 0,0 0 192 0,0 0-160 15,1-1 160-15,1 0 0 0,1 1 0 0,1 0-128 16,0 0 128-16,0-3 0 0,2 1 0 0,1-2 0 16,-1 2 0-16,3-4 0 0,1 0 0 0,-1-3-128 0,1 0-64 15,0 0 0-15,2-3 0 0,1 3 0 16,-2-3-256-16,0-3-48 0,1 1-16 0,-1 1 0 15,2-2-240-15,0 0-48 0,1-3-16 0,1 0 0 16,-1 0 176-16,-2 0 16 0,1 2 16 0,-1-2 0 0,-1 0 432 0,1 3 176 16,-2-3-128-16,-1 2 128 0,0 0 0 0,-1-2 0 15,0 2 0-15,-1-2 128 0,-1 3 160 0,1-3 32 16,-1 2 16-16,-1-2 0 0,2 0-336 0,-1-2 0 16,0 2 0-16,1-1-128 0,0-1 384 0,0 2 96 15,1-4 16-15,-2 4 0 0,1-3-368 0,0 0 0 16,0 0-192-16,-1-1 64 0,1-1 256 0,-1 1 48 15,-1 1 16-15,1-3 0 0,-1 1 144 0,1 2 48 16,-1-3 0-16,0 2 0 0,-1-2 112 0,-1 3 16 16,1-4 16-16,-1 2 0 0,0 2-144 0,-1-1-48 15,0 1 0-15,0 0 0 0,-1 2-144 0,1 2-16 0,0 5-16 16,0 0 0-16,0 0-160 0,0 0 0 0,0 0 0 16,0 0 0-16,-6 9 0 0,0-1 0 0,0 2 0 15,1-1 0-15,2 3 0 0,-1 1 0 0,2 1 0 0,-1-2-176 16,2 1 176-16,1-1 0 0,1-2 0 0,0-1 0 15,2 2 0-15,0-4 0 0,1 1 0 0,0-2 0 16,1-2-208-16,3 2 32 0,-1-3 16 0,2-1 0 16,2 0-80-16,0 0-16 0,0-2 0 0,1 0 0 15,1-2 96-15,2 0 16 0,-1-3 0 0,0 1 0 16,3-2 144-16,-2 0 0 0,2 0 0 0,-1-2 0 16,1-2 0-16,-2-1 0 0,0 1 0 15,-1-2 128-15,-1-1-128 0,0-1 176 0,0-2-176 0,-1-1 192 16,0-1-192-16,-1 1 0 0,-1-1 144 0,0 3-144 0,-2-3 128 0,-1 3-128 15,0 0 128-15,-1 4-128 16,-1 1 0-16,-1 3 128 0,-2 1-128 0,-2 6 0 0,0 0 0 0,0 0 0 16,0 0 0-16,0 0-128 0,-4 10 128 0,1-1 0 15,-2 5-144-15,-1-1 144 0,0 3-160 0,1-1 160 16,1 2-208-16,0-2 80 0,2-2 0 0,-1 2 0 16,3-4 0-16,0 0 0 0,2-3 128 0,0 1 0 15,4-3 0-15,0-3 0 0,1 1 0 0,1-2-192 16,1-2 32-16,0-2 0 0,2-2 160 0,-1-2 0 15,2-2 128-15,0 1-128 0,1-5 384 0,0 0 0 16,0-3 0-16,0-5 0 0,0 1 304 0,-1 0 64 16,1-5 16-16,-1 0 0 0,-1-1 48 0,-2-2 16 15,0 0 0-15,-2-1 0 0,-1-1-64 0,0 0-16 16,-2-4 0-16,1 1 0 0,-1 1-208 0,-2 0-32 16,1 0-16-16,-3 2 0 0,-2-1-16 0,-1 1 0 0,-2 2 0 0,-3 1 0 15,-1-3 64-15,1 9 16 0,-1 1 0 0,-1 4 0 16,2 1-256-16,-1 4-48 0,2 2-16 0,0 4 0 15,0-2-240-15,0 6 0 0,0 4 0 0,1 4-160 16,1 6 0-16,0 5 0 0,2 9 0 0,0 3 0 16,1 8 32-16,2 3 0 0,0 4 0 0,1 5 0 31,2-2-976-31,1 5-192 0,4 2-48 0,2-3-15120 0</inkml:trace>
  <inkml:trace contextRef="#ctx0" brushRef="#br1" timeOffset="1.28497E6">28469 15519 34607 0,'-4'0'768'0,"4"0"144"0,0 0 48 0,0 0 0 0,0 0-768 0,0 0-192 0,0 0 0 0,6 6 0 16,3 1 0-16,0 2-160 0,2 2 32 0,1 3 0 16,2 1 128-16,3 6-128 0,-1 3 128 0,3 6-128 15,0 3 128-15,-5-2-160 0,3 2 160 0,0 6-160 31,0 4-448-31,0 2-96 0,-2 4 0 0,0 5-16 16,-2 1-2672-16,0 16-512 0,-2-4-128 0</inkml:trace>
  <inkml:trace contextRef="#ctx0" brushRef="#br1" timeOffset="1.28583E6">28702 15915 29663 0,'0'0'640'0,"6"2"144"0,1 1 32 0,2 1 16 0,5 1-656 16,2 2-176-16,2 1 0 0,1-1 0 0,0 4 0 0,0-2 0 16,-2 5 0-16,1 0 0 0,0 4 0 0,-1 1 0 0,-2 0 0 15,-1 3 0 1,-1 1-544-16,-1 0-32 0,0 1-16 0,-2 3 0 15,-2-2-752-15,-1-1-160 0,-1-5-32 0,-1-1 0 0,-2-6 1136 0,1-3 208 0,-2 0 64 16,-2-9 0-16,0 0 1344 0,0 0 256 0,0 0 64 0,0 0 16 16,1-11-240-16,-1-1-48 0,0-3-16 0,0-2 0 15,0-3-592-15,2-2-112 0,-4-2-32 0,2 0 0 16,0-4-512-16,0 1 0 0,2 2 0 0,-1 2 0 16,1-1-176-16,1 1 16 0,-1 1 0 0,0 3 0 15,2 0 16-15,-1 2 0 0,2 4 0 0,0 0 0 16,1 1 144-16,0 1-128 0,1 4 128 0,0-1-128 15,0 2 128-15,0 0-160 0,2 3 160 0,-1-1-160 16,1 2 160-16,1-2-128 0,-1 0 128 0,2 0-128 0,1 0 128 0,-3 2 0 16,1-2 128-16,-2 1-128 0,1 0 0 0,-2 0 0 15,0-1 0-15,-1 2 0 0,1 2 0 0,-2-4 0 16,-5 4 0-16,0 0 0 0,0 0 0 0,0 0 0 16,0 0 0-16,4 4 0 0,-4-4-144 0,4 9 144 15,-2 0-160-15,1 2 160 0,-1 3-128 0,-1 0 128 16,2 1 0-16,-1 1-144 0,0 1 144 0,2-1 0 15,-1-1-144-15,1 1 144 0,1-2 0 0,0-1 0 16,0-3 0-16,1 0 0 0,2-3 0 0,-1 2 0 16,0-2 0-16,1-1 0 0,0 0 0 0,1-4 0 15,-2 2 0-15,0-2 0 0,1-1 0 0,-1 2 208 16,1-6-48-16,-1 2-16 0,-1-1 192 0,-2-2 48 16,1 2 0-16,0-4 0 0,-3 2 96 0,1-2 32 0,-1-2 0 15,0 1 0-15,0-2-160 0,-1 2-32 0,-2-1 0 0,1-1 0 16,0-1-96-16,0 2-32 0,0-2 0 0,0 1 0 15,0 3-192-15,-2 0 0 0,2 0 0 0,0 6-160 16,0 0 32-16,0 0 0 0,0 0 0 0,0 0 0 16,0 0-144-16,0 0-32 0,0 0 0 0,6 6 0 31,0 0-240-31,0 0-48 0,0 1-16 0,0 1 0 16,0 2 32-16,0-1 0 0,0 1 0 0,1 0 0 0,0-3 240 0,-1 2 48 0,1-3 16 0,0-3 0 15,0 0 32-15,2-3 16 0,-1 0 0 0,0-5 0 16,1-2 224-16,-2-2 0 0,0 0 0 0,0-1 0 15,0-4 0-15,-1 1 160 0,1-2-32 0,-1-1 0 16,0 2-128-16,-1 1 0 0,2 1 0 0,-2 0 0 16,-1 3 0-16,1-2 128 0,1 4-128 0,0 1 0 0,-1 0 0 15,1 0 0-15,0 3 0 0,0 0 0 0,1 0-128 16,0 3-16-16,0-3 0 0,1 3 0 0,1 0 16 0,-1 3 0 16,0-1 0-16,0-1 0 0,1-1 128 0,0 0 0 15,1 0 0-15,-2 0-128 0,0 0-32 0,2 3 0 16,-1-6 0-16,1 3 0 15,1-1-2000-15,-4-1-400 0,7-1-64 0,-3-6-32 0</inkml:trace>
  <inkml:trace contextRef="#ctx0" brushRef="#br1" timeOffset="1.28608E6">28450 15732 17503 0,'-12'3'1552'0,"12"-3"-1232"0,0 0-320 0,0 0 0 16,0 0 3040-16,0 0 544 0,0 0 128 0,0 0 0 16,8-3-3120-16,4 0-592 0,4-3-192 0,5 0 0 31,8-3-1856-31,0-4-368 0</inkml:trace>
  <inkml:trace contextRef="#ctx0" brushRef="#br1" timeOffset="1.28641E6">30019 15505 19807 0,'0'0'880'0,"0"0"176"0,0 0-848 0,4-1-208 0,-2-4 0 0,-2 5 0 0,1-4 1280 0,-1 4 192 16,0 0 64-16,0 0 0 0,-4-3-624 0,-1 1-112 16,-2-2-32-16,-2 4 0 0,1 0-512 0,-1 0-96 15,-2 4-32-15,0-1 0 0,2 5-128 0,-2 1-176 16,-1 0 48-16,2 1 0 0,0 2 128 0,2-1-128 16,2 5 128-16,-1-3-128 0,2 1 128 0,1 2 0 15,3-3 0-15,1 3 0 0,1 0 0 0,2-1 0 0,0-3 128 16,2 1-128-16,1 1 272 0,0-1-16 0,1-1 0 0,0 0 0 15,2 0 0-15,-2 0-16 0,1-3 0 0,-1 3 0 16,-1-2-240-16,0 2 176 0,0-3-176 16,-1 3 160-16,-2-3-160 0,-2 0 0 0,-1 0 144 0,-1 1-144 15,0-2 0-15,-1 2 128 0,-2-4-128 0,-2-1 0 32,0 1-304-32,-1-2-128 0,1-4-16 0,-1 0-8304 0,-1-4-1648 0</inkml:trace>
  <inkml:trace contextRef="#ctx0" brushRef="#br1" timeOffset="1.28663E6">30143 15289 22111 0,'0'0'1968'0,"0"0"-1584"0,4 6-384 0,1 1 0 0,2 1 1664 0,2 4 240 16,0 0 48-16,1 3 16 0,2 4-1328 0,-2 3-256 15,2 2-48-15,-1 3-16 0,-1 4-192 0,1 4-128 16,-1 5 160-16,-2 2-160 0,1 5 128 0,-1 1-128 15,-1 3 0-15,0 4 0 16,-1 2-240-16,1 1-144 0,-1 0-16 0,-1 2-16 16,0-5-800-16,0-1-144 0,0-4-48 0,0-2 0 15,-1 0-304-15,0-2-64 0,-2-7-16 0,3-2 0 0</inkml:trace>
  <inkml:trace contextRef="#ctx0" brushRef="#br1" timeOffset="1.28738E6">30209 15437 15663 0,'0'0'688'0,"0"0"144"0,0 0-656 0,0 0-176 0,7-3 0 0,0 0 0 16,3 3 3792-16,1 0 736 0,1 4 144 0,-1 0 16 15,2 1-3680-15,1 4-752 0,-1 0-128 0,0 3-128 16,-2 0 0-16,0 3 0 0,0 3-224 0,-3 1 80 31,0 3-400-31,0 1-80 0,-4 1-16 0,0 1 0 0,-2 2-496 16,-2-2-96-16,-1 1-32 0,-1-1 0 15,-2-3 560-15,1-2 96 0,-2-5 32 0,0-3 0 0,2-5 768 0,-2-1 144 0,5-6 48 0,0 0 0 16,0 0 880-16,-9-3 176 0,2 0 32 0,1-6 16 0,0-3-704 16,1-1-144-16,0-4-16 0,1-2-16 0,2-5-608 0,1 2 0 15,1-2 0-15,0 0-128 0,1 1-48 0,1 1 0 16,2 3 0-16,1 2 0 0,0 1 176 0,3 3-160 15,-1-1 160-15,1 4-160 0,0-2 32 0,3 4 0 16,1 3 0-16,0 1 0 0,1 2-16 0,0 0 0 16,1 2 0-16,0 2 0 0,1 2 144 0,-1 3-192 15,-1 1 192-15,-1 2-192 0,-2-4 192 0,0 2 0 16,-2 2 0-16,-2-1-128 0,-1 1 128 0,-1 0 0 16,-2 0 160-16,-1-1-160 0,0 0 192 0,-1-2-48 15,0-7-16-15,0 0 0 0,0 0 128 0,-4 2 0 16,4-2 16-16,-6 0 0 0,0-2-16 0,0-4 0 15,0-1 0-15,0-2 0 0,2 0-256 0,2-3 0 16,0-1 0-16,0-1 0 0,4 1-144 0,0 1-96 16,0 0-16-16,2 0 0 0,-1 4 112 0,3 1 16 0,0-2 0 0,1 6 0 15,1-1 128-15,0 2-160 0,1-2 160 0,1 4-160 16,1 1 16-16,-1 2 0 0,1-1 0 0,0 2 0 16,-2-1 144-16,1 3-160 0,-2 0 160 0,-1 0-160 15,1-2 160-15,-2 2 0 0,0-4 0 0,0-2 0 16,0-2 128-16,0-2-128 0,-1-4 160 0,-1-2-160 15,2-5 0-15,0-3 0 0,0-7 0 0,0-2 0 32,1-3-1056-32,-1-4-304 0,0-2-64 0,-1-4-16 0,0 1-176 0,-2-1-48 15,0-1 0-15,-1 0 0 0,-1-4 864 0,0 3 160 16,1-1 48-16,-1 4 0 0,1 0 592 0,1 4 128 0,0 2 32 0,-2 6 0 0,0 1 1072 0,1 7 224 16,-1 3 32-16,-1 4 16 0,1 3-32 0,0 3 0 15,-1 6 0-15,0 0 0 0,4 6-912 0,-1 3-192 16,2 7-48-16,0 1 0 0,0 2-320 0,1 8-240 15,1 0 48-15,1 7 0 0,0 5 192 0,-1 1 0 16,3 2 0-16,-1 3 0 0,2 2-208 0,0 0 0 16,-1 2 0-16,1 0 0 15,1-3-688-15,0 3-144 0,1-2-32 0,-1-1 0 16</inkml:trace>
  <inkml:trace contextRef="#ctx0" brushRef="#br1" timeOffset="1.28792E6">30854 15122 23951 0,'0'0'2128'0,"0"0"-1696"0,0 0-432 0,0 0 0 16,0 0 1440-16,0 0 208 0,0 0 32 0,0 0 16 15,6 0-1184-15,0 0-256 0,0 0-32 0,1 0-16 16,1 0-208-16,2 0 0 0,1 0-144 0,2-3 144 15,3 1-384-15,1-2 32 0,0 1 0 0,2-1 0 32,0-2-544-32,2 4-96 0,-1-2-32 0,-1 0 0 0,-2 0 576 0,0 0 96 0,-3 2 32 0,-1 1 0 15,-1 2 320-15,-1 1 0 0,-2 4-144 0,0 1 144 16,-3 4 0-16,-2 0 0 0,0 3 0 0,-3 4 0 0,0 3 0 0,-2 3-160 16,-1 1 160-16,1 0-128 0,-3 2 128 0,1-3-208 15,0 1 80-15,1-4 128 0,-1-1-144 16,1-4 144-16,1-1 0 0,0-3 0 15,1-2 0-15,1-4 176 0,-1-6 0 0,0 0 0 0,0 0 144 0,0 0 16 16,5 2 16-16,-5-2 0 0,7 0 224 0,-1-2 32 16,0-2 16-16,0-2 0 0,-1 0 112 0,1 0 32 15,0-3 0-15,-1 0 0 0,-1 2-48 0,-1-1 0 16,0 0 0-16,-2 0 0 0,1 3-80 0,-2-4-32 16,0 2 0-16,0-1 0 0,-1 1-64 0,0-2-16 15,0 0 0-15,-2-1 0 0,1 0-192 0,-1 0-32 16,2 1-16-16,-1-1 0 0,1 1-96 0,0-2-32 15,-1 2 0-15,1 1 0 0,1 0-160 0,0 5-192 16,0 3 32-16,0 0 16 0,0 0 144 0,0 0 0 16,0 0 0-16,6 0 0 0,1 3-192 0,0 3-16 0,2 4 0 0,0-1 0 15,1 3-80-15,-1 2-16 0,2-2 0 0,-1 1 0 32,1-1-464-32,0 3-112 0,0 0-16 0,-1-2 0 15,0-1-1632-15,0-1-336 0,0-1-64 0,3 2-16 0</inkml:trace>
  <inkml:trace contextRef="#ctx0" brushRef="#br1" timeOffset="1.28813E6">31352 14464 22111 0,'0'0'976'0,"0"0"208"0,0 0-944 0,-6 2-240 0,6-2 0 0,-7 6 0 0,1 0 2192 0,2 4 400 16,0-1 80-16,2 3 16 0,2 6-2208 0,0 1-480 15,1 7 0-15,0 2 0 0,3 2 0 0,0 3 0 16,1 4 0-16,1 0 144 0,0 5-400 0,0 0-64 16,0 3-32-16,0 2 0 15,0 1-640-15,0 3-128 0,1-2-32 0,-1 0-7200 16,1-1-1440-16</inkml:trace>
  <inkml:trace contextRef="#ctx0" brushRef="#br1" timeOffset="1.28893E6">31363 15006 29247 0,'0'0'640'0,"0"0"144"0,0-5 32 0,1-1 0 0,2-3-656 0,0 2-160 0,2 1 0 0,1-2 0 0,1 1 256 0,1-2 0 0,2 4 16 0,1-3 0 16,2 2-272-16,0 1 0 0,1-1-128 0,0 0 128 15,0 2-192-15,2-1 192 0,0 2-208 0,0-1 80 16,-2 2 128-16,0 2-192 0,-1-1 192 0,-1 1-192 16,1 1 192-16,-2 1-128 0,0 4 128 0,-1 0-128 15,1 1 128-15,0 3 0 0,-1 2-144 0,0 2 144 16,-1-2 0-16,1 3-176 0,-2 1 176 0,-1-1-128 16,0 3 128-16,-1 0-192 0,0 1 192 0,-2 2-192 15,-1-1-224-15,0 2-48 0,-1-1-16 16,-2 0 0-16,0 3-320 15,-1-5-64-15,-1 2-16 0,-3-3 0 16,-1 1-288-16,-1-1-64 0,0 0-16 0,-2-5 0 0,1-1-176 0,0-4-48 0,-1-1 0 0,2-5 0 0,7-2 1120 16,-7-5 224-16,0-5 128 0,0-2-160 0,1-8 816 0,1-3 176 15,2-4 16-15,0-6 16 0,2-3-384 0,1-3-80 16,1-1-16-16,2-2 0 0,1 0-32 0,2 1-16 16,2 4 0-16,-1 2 0 0,2 4 304 0,1 1 64 15,2 5 16-15,-1 4 0 0,1 0 240 0,1 3 32 16,0 2 16-16,0 2 0 0,2 5-400 0,-1 3-80 15,1 0-16-15,0 5 0 0,0 2-512 0,-1 5 0 16,-1 2 0-16,0 1 0 0,-1 3 0 0,0 4 0 16,-1-3 0-16,-3 7 0 0,-3 1 0 0,0 7 160 0,-2-3-160 0,-2 5 128 15,-2 4-128-15,-2-2 0 0,-3-1 0 0,-1-4-176 16,1-3 400-16,-1-3 80 0,1-2 16 0,0-7 0 16,0-3 640-16,0-3 144 0,0-2 32 0,0-5 0 15,0-5-240-15,0-4-32 0,0-2-16 0,1-3 0 16,2-3-240-16,-1-6-48 0,2-3-16 0,2 0 0 31,0-2-864-31,2 0-192 0,1 1-16 0,0 3-16 0,3 2 544 0,0 1 192 0,2 1 0 0,2 5 0 16,-2 0-336-16,2 5-80 0,0-1-16 0,1 6 0 15,1 0 96-15,0 6 16 0,1 0 0 0,1 3 0 16,0 0-112-16,1 3-16 0,0 4 0 0,-1 2 0 0,-1 0 64 16,-1-1 0-16,0 0 0 0,-1 1 0 0,-2-4 192 0,0 2 0 15,-1-4 0-15,-1 0 0 16,0-3 416-16,-2 0-32 0,1-3 0 0,-6 0 0 15,6-3 112-15,0 0 16 0,1-3 0 0,-1-3 0 0,-2 2-176 0,1-1-16 16,1-2-16-16,0 1 0 0,0 1-304 0,1 1 0 16,-1 1 0-16,0 0 0 0,1 0 0 0,0 3 0 15,0 3 0-15,0 3-192 0,3 0-32 0,-1 6 0 16,3 0 0-16,-1 3 0 0,0 3 32 16,1 1 0-16,-1 2 0 0,1 5 0 15,0 2-1392-15,0 5-272 0,0-2-48 0,2 3-16 0</inkml:trace>
  <inkml:trace contextRef="#ctx0" brushRef="#br1" timeOffset="1.28932E6">29547 16624 33167 0,'0'0'2944'0,"0"0"-2352"15,0 0-464-15,0 0-128 0,0 0 944 0,5 10 160 16,2-2 48-16,2 4 0 0,2 1-1152 0,2 1 0 16,2 3-160-16,1 3 0 0,0 5-96 0,2 2-32 15,0 5 0-15,0 3 0 16,1 4-2992-16,-1 4-608 0,-1 3-112 0,-1 5-32 0</inkml:trace>
  <inkml:trace contextRef="#ctx0" brushRef="#br1" timeOffset="1.29021E6">29403 16767 34559 0,'0'0'1536'0,"0"0"304"0,0 0-1472 0,0 0-368 0,0 0 0 0,3-6 0 16,1 2 144-16,2 0-144 0,3 0 192 0,1 3-192 16,2-2 0-16,2 3 0 0,3 0 0 0,0 4 0 15,2 2-224-15,0 0 0 0,0 3 0 0,0 1 0 16,-2 4-1088-16,-1 2-224 0,-2 4-32 0,-1-1-16 15,-1 2-96 1,-3 3-32-16,1-3 0 0,-2 1 0 0,-2-5 944 0,-1-1 176 0,-1-1 32 0,-2-3 16 0,0-5 1008 0,-1-1 208 16,-1-6 32-16,0 0 16 0,0 0 656 0,0 0 128 15,0 0 32-15,3-9 0 0,-2-3-704 0,0-4-128 16,0-3-16-16,2-4-16 0,-1-2-448 0,2-3-96 16,2-1 0-16,2 1-128 0,0 3 0 0,2-1 0 15,0 4 0-15,2-1 0 0,1 4-192 0,0 1 48 16,2 3 16-16,0 2 0 0,2 1 128 0,1 4-128 15,-2 2 128-15,3 2-128 0,0 4 128 0,0 0-192 16,1 4 192-16,0 2-192 0,1 2 0 0,-2 2-16 16,-2-1 0-16,1 5 0 0,-2 2 208 0,-2-1 0 15,0 1 0-15,-2-1 0 0,0 3 0 0,-5-3-144 16,-1-3 144-16,-1 0-128 0,-2-2 128 0,0-2-160 0,-1-2 160 0,-2-6-160 16,0 0 288-16,0 0 48 15,0 0 16-15,0 0 0 0,0 0 32 0,-1-9 16 0,-1-2 0 16,-1-2 0-16,1-3-240 0,2-2 0 0,-1-2 128 0,1-1-128 15,1-1-160-15,1 1-80 0,1 0-16 0,0-1 0 16,2 1 64-16,0 3 0 0,0-1 0 0,3 5 0 16,-1-2 192-16,1 5-176 0,0 1 176 0,2 4-160 15,1-1 160-15,-1 2 0 0,1 4 0 0,0 1 0 16,0 1-160-16,0 5 160 0,0 0-192 0,0 2 192 16,-2 5-288-16,-1-1 48 0,-1 4 16 0,-1 2 0 15,0-1-192 1,-3 0-32-16,-2 1-16 0,0-4 0 0,-1-1 608 0,0-3 128 0,0-2 32 0,0-8 0 15,0 0 208-15,0 0 32 0,0 0 16 0,0 0 0 16,-6-4-336-16,0-5-64 0,0-5-16 0,2-4 0 16,0-4-464-16,0-2-112 15,2-4-16-15,1 1 0 0,1-3-352 0,1-3-80 0,1 0-16 0,1 0 0 16,2 1 368-16,0-2 64 0,3 1 16 0,-1 0 0 0,1 0 448 0,1 2 0 16,2 1 0-16,1 3 0 0,0 3 288 0,-1 5 48 15,0 4 16-15,1 0 0 0,0 6 464 0,-2 3 80 16,0 2 32-16,2 2 0 0,1 2-560 0,0 6-112 15,0 2-32-15,1 3 0 0,-1 3-96 0,0 4 0 16,-2 3-128-16,1 1 192 0,1 3-192 0,0-2 0 16,1 1 0-16,0 1 0 0,-1-1 0 0,1-3 0 15,0 0 0-15,2-2 0 0,0-1 0 0,2-2 0 16,1-4 0-16,1-4 0 0,1-2 128 0,1-5-128 0,1-5 0 0,2-2 0 16,1-3 176-16,3-5-176 15,6-2 192-15,2-3-192 0,3-1 144 0,0-2-144 16,1-2 0-16,0-3 144 0,-2 2-384 0,-2-1-80 0,-1 2 0 15,-2 1-12336-15</inkml:trace>
  <inkml:trace contextRef="#ctx0" brushRef="#br1" timeOffset="1.31358E6">11694 17646 14111 0,'-14'0'624'0,"8"0"128"0,0 0-608 0,-1 0-144 0,1 0 0 0,0-2 0 0,1 2 480 0,5 0 64 16,-6-2 16-16,6 2 0 0,0 0-272 0,0 0-48 0,0 0-16 0,0 0 0 16,0 0-48-16,0 0-16 0,0 0 0 0,0 0 0 15,0 0-160-15,0 0 128 0,0 0-128 0,0 0 128 16,0 0-128-16,0 0 0 0,3 4 0 0,0 2 0 16,2-2 0-16,1 2 0 0,1-3-144 0,1 3 144 15,2-3 0-15,1 0 0 0,4 1 0 0,3 1 0 16,3-4 0-16,0 1 0 0,2-2 0 0,1 0 0 15,2-3 0-15,0-2 144 0,-1 1-144 0,0-2 128 16,1 0-128-16,0 0 128 0,1 0-128 0,2-1 128 16,1 1-128-16,0 0 0 0,1 3 0 0,3-2 0 15,2 4 0-15,2 1 0 0,0 0 0 0,0 0 0 16,-1 0 0-16,-1 0 0 0,-2 0 0 16,-1 1 0-16,1 2 0 0,-2-1 0 0,0-1 0 0,-1 1 0 0,-1 2 0 15,0-2 0-15,0 2 0 0,-2 0 0 16,1 0 0-16,-1 0 0 0,0-1 0 0,-2 0 128 0,-3 0-128 15,0 0 192-15,-3 0-192 0,-2 1 192 0,0-2-192 0,-3 2 160 16,-1-2-160-16,1 1 160 0,-3-2 48 0,-1 2 16 16,1 0 0-16,-1-1 0 0,1 2 16 0,-1-2 0 15,-1-1 0-15,1 4 0 0,-2-2-112 0,0 1-128 16,-1 2 176-16,0-3-176 0,2 2 144 0,-1 2-144 16,1-1 0-16,-2 0 144 0,0 3-144 0,1-2 0 15,-1 5 144-15,-1-3-144 0,2 3 128 0,-2 2-128 16,-1-1 128-16,0 1-128 0,-2 0 160 0,1 1-32 15,0 3-128-15,0-3 192 0,-2-1 16 0,1 2 0 0,-1-1 0 16,1 1 0-16,-1-2-64 0,1 1-16 16,-1 3 0-16,2-2 0 0,0-1-128 0,1 3 0 15,-1-3 0-15,1 3 128 0,-1-2-128 0,0-1 0 0,1 0 144 0,0-2-144 16,0 2 144-16,0-2-144 0,1 1 192 0,1-2-192 16,0 0 176-16,-1 1-176 0,0-1 160 0,0 2-160 15,0-1 144-15,1-1-144 0,-1 0 128 0,-1 1-128 16,-1-1 160-16,0-1-160 0,1 1 192 15,-1 1-192-15,-2-3 144 0,0 1-144 16,-1-2 0-16,0 3 144 0,1-3-144 0,-2 1 0 0,0-1 0 0,1 2 128 16,0-1-128-16,-2-1 128 0,0 1-128 0,0-1 128 15,-2 2-128-15,1 2 0 0,-1-4 0 0,-2 3 128 16,1 0-128-16,-2-2 0 0,0 1 144 0,0-1-144 16,0 2 128-16,-1-3-128 0,0 2 128 0,0-1-128 0,0-1 192 0,-1-1-16 15,0-2-16-15,-1-2 0 16,2 2 240-16,-1-3 48 0,0 0 16 0,-1 0 0 0,0 1-208 0,-1 1-64 15,1-4 0-15,-3 1 0 0,2 2-48 0,-1-2-16 16,1-2 0-16,-1 4 0 0,0-2 16 0,0-1 0 16,2 2 0-16,-2-1 0 0,2-1-144 0,-1 1 0 15,-1-2 0-15,-1 3 0 0,2-2 0 0,-1 1 0 16,1-2 0-16,-1 2 0 0,2 0 0 0,0-2 0 16,-2 2 0-16,1-2 0 0,-3 2 0 0,2 0 128 15,1-2-128-15,-2 2 0 0,1-2 0 0,-1 0 128 16,0 0-128-16,-1 0 0 0,0 0 128 0,2 0-128 15,-1 0 0-15,0 1 128 0,1-1-128 0,-2 3 0 16,-1-3 0-16,0 2 128 0,0-1-128 0,1 2 0 16,-1 0 0-16,0 0 0 0,-2-2 0 0,0 4 0 15,-2-2 0-15,1 1 0 0,-1 1 0 0,2-2 0 16,-1 3 0-16,1 0 0 0,-1 0 0 0,1 1 0 0,-3-1 0 16,3 0 0-16,-1 0 0 0,1 0 0 0,-2 0 0 0,2 0 0 15,-1 0 0-15,1-3 0 0,-1 3 0 16,1-2 0-16,0-2 0 0,-1 2 0 0,2-2 0 0,-1-2 0 15,0 1 0-15,0 1 0 0,-2-2 0 0,1 0 128 16,-1 3-128-16,0-3 0 0,1 0 0 0,-2 1 0 16,0 1 0-16,0-2 0 0,2 3 0 0,-1 0 0 15,2 1 0-15,-2-2 0 0,2-2 0 0,-1 3 0 16,1-2 0-16,0 1 0 0,1 2 0 0,-1-2 0 16,2-2 0-16,-1 1 0 0,-1 2 0 0,1-1 0 15,1-2 0-15,1 0 0 0,0 0 0 0,0 0 0 16,0 0 0-16,1-2 0 0,0 2 0 0,0-4 0 15,1 2 0-15,-2 2 0 0,0-4 0 0,0 2 0 0,-1 1 0 0,0-2 0 16,0 0 0-16,0-2 0 0,0 4 0 0,-2-2 0 16,1 0 0-16,0 0 0 0,-2 0 0 0,2 3 0 15,0-2 0-15,1 2 0 0,1 0 0 0,0 0 0 16,0 0 0-16,0 0 0 0,2 0 0 0,-2 0 0 16,-1 2 0-16,1-2 0 0,-1 0 0 0,2 0 0 15,1 1 0-15,-2-1 0 0,-1 0 208 0,0 0 112 16,-2 0 32-16,2 0 0 0,1-1-496 0,1 1-112 15,-1-2 0-15,1 2-16 0,0-4 272 0,1 2 144 16,-1 0-16-16,0-2 0 0,1 0-128 0,-2 1 0 16,0-2 0-16,0 1 0 0,-1 1 0 0,0-1 0 15,0-1 0-15,1 4 0 0,0-1 0 0,-1-2 0 0,0 2 0 0,0-1 0 16,0 2 0-16,1-1 0 0,-1 1 0 0,2-2 0 16,0 1 0-16,2 1 0 0,-1-2 0 0,2 0 0 15,0 1 0-15,-2-2 0 0,1-1 0 0,-1 2 0 16,1-1 0-16,1-2 0 0,-1 0 0 0,1 0 0 15,1-1 0-15,0-1 0 0,0-4 0 0,-1 2 0 16,0-1 0-16,1-1 0 0,1 2 0 0,0-2 0 16,0-1-144-16,0 1 144 0,0 1 0 0,-1 1 0 15,1-4 0-15,0 2 0 0,2 1 0 0,-1-1 0 16,0 2 0-16,-1 0-128 0,3-2 128 0,-1 3 0 16,0-1 0-16,1 1 0 0,1-1 0 0,-1 0 0 15,0 0 0-15,0 1 0 0,1-3 0 0,-1 2 0 16,1 1 0-16,1-3 0 0,0-2-128 0,0 1 128 0,-2-2 0 15,2 0 0-15,1-3-128 0,-1 3 128 16,0-3 0-16,-1 1 0 0,1 0 0 0,1 1 0 16,0-2 0-16,0 3 0 0,1-1 0 0,1 1 0 15,0-3 0-15,0 0 0 0,1 3 0 0,0 0 0 0,1-3-128 0,-1 2 128 16,1 2 0-16,0 1 0 0,0 1-144 0,0 3 144 16,2-3 0-16,0 3-144 0,1 0 144 0,1 1 0 15,2-2 0-15,-1 3-128 0,1-1 128 0,0-2 0 16,1 4 0-16,0-3-128 0,-2 0 128 0,2 0 0 15,1-1 0-15,0-1-128 0,0-1 128 0,-1 0 0 16,1-1 0-16,1 1 0 0,0-3 0 0,2 0 0 0,1 2 0 0,0-1 0 16,0-1 0-16,1 3 0 0,1-1 0 15,-2-2 0-15,2 2 0 0,0 1 0 0,1 1 0 16,-1-1 0-16,0-1-192 0,-2 2 64 16,1 1 0-16,1 1 0 0,-1-1 128 0,2 1 128 0,0 3-128 0,0 0 176 15,-1 0-176-15,1 0 0 0,0 3 0 16,0-3 0-16,0 3 0 0,0 0 0 0,3-1 0 0,-2 2 0 15,1-1 0-15,-1 0 0 0,0 1 0 0,-1 0 0 16,0 0 0-16,0-2 0 0,2 2 0 0,-4 0 0 16,0-2 0-16,-2 1 0 0,1-1 0 0,-2-1 0 15,0 2 0-15,1-1 0 0,-1 2 0 0,0-2 0 16,2 1 0-16,-2 0 0 0,0 1 0 0,-1-2 0 16,1 1 0-16,2 3 0 0,-1 0 0 0,2 0 0 15,-1 1 0-15,1 1 0 0,0 1 0 0,0 0 0 0,4 1-144 16,-1-2 144-16,0 2 0 0,0-1 0 0,0 2 0 15,-1-4 0-15,0 2 0 0,0-3 0 16,-2 0 0-16,-2 0 0 0,1 0 0 0,-2 0 0 0,0-3 0 0,1 2 0 16,-1 1 0-16,0 0 0 0,0 0 0 0,1-2 0 15,-1-1 0-15,-1 2 0 0,0 1 0 0,0 0 0 16,0 0 0-16,0 1 0 0,1 2 0 0,1-3 0 16,-2 2 0-16,1-1 0 0,0 4 0 0,0-1 0 15,1-1 0-15,-1 1 0 0,2 0 0 0,0 2 0 16,1-2 0-16,-1 2 0 0,1 0 0 0,-1-3 0 15,0 3 0-15,0-2 0 0,2 2 0 0,-3-1 0 16,-2-2 0-16,-2 1 0 0,1-2 0 0,0 2 0 16,0-1 0-16,-1 2-160 0,-1-2 160 0,1 1 0 15,-1-2 0-15,-1 2 0 0,2 0 0 0,-2 0 0 16,2-3 0-16,-2 4 0 0,1-4 0 0,-1 2 0 16,1 0 0-16,-2 0 128 0,-1 0-128 0,0 1 0 0,2 2 0 15,-1-1 0-15,0-2 0 0,1 3 0 0,-1-2 0 0,-1 2 0 16,1-1 0-16,0 1 0 0,-1-2 0 0,0 2 0 15,0-3 0-15,0 3 0 0,-1-1 0 16,0-1 0-16,0-1 0 0,-1 0 0 0,-1 0 0 0,1 1 0 16,1 2 0-16,0-2 128 0,-1 0-128 0,0 0 0 15,-1-1 0-15,1 3 0 0,0 0 0 0,-2-1 0 16,1-2 0-16,-2 3 144 0,2 0-144 0,1 1 0 16,-2 3 128-16,-1 0-128 0,1 0 0 0,0-1 0 15,1 0 0-15,-2 3 0 0,1-3 0 0,0 1 0 16,0 1 128-16,-1-1-128 0,0-1 0 0,1 3 0 15,-1-3 0-15,2 0 0 0,-1 1 0 0,2 2 0 16,-1-3 0-16,-2 1 0 0,2 1 0 0,-1-1 0 16,1 1 0-16,-1-2 0 0,1 1 0 0,1-1 0 15,-2 1 0-15,-1 0 0 0,1 0 0 0,-2-1 0 0,0 1 0 16,0 0 0-16,3-2 0 0,-3 0 0 0,0-1 0 0,1 1 0 16,0-1 0-16,-1 2 0 0,1-3 0 0,0 1 0 15,1 1 0-15,0 0 0 0,-1-1 0 0,0 2 0 16,2-3 0-16,-2 1 0 0,2 1 0 0,-1-1 0 15,1 2 0-15,0 0 0 0,-2-1 0 0,0 0 0 16,1 2 0-16,-1-3 0 0,2 2 0 0,-2 0 0 16,-1-2 0-16,0 4 0 0,2-2 128 0,-2 1-128 15,0-1 0-15,0 0 0 0,0 0 0 0,-1 1 0 16,0-2 0-16,0 2 0 0,0-1 128 0,-1-1-128 16,0 2 0-16,0-1 0 0,0-3 0 0,0 3 0 0,-1 0 128 0,0 1-128 15,1-2 0-15,0 1 0 0,-1 1 128 16,0-2-128-16,0-1 0 0,-1 2 0 0,3-9 0 0,0 0-13360 15</inkml:trace>
  <inkml:trace contextRef="#ctx0" brushRef="#br1" timeOffset="1.38195E6">13550 18233 6447 0,'0'0'576'16,"0"0"-576"-16,0 0 0 0,0 0 0 0,0 0 1792 0,0 0 240 16,0 0 48-16,0 0 16 0,0 0-1136 0,0 0-208 15,-5 2-48-15,5-2-16 0,-6 4-64 0,6-4-16 16,0 0 0-16,-7 2 0 0,7-2-160 0,0 0-48 15,0 0 0-15,-7 1 0 0,1 2 112 0,6-3 32 16,0 0 0-16,0 0 0 0,-7 0-16 0,7 0 0 16,-6 2 0-16,6-2 0 0,0 0 0 0,0 0 0 15,-6 4 0-15,6-4 0 0,-5 5-240 0,1 1-48 16,4-6-16-16,-2 8 0 0,1 0-224 0,0-1 0 16,1 1 128-16,0 2-128 0,1 2 128 0,0-1 0 15,1 3-128-15,2 2 192 0,1 0-192 0,-1 0 176 0,2 2-176 0,0 0 160 16,1 0 16-16,-1-1 0 0,0-1 0 15,0 3 0-15,1-1-48 0,0-1 0 0,1 2 0 0,-1-1 0 16,-1-2-128-16,0-1 0 0,0 1 0 0,-1 0 0 16,0-3 0-16,1 0 128 0,0 2-128 15,-1-4 128-15,0-1-128 0,-1 2 0 0,1-3 0 0,0 3 0 16,0-2 0-16,-1-1 0 16,-1-1 0-16,0 1 128 0,1-5-128 0,-4-4 0 0,3 6-192 0,-3-6 192 31,0 0-752-31,0 0-16 0,0 0-16 0,0 0 0 15,6 5-2112-15,3-1-432 0,14 5-64 0,-10-9-32 0</inkml:trace>
  <inkml:trace contextRef="#ctx0" brushRef="#br1" timeOffset="1.38266E6">13496 18345 13823 0,'0'0'608'0,"0"0"128"0,0 0-592 0,0 0-144 0,0 0 0 16,-1-3 0-16,-1-3 1376 0,-1 2 240 0,3-2 48 0,-1 1 16 16,0-1-992-16,0 0-208 0,1-1-32 0,1-2-16 15,-1 1-288-15,0 1-144 0,0-3 160 0,0 4-160 16,0-2 144-16,1 2-144 0,0 0 128 0,2 3-128 15,-2-3 0-15,0 0 0 0,1 0 0 0,1 0 0 16,0 2 208-16,1-2 16 0,1 3 0 0,0-3 0 16,3 0 64-16,0 0 16 0,0 0 0 0,2 3 0 15,2-3-160-15,-1 0-16 0,1-3-128 0,4 3 192 16,2-1 64-16,1 1 0 0,1 0 0 0,2 1 0 16,4-3-112-16,1 2-16 0,-1 1 0 0,0-1 0 0,1 1-128 15,-3 1 160-15,-2 1-160 0,0 3 160 0,-2-3-160 16,0 6 0-16,-2-1 0 0,-1 2 128 0,-1 2 64 0,0 1 0 15,-3 1 0-15,-2 4 0 0,0 1 192 0,0-1 32 16,-2 3 16-16,-2-1 0 0,-1 2-96 0,-2-1-16 16,-2 3 0-16,-2 0 0 0,2-1-48 0,-4 3-16 15,-1-1 0-15,-2-1 0 0,-1 1 48 0,-2-2 0 16,-2 1 0-16,-2 0 0 0,1 1 48 0,-4-1 16 16,1 1 0-16,-1 1 0 0,-2-1-176 0,-1-1-48 0,0 0 0 15,-2 1 0-15,-1-2-144 0,-1 1 0 16,1-2 0-16,0-3 128 0,-2 1-128 0,3-1 0 15,1-2 0-15,1 2-176 0,2-4 0 0,0 3 0 16,2-4 0-16,0 2 0 0,2-2-160 0,1-1-48 16,2-1 0-16,0 0 0 0,2 0 48 0,1 0 0 0,6-6 0 15,-3 6 0 1,3-6-240-16,0 0-32 0,0 0-16 0,0 0 0 16,0 0-272-16,0 0-48 0,0 0-16 0,10 6-10368 0</inkml:trace>
  <inkml:trace contextRef="#ctx0" brushRef="#br1" timeOffset="1.44483E6">14100 16442 3679 0,'0'0'320'0,"0"0"-320"15,0 0 0-15,0 0 0 0,0 0 1744 0,0 0 288 16,0 0 48-16,0 0 16 0,0 0-1504 0,0 0-288 16,0 0-64-16,0 0-16 0,0 0-32 0,0 0-16 15,0 0 0-15,-7 0 0 0,7 0 208 0,0 0 32 0,-6-3 16 0,6 3 0 16,0 0 176-16,-6 0 32 0,6 0 16 0,0 0 0 15,0 0-656-15,-6-2 0 0,6 2 0 0,0 0 0 16,0 0 0-16,-6-1 192 0,6 1-32 0,0 0 0 16,0 0-160-16,0 0 192 0,-5 0-192 0,5 0 192 15,0 0-192-15,0 0 0 0,0 0 0 0,-6 0 0 16,6 0 240-16,0 0 16 0,0 0 0 0,0 0 0 16,0 0 160-16,-6-3 32 0,6 3 16 0,0 0 0 15,0 0-96-15,0 0-32 0,0 0 0 0,0 0 0 16,0 0-48-16,0 0-16 0,0 0 0 0,0 0 0 15,0 0 32-15,0 0 0 0,0 0 0 0,0 0 0 16,-5 0-48-16,5 0 0 0,0 0 0 0,0 0 0 16,0 0-80-16,0 0-32 0,0 0 0 0,0 0 0 0,0 0 48 0,0 0 0 15,0 0 0-15,0 0 0 16,0 0-192-16,0 0 0 0,0 0 0 0,0 0 128 0,0 0-128 0,0 0 0 16,0 0 0-16,-6 3 0 0,6-3 0 0,0 0 0 15,0 0 0-15,0 0 0 0,0 0 0 0,-4 6 128 16,4-6-128-16,-2 7 192 0,2-7-192 0,0 0 0 15,-1 6 0-15,1-6 0 0,0 6 128 0,0-6-128 16,0 0 128-16,0 5-128 0,0-5 224 0,0 0-32 16,0 6-16-16,0-6 0 0,0 0-176 0,-1 9 160 15,1-9-160-15,0 0 160 0,0 7-16 0,0-7 0 16,0 0 0-16,0 0 0 0,0 0-16 0,0 0 0 16,0 0 0-16,0 6 0 0,0-6-128 0,0 0 192 15,0 0-192-15,0 0 192 0,0 0-192 0,0 0 0 0,0 0 144 0,0 0-144 16,0 0 0-16,0 0 128 0,0 0-128 0,0 0 0 15,0 0 0-15,0 0 0 0,0 0 0 0,0 0 0 16,0 0 0-16,0 0 0 0,0 0 0 0,0 0 128 16,0 0-128-16,0 0 0 0,0 0 0 0,0 0 0 15,0 0 0-15,0 0 0 0,0 0 0 0,0 0 128 16,0 0-128-16,0 0 0 0,0 0 0 0,0 0 0 16,0 0 0-16,0 0 0 0,0 0 0 0,0 0 0 15,0 0 0-15,0 0 0 0,0 0 0 0,0 0 0 16,2 8 0-16,-2-8 0 0,0 0 0 0,0 0 0 15,0 0 0-15,0 0 0 0,0 0 0 0,0 0 0 16,0 0 0-16,4 6 0 0,-4-6 0 0,0 0 0 16,0 0 0-16,0 0 0 0,3 4 0 0,-3-4 0 0,4 6 0 15,-4-6 0-15,4 3 0 0,-4-3 0 16,0 0 0-16,5 6 0 0,-5-6 0 0,5 4-128 0,-1 1 128 0,-4-5 0 16,0 0 0-16,4 4 0 0,1 1 0 0,0 1 0 15,-5-6 0-15,5 6 0 0,-1 0 0 0,1 1 0 16,0-4 0-16,-2 3-128 0,1 0 128 0,-1 0 0 15,2 0 0-15,-1 0 0 0,-1 0 0 0,1 0 0 16,-1 0 0-16,1 0 0 0,0 1 0 0,-2-2 0 16,2-1 0-16,-4-4 0 0,3 5 0 0,1 1 0 15,-1-2 0-15,-3-4 0 0,0 0 0 0,4 6 0 16,-4-6 0-16,3 3 0 0,1 3 0 0,-4-6 0 16,0 0 0-16,0 0 0 0,3 4 0 0,-3-4 0 15,4 4 0-15,-4-4 128 0,0 0-128 0,0 0 0 16,0 0 0-16,0 0 128 0,0 0-128 0,0 0 128 15,0 0-128-15,2 7 128 0,-2-7-128 0,0 0 0 0,0 0 128 0,0 0-128 16,0 0 0-16,0 0 128 0,0 0-128 0,0 0 0 16,0 0 0-16,0 0 0 0,0 0 0 0,0 0 0 15,0 0 0-15,0 0 0 0,0 0 0 0,0 0 0 16,4 5 0-16,-4-5 0 0,0 0 0 0,0 0 0 16,0 0 0-16,0 0-192 0,0 0 32 0,0 0 0 15,3 4 160-15,-3-4 224 0,0 0-48 16,0 0-16-16,5 1-368 0,-5-1-80 0,6 2-16 0,1-2-12368 15</inkml:trace>
  <inkml:trace contextRef="#ctx0" brushRef="#br1" timeOffset="1.44673E6">14345 16324 8223 0,'0'0'368'0,"0"0"80"0,0 0-448 0,0 0 0 0,0 0 0 0,0 0 0 16,0 0 528-16,0 0 32 0,0 0 0 0,0 0 0 15,0 0-16-15,0 0 0 0,0 0 0 0,0 0 0 16,0 0-32-16,0 0-16 0,0 0 0 0,0 0 0 15,0 0-48-15,-7 0-16 0,7 0 0 0,0 0 0 16,-9-2-48-16,9 2 0 0,0 0 0 0,0 0 0 16,0 0 64-16,-5-2 0 0,5 2 0 0,0 0 0 15,-8-2-64-15,8 2-16 0,-7-3 0 0,7 3 0 16,0 0-160-16,0 0-16 0,-7 2-16 0,7-2 0 16,0 0-176-16,-8 3 0 0,2 3 0 0,1 0 0 0,2 1 0 0,-1 2 0 15,2 0-176-15,-1 1 176 0,2 2 0 0,1-1-128 16,-1-1 128-16,1 2 0 0,0-3 0 0,2 3 0 15,-1-2 0-15,1 0 0 0,-1-2 0 0,1 0-128 16,1-1 128-16,0 1 0 0,1-4 0 0,-4-4 0 16,0 0 0-16,4 6 0 0,1-3 0 0,0 0 0 15,0-1 0-15,-1-1 0 0,2-1 0 0,-1 0 0 16,-5 0 0-16,7-1 0 0,-7 1 0 0,6-2 176 16,0-2-176-16,-1-2 192 0,0 1-192 0,-2 2 0 15,1-3 144-15,-1 0-144 0,1 2 144 0,-2-1-144 16,2-1 192-16,-2 2-192 0,1-2 240 0,-1 0-64 15,0 0-16-15,-1 0 0 0,1-1-16 0,-1-1 0 0,0 2 0 16,-1-4 0-16,-1 4-16 0,0-2 0 0,-1 1 0 16,0 1 0-16,1 0 0 0,-1 0-128 15,-1 0 192-15,1 0-64 0,-1 0-128 0,1-1 0 0,0 1 0 0,2 6 128 16,-4-6-128-16,1 1 0 0,3 5 0 0,-3-6 0 16,1 0 0-16,-1 0 0 0,3 6 0 0,0 0 0 15,-2-6 0-15,2 6-176 0,-1-6 176 0,0-1-128 16,1 7 128-16,0 0 0 0,1-6 0 0,1 0-128 15,1 0 128-15,-1 2 0 0,2-2-144 0,-1 0 144 16,1 3 0-16,0-2 0 0,1-1 0 0,0 3 0 16,1-1 0-16,-1-1 0 0,-1 2-144 15,1-1 144-15,0 2 0 0,0-2 0 0,1 1-128 0,-1-2 128 16,1 1 0-16,-1 1 0 0,-5 3 0 0,6-2 0 16,-1 0 0-16,-5 2 0 0,6-2 0 0,-6 2 0 15,0 0 0-15,6 0-192 0,-6 0 192 0,0 0-160 16,0 0 160-16,6 4 0 0,-6-4 160 0,4 5-160 0,0-1 144 15,-2 2-144-15,1 0 128 0,-2 2-128 0,-1-2 0 0,1 4 128 16,0-2-128-16,2-1 0 0,-1 1 0 16,0 2 0-16,1-3 0 0,-2 1 0 0,1 2 0 0,1-2 0 15,0-2 0-15,1 4 0 0,-1-5 0 0,1 3 0 16,-4-8 128-16,5 6-128 0,1-1 0 0,-2 1 0 16,2-2 0-16,0 1 0 0,-1-2 0 0,-5-3 0 15,7 3 0-15,-1-3 128 0,0 1-128 0,0-1 128 16,0-1-128-16,0 1 128 0,-1-3 0 0,-5 3-128 15,5-2 192-15,0-2-64 0,1 1 144 0,-1-3 32 16,0 0 0-16,-2 0 0 0,1 0 80 0,-2 0 0 0,1 0 16 16,-1-3 0-16,0 3-176 0,1-4-32 0,-2 2-16 15,-1 1 0-15,0-3-176 0,0 0 0 0,0 0 144 16,-1 3-144-16,-1-1 0 0,0-2 0 0,1 2 0 0,-1 1 0 16,-1-2 0-16,1 0 128 0,-1 3-128 0,1-2 0 15,0 1 0-15,-1 1 0 0,1 0 0 0,0 0 0 16,-1-3 0-16,1 5 0 0,1-2 0 0,1 6 0 15,-2-6 0-15,0 0 0 0,1 0 0 0,1 6 0 16,0-6 0-16,0 0 0 0,0 0 0 0,0 0 0 16,1-1-128-16,0 1 128 0,0 0-128 0,1 0 128 15,0 0 0-15,0 0-128 0,2 1 128 0,-2 1 0 16,1-2 0-16,0 0-160 0,1 3 160 0,-4 3 0 16,3-5-160-16,1 1 160 0,1 1-128 0,-5 3 128 15,0 0 0-15,4-3-160 0,1 1 160 0,-5 2 0 0,6 2-192 0,-1 1 192 16,1-2-192-16,-1 4 192 15,2-2-192-15,-1 3 64 0,0 1 128 0,1 4-208 0,0-2 208 0,0 3-144 16,1 1 144-16,-1 2-128 0,0 0 128 16,1 0 0-16,1-2-144 0,-1 2 144 0,-1-3-240 0,2-3 32 15,-2-3 0-15,-1 4 0 0,0-5 64 0,1 1 16 16,-1-2 0-16,-1 2 0 0,-1-4 128 0,1 2 0 16,-5-4 0-16,5 0 0 0,1 0 0 0,-6 0 0 15,5-1 0-15,-5 1 0 0,4-5 144 0,1 1-144 16,0-2 192-16,-2 0-192 0,1 1 176 0,-2-5-176 15,1 2 160-15,-1 1-160 0,-1-2 208 0,0 0-48 16,1-1-16-16,-2 1 0 0,0 0-16 0,0 0 0 16,0-1 0-16,-2 0 0 0,1 3-128 0,0-2 0 0,0 0 0 0,-2 3 0 15,1 0 128-15,0 0-128 0,-1-1 128 0,3 7-128 16,-3-5 0-16,-1 2 128 0,2-3-128 0,2 6 0 16,-4-6 128-16,1 2-128 0,3 4 128 0,0 0-128 15,-6-3 176-15,1-2-48 0,5 5-128 0,-5-4 192 16,5 4-192-16,0 0 0 0,0 0 0 0,0 0 0 15,0 0 0-15,0 0 0 0,0 0 0 0,0 0 0 16,-4-3-288-16,4 3 0 0,-2-4 0 0,2 4-10976 16</inkml:trace>
  <inkml:trace contextRef="#ctx0" brushRef="#br1" timeOffset="1.44827E6">15581 16326 6447 0,'0'0'272'0,"-6"2"80"0,0 0-352 0,0-2 0 15,-1 0 0-15,1 0 0 0,1 0 3920 0,0 2 720 16,-1-2 144-16,6 0 16 0,-4 0-3264 0,4 0-640 15,0 0-144-15,-5 4-32 0,5-4-336 0,-5 3-80 16,5-3-16-16,0 0 0 0,-5 6-160 0,5-6-128 16,0 0 144-16,-3 6-144 0,3-6 0 0,-1 9 0 15,1-2 0-15,0 2 0 0,1 2 0 0,0-2 0 0,0 3 0 0,2 0 0 16,0 1 0-16,2 1 0 0,0 2 0 0,-1-1 0 16,2 3 0-16,0 1-128 0,0 2 128 0,1 0 0 15,0-2 0-15,1-2 0 0,-3 5 0 0,1-3 0 16,2-1 0-16,-1-1 0 0,2-1 0 0,-2-1 0 15,0 1 0-15,0-4 0 0,-1 2 0 0,2-3 0 16,0-1 0-16,-2 0-160 0,0-1 0 0,-2-3 0 31,1-3-592-31,-1 0-112 0,-4-3-32 0,5 2-6560 0,-1-4-1312 16</inkml:trace>
  <inkml:trace contextRef="#ctx1" brushRef="#br1" timeOffset="1.37487E6">21514 17966 0,'0'0'0,"0"0"16</inkml:trace>
  <inkml:trace contextRef="#ctx0" brushRef="#br1" timeOffset="1.44945E6">15852 16348 16927 0,'0'0'752'0,"0"0"144"0,0 0-704 0,0 0-192 15,-1-6 0-15,-1 2 0 0,2 4 576 0,-4-6 96 16,2 2 16-16,2 4 0 0,-4-6-368 0,4 6-64 16,-2-4 0-16,2 4-16 0,-6-3 64 0,6 3 16 15,0 0 0-15,-7-3 0 0,7 3-64 0,-7 0-16 16,7 0 0-16,-8 3 0 0,8-3 0 0,-8 3 0 16,1 3 0-16,0 2 0 0,2-1-32 0,0 3 0 0,-1 1 0 0,2 2 0 15,0-1-208-15,2 3 0 0,2-1 0 16,-1-1 0-16,0 2 0 0,1 0 0 0,2-2-128 0,0 1 128 15,1-4 0-15,0-1 0 0,1 0 0 0,1 0 0 16,-2-3 0-16,1-2 0 0,1 0 0 0,-1-3 0 16,-4-1 0-16,6 3 0 0,0-3 0 0,0 0 0 15,-6 0 0-15,7-3 0 0,0 0-128 0,-1 1 128 16,0-2 0-16,0 0 0 0,0 0 0 0,0 0 0 16,0-2 0-16,-2 3 144 0,0-3-144 0,1 0 128 15,-1-4 64-15,-1 4 0 0,1-2 0 0,-2 1 0 16,-1-3 0-16,2 0 16 0,-2 0 0 0,0-2 0 15,-1 3-208-15,0-3 0 0,-1 2 0 0,-3-1 0 0,2-1 0 0,-2-1 144 16,1 1-144-16,-2 0 128 0,0 2 0 0,2-1-128 16,-1 1 192-16,-1 2-64 0,1-2-128 0,0 1 0 15,2-3 0-15,-2 2 0 0,2 2 0 0,-1-1 0 16,1 3 0-16,0-3 0 0,0 5 0 0,2-5 0 16,0 1 0-16,0 1-176 0,2-1 176 0,-1 0 0 15,1 3-144-15,1-4 144 0,-1 3 0 0,2-1-176 16,-1-1 176-16,1 2-128 0,-1 0 128 0,2 0-128 15,1-1 128-15,1 1-128 0,1 0 128 0,-1 2-128 16,1-1 128-16,-1 0-128 0,0 1 128 0,-2 1 0 16,1-1 0-16,-1-1 0 0,3 2 0 0,-2 0 0 15,-6 3 0-15,7 0 0 0,0 3 0 0,-1-3 0 16,1 2 0-16,-1-1 0 0,0 4-128 0,0-1 128 16,0 3-128-16,-1 1 128 0,1 2-144 0,0 1 144 15,0 5-160-15,-1-2 160 0,1 2-144 0,-1 1 144 16,-1-1-128-16,1 2 128 0,0-3 0 0,-1 0 0 15,-2-3 0-15,0 1 0 0,1-1 0 0,-1 0 0 16,0 0 0-16,1-2 0 0,-1-1 0 0,1 3 0 0,-1-4 0 0,0-1 0 16,1-1 0-16,-3-6 0 0,0 0 0 0,2 6 128 15,-2-6-128-15,0 0 144 0,5 4-144 0,-5-4 160 16,7 0-160-16,-7 0 128 0,6-4-128 0,0 1 128 16,0-3-128-16,-2-3 0 0,1 2 0 0,0-1 128 15,1-2-128-15,-3-1 0 0,1 1 0 0,0-2 128 16,-1 3-128-16,2-2 0 0,-3-2 0 0,1 1 128 15,-1-3-128-15,-1 2 0 0,2-2 0 0,-1 0 0 16,-2 0 0-16,0 0 128 0,0 0-128 0,0-1 0 16,0 1 0-16,-1 0 0 0,0 0 0 0,-1 0 0 0,1 3 0 15,0-1 0-15,1 5 0 0,-1-2 0 0,0 4 0 0,1 0 0 16,0 0 0-16,0 6 0 0,0 0 0 0,0 0-176 16,0 0 176-16,0 0-128 0,0 0-16 0,0 0 0 15,0 0 0-15,0 0 0 0,0 0 0 0,6 4 0 16,0 1 0-16,-1 2 0 0,1-1 16 0,1 0 0 15,1 2 0-15,-1 1 0 0,2 1 128 0,-2-2 0 16,0-1-144-16,1-1 144 0,0 0 0 0,-1 0 0 16,1-3 0-16,-1 0 0 0,1 1 0 0,-1-2 0 15,0 2 0-15,0-2 0 0,1-2 0 0,-1 1 0 16,2 2 0-16,-1-3 0 0,-1 0 0 0,1 0 0 16,1 0 0-16,-1 0 0 0,0 0 0 0,1-3 0 15,-2 2 0-15,0 1 0 0,-1-2 0 0,-6 2 128 16,7-2-128-16,-1-2 0 0,-1 0 192 0,-1-2-32 0,0 0-16 0,0 0 0 15,-2 0 224-15,0-3 32 0,-1-1 16 16,1 1 0-16,-4 1 16 0,1-2 0 0,0-2 0 0,-1 0 0 16,-1 0-112-16,0-1 0 0,-1 2-16 0,-1-5 0 15,0 2-32-15,-1 1 0 0,-2-3 0 0,0 2 0 16,-1 1-80-16,-1-2-32 0,1 3 0 16,-1 0 0-16,1 0-160 0,-2 3 0 0,0 0 0 15,1 2 128-15,0 1-128 0,2 0-256 0,0 4 64 0,-1-1 16 16,1 3-480-16,0 3-112 0,2-1 0 0,-1 4-7424 15,-1 0-1488-15</inkml:trace>
  <inkml:trace contextRef="#ctx0" brushRef="#br1" timeOffset="1.45012E6">15902 17085 8287 0,'0'0'368'0,"0"0"80"0,0 0-448 0,0 0 0 0,-6-2 0 0,6 2 0 0,-6-4 2560 0,6 4 416 15,-5 0 96-15,-1 1 0 0,6-1-1600 0,-8 5-320 16,3-2-64-16,0 1 0 0,0 2-512 0,1 0-112 15,1 0-16-15,-1 2 0 0,1-1 32 0,0 3 0 16,2 2 0-16,1-3 0 0,0 3-480 0,0 2 0 16,1 2 0-16,2 1-160 0,0 2 160 0,2 3 0 15,1-1 0-15,1 5-128 0,1 2 128 16,2-1 0-16,-1 0 0 0,2 1-128 0,0 0-16 0,0 2 0 16,-1-1 0-16,1 0 0 0,0 1 144 0,-2 0-128 15,1-5 128-15,-1 1-128 0,-1-4 128 0,-1-1 192 16,1 1-32-16,-1-4-16 0,0 3-144 0,-1-2 0 15,0-5 0-15,-2 1 128 0,1 1-128 0,-1-4 0 16,-1 0 0-16,1-5 128 0,-1 1-320 0,0-2-80 0,-3-6-16 16,0 0 0-1,0 0-624-15,0 0-128 0,0 0-32 0,5 3-8992 0</inkml:trace>
  <inkml:trace contextRef="#ctx0" brushRef="#br1" timeOffset="1.45142E6">16274 17258 11055 0,'0'0'480'0,"0"0"112"0,0 0-464 0,0 0-128 0,0 0 0 0,0 0 0 0,0 0 2752 0,0 0 512 16,-7-2 128-16,7 2 0 0,0 0-2560 0,-9 0-528 16,9 0-112-16,-8 2 0 0,8-2-192 0,-7 4 0 15,0-1 0-15,0 3 128 0,1 3-128 0,1-2-144 16,0 3 144-16,1 6-208 0,-1-1 80 0,0 3 128 16,2 1-208-16,0-1 80 0,2 3 128 0,0-2-128 15,2 1 128-15,-1 2-128 0,1-3 128 0,0 1 0 0,1-5 0 0,-1 1 0 16,0-1 0-16,1-3 0 0,3 0 0 15,-1-3 0-15,0 0 0 0,0-2 0 0,1-1 0 16,1 0 0-16,-2-4 0 0,1 2 0 0,1-4 0 16,-1 0 0-16,0-3 0 0,-1 2 0 0,2-2 0 15,-1-2 0-15,0-2 0 0,-1 1 128 0,1-3-128 0,0 0 0 16,0-1 0-16,-2 2 144 0,0-4-144 0,-1 0 0 16,0 2 160-16,0-2-160 0,-1 0 128 0,-2 0-128 15,1-1 128-15,-2-1-128 0,1 2 128 0,-1-1-128 16,-1-1 0-16,1-2 0 0,-1 3 128 0,0-1-128 15,0 2 0-15,-1 0 0 0,-1 3 0 0,1 2 0 16,0-2 0-16,0 3 0 0,0 0 0 0,-1 3 0 16,5 3-160-16,-4-6-16 0,4 6 0 0,0 0 0 15,0 0-128-15,-3-4-16 0,3 4-16 0,0 0 0 16,0 0-80-16,0 0-16 16,-1-6 0-16,1 6 0 0,2-6 0 0,2 0 0 0,0 1 0 15,1-1 0-15,1 0 160 0,0 0 16 0,1-1 16 0,0-2 0 0,1 3 240 0,1-1 0 16,0-1 0-16,1-2-144 0,0 5 144 0,1-4 0 15,1 2 0-15,0-4 0 0,-3 4 128 0,0-1 48 16,0 1 16-16,1 1 0 0,-2 0-64 0,0 2 0 16,1 0 0-16,-2 0 0 0,-1 2 112 0,-6 2 16 15,7 0 0-15,-7 0 0 0,0 0-64 0,6 4 0 16,-2 4 0-16,0-2 0 0,0 2-192 0,-3 1 0 16,0 1 0-16,0 2 0 0,-1 2 0 0,0-1 0 15,-1 2 0-15,0 3 0 0,0 0 0 0,-1-1 0 16,0 0 0-16,0 1 0 0,-1 0 0 0,0-2 0 15,0-1 0-15,1 0 0 0,0-3 0 0,-1 0 0 16,2 0 0-16,0-3 0 0,0-3 0 0,1 3 144 16,0-9-144-16,0 7 128 0,0-7-128 0,0 0 0 0,0 0 0 0,0 0-176 15,0 0 176-15,0 0 0 0,0 0 0 0,6 0 0 16,-2-3 128-16,2 2 48 0,-1-5 16 0,0 3 0 16,1-6 48-16,-2 4 16 0,2-5 0 0,-1 1 0 15,2-2-80-15,-1 1-16 0,-1-3 0 0,0 1 0 16,-1-2-32-16,1 1-128 0,-1-2 192 0,-1 0-64 15,1 2-128-15,-1-1 192 0,0 2-192 0,-1 2 192 16,-1-2-192-16,2 2 128 0,-2 0-128 0,0 0 128 16,-1 3-128-16,0 1 0 0,0 0 0 0,0 6 0 15,0 0 0-15,0-6 0 0,0 6 0 0,0 0 0 16,0 0 0-16,0 0 0 0,0 0 0 0,0 0 0 0,0 0 0 0,0 0 0 16,0 0 0-16,0 0-176 0,0 0 176 0,-6-2-192 15,6 2 192-15,0 0-192 0,0 0 192 0,-6 0 0 16,6 0-144-16,0 0 144 0,0 0 0 0,0 0 0 15,0 0-144-15,0 0 144 0,0 0 0 0,0 0-160 16,0 0 160-16,0 0-128 0,0 0 128 0,0 0 0 16,3-6 0-16,-1 0-128 0,2-1 128 15,0 2 0-15,1 1 0 0,1-1-128 0,1 1 128 0,0 0 0 16,2-2 0-16,-1 4 0 0,0-1 0 0,2 0 0 16,-2 3 0-16,0-2 0 0,2 1 0 0,-1 1 0 15,0 0 0-15,-1 0 0 0,0 0 0 0,3 1 0 16,-2 1 0-16,0 1 0 0,-1-2 0 0,2 3 0 15,-3 0 0-15,-1 2 0 0,1 1 0 0,0 1 0 16,1 2 0-16,-1 2 0 0,0 0 0 0,0 0 0 16,2-1-160-16,-1 2 160 0,0-1-160 0,1 4 160 0,0-2-128 0,1 1 128 15,-1-2-384-15,1 2 0 0,-1-3 0 0,0-3 0 16,-1 3 192-16,-1-3 64 0,0-1 0 16,0 0 0-16,2-2 128 0,-2 0 176 0,-1-3-48 0,1 0 0 15,0-3 64-15,-7 0 0 0,6 0 0 0,1-3 0 16,-1-3 96-16,-1 0 32 0,-2-1 0 0,-1-1 0 15,1-1 192-15,-2-3 64 0,0 0 0 0,-1 0 0 16,-1-1 144-16,0 1 48 0,-2-1 0 0,0-1 0 16,-1 2-416-16,-3-1-80 0,1 1-16 0,0 0 0 15,-1 0 192-15,0 3 16 0,0-3 16 0,-1 2 0 16,-1 1-224-16,-1 0-32 0,-1 0-16 0,-1-1 0 16,1 0-208-16,1 3 0 0,0-2-144 0,1 3 144 15,-1 1-1808-15,-2-3-272 0</inkml:trace>
  <inkml:trace contextRef="#ctx0" brushRef="#br1" timeOffset="1.49796E6">16337 4555 10127 0,'0'0'896'0,"-10"0"-704"15,0 1-192-15,-2 1 0 0,0-2 256 0,-2 3 0 0,-2-2 16 0,0-1 0 16,-2 2-112-16,0-2-32 0,-2 3 0 16,-2-3 0-16,1-3-128 0,1 3 0 15,-1-2 144-15,-1-2-144 0,1 2 384 0,-1 1 0 0,1 1 0 16,1 0 0-16,-1 1 128 0,-1 1 48 0,0 2 0 0,-1-2 0 15,-1 4-48-15,1-2-16 0,-4 2 0 0,1 0 0 16,-1 0-176-16,0 0-16 0,-1 1-16 0,2-1 0 16,0 0-32-16,0 0-16 0,1 0 0 0,0-1 0 15,1-1 16-15,2 2 0 0,-1-1 0 0,1-2 0 16,-2 1 64-16,0-2 0 0,2 2 16 16,-2-4 0-16,1 0 368 0,-1 0 64 0,-3-4 0 0,0 2 16 15,1-4-192-15,0 0-32 0,-1-1-16 0,0-4 0 16,3 4-160-16,-1-2-16 0,1 0-16 0,0 2 0 15,2-1-224-15,-1-1-128 0,2 2 160 0,-2 1-160 0,-2 0 128 0,0 3-128 16,-1-3 0-16,0 4 0 0,-1 2 0 0,-3 0 128 16,-3 0-128-16,-2 0 0 0,1 2 0 15,1-1 0-15,1 4 0 0,2-2 0 0,0 6 0 0,4-4 0 16,2 3 0-16,2 1 0 0,2 0-160 0,1 3 160 16,1-3-128-16,0 3 128 0,1 3 0 0,1 1 0 15,0 2 0-15,2 1-128 0,0 1 128 0,1-1-192 16,1 2 192-16,0 3-192 0,1 1 192 0,1 2 0 15,-1-3 0-15,2 3 0 0,-1 0 0 0,2 1-128 16,1-1 128-16,0 0 0 0,1-2 0 0,0 1 0 16,2-1 0-16,2 0 0 0,1-1 0 0,2 1 0 15,1-1 0-15,2-1 0 0,-1 0-160 0,3 1 160 16,2-3-192-16,2 3 192 0,2-3 0 0,0-2-128 16,0 1 128-16,1-1 0 0,1-1-128 0,1 0 128 0,2 1-192 0,1-4 192 15,1 2-256-15,1-2 64 0,2-2 16 0,2 2 0 16,2-2 176-16,2 1-128 0,0-1 128 0,2-1-128 15,2 0 128-15,1 0 0 0,1-1 160 0,1-3-160 16,-1 0 0-16,1-2 0 0,0 0 0 0,1-3 0 16,0 0 0-16,0-2 0 0,4 1 0 0,1-2-160 15,4 1 160-15,3 2 0 0,2-3 0 0,2 0 128 16,0 0-128-16,-3-3 0 0,-1 2-128 0,1-1 128 16,1-2 0-16,1 2 0 0,2 1 0 0,0-2 0 15,-1-3 0-15,-1 3 0 0,-1-3 0 0,-3 0 0 16,0 0-176-16,-2-3 176 0,0 0-208 0,0 0 80 15,0-3 128-15,0 0 0 0,0-6 128 0,-4-1-128 0,-3-6 256 0,-3-2-32 16,-2-3 0-16,-3 0 0 0,-4-7 48 16,-1-2 16-16,-2-1 0 0,-3-1 0 0,-2 0-128 0,-3 2-32 15,-3 0 0-15,-1 0 0 0,-3 0 0 0,-2 2 0 16,-3 3 0-16,0 0 0 0,-2 3-128 0,-3 2 0 16,-2-1 144-16,-2 3-144 0,-2 2 192 0,-2 4-48 15,-2-1 0-15,-2 7 0 0,0-2-144 0,-3 4 0 16,-3 4 0-16,-1 0 0 15,-2 2-320-15,-2 5-112 0,-2-2-16 0,-3 4-11584 0</inkml:trace>
  <inkml:trace contextRef="#ctx0" brushRef="#br1" timeOffset="1.52005E6">18222 4408 17439 0,'0'0'384'0,"0"0"64"0,-7-1 32 0,-2-2 32 0,1 2-512 0,2-1 0 16,6 2 0-16,-9 0 0 0,0 0 288 0,0 0-32 16,-1 2-16-16,-1-1 0 0,-2-1-48 0,-2 3-16 15,0-3 0-15,-2 1 0 0,-1-1 160 0,-1 0 48 16,-1-1 0-16,-1 1 0 0,-2 0-384 0,0 0 0 0,-2 0 0 0,-3 0 0 15,0 0 0-15,-2 3 0 16,-1-1 0-16,-2 4 0 0,-1-2 0 0,-6 0 0 16,-2-2 0-16,-2 0-128 0,0 2 128 0,0 2 0 0,1 0 0 0,-1 3 0 15,-2 1 0-15,-3 2 0 0,-1 1 0 0,-2-1-128 16,-2-1 128-16,-1 1 0 16,3 2 0-16,0 0 0 0,-1 1 0 0,0-1 0 15,1-1 0-15,-4 2 0 0,-3-6 0 0,-1 1 0 0,1-1 0 0,2-1-128 16,2 2 128-16,1 2 128 0,-1-3-128 0,0 3 176 15,-2-2-176-15,2-2 0 0,0-5 0 0,3 3-176 16,3-2 176-16,2 1 0 0,0-2 128 0,3 1-128 16,2-2 0-16,-1-2 0 0,-1 0 0 0,1 0 0 15,2-2 0-15,0-4 0 0,2 0 128 0,4 0-128 16,0 0 304-16,3 2-16 0,2-1 0 0,1 1 0 16,-1-2-288-16,2 2-272 0,0-1 48 0,1 1 16 15,0-1 208-15,-1-1 160 0,1 3-32 0,0-3 0 0,1 2 144 16,0-2 32-16,1 0 0 0,1 0 0 0,3 1 176 0,-1 1 32 15,2-2 16-15,0 4 0 0,1-2-528 0,1 1 0 16,1 3 0-16,0 0 0 0,0 0 0 0,-1 0 0 16,0 3 0-16,1 1 0 0,0 0 0 0,0 0 0 15,2 2 0-15,-1 0 0 0,1 1 0 0,-2-1 0 16,0 2 0-16,-1-1 0 0,1 4 0 0,1-2 0 16,-1 1 0-16,0-1 0 0,-1 0 0 0,1 0 0 15,-1 1 0-15,0-2 0 0,3 4 0 0,-1-3 0 16,2 1 0-16,0 2 0 0,1-3 208 0,0 3 48 15,1 0 0-15,0 1 0 0,1-1-432 0,0 0-80 16,2 0 0-16,-1 0-16 0,2 1 272 0,1 1 0 16,1 1-128-16,1 1 128 0,2-1 0 0,-1 1 0 15,1 1 0-15,-2 1 0 0,3 1 0 0,-1-1-160 0,1 1 160 16,-1 1-128-16,1 2 128 0,0-3 0 0,1 1 128 16,-2 1-128-16,1-2 0 0,1 1 0 0,1-1 0 0,0-1-128 15,0 0 128-15,-2-3 0 0,2 1 0 0,-1-1 0 16,1-3 128-16,0 0-128 15,0-3 128-15,0 1-128 0,0-2 320 0,-1-1-16 0,1-1 0 0,0-6 0 16,-1 6-160-16,1-6-16 0,-3 6-128 0,3-6 192 16,-2 6 0-16,2-6 0 0,-3 6 0 0,3-6 0 15,0 0 0-15,-4 4 0 0,4-4 0 0,-4 6 0 16,4-6-64-16,0 0 0 0,0 0-128 0,0 0 192 16,0 0-64-16,0 0 0 0,0 0-128 0,0 0 192 0,0 0 80 15,0 0 16-15,0 0 0 0,0 0 0 16,0 0-288-16,0 0 0 0,0 0 0 0,5 3 0 0,2-1 0 15,-1 1 0-15,-6-3 0 0,9 1 0 16,-1 1-176-16,0-2-80 0,3 3-32 0,-2-2 0 0,3-1 288 16,1 2 0-16,0-2 0 0,3 3 0 0,0-2 0 0,1 1 0 15,1 2 0-15,1-2 0 0,1-2 0 0,1 4 0 16,1-2 0-16,-1 2 0 0,2-4 0 0,-1 0 0 16,0 0 0-16,-1 0 0 0,1-3 0 0,1 3 0 15,2 0 0-15,-1 0 0 0,-1-1 0 0,1 1 0 16,1-2 0-16,1 2 0 0,0-3 0 0,0 3 0 15,2 3-128-15,0-3 128 0,2 2 0 0,1-2 0 16,1 1 0-16,-1-1 0 0,-2 0 0 0,1 0 0 0,0 0 0 0,-1 0 0 16,1 3 0-16,0-3 0 15,-1 2 0-15,1-1 0 0,0 2 0 0,1 0 0 16,2 2 0-16,0-2 0 0,0 3 0 0,1-2 0 0,-1-2 0 16,-1 0 0-16,0-4 0 0,0 2 0 0,0 0 0 15,-1 2 0-15,-1-2 0 0,0-2 0 0,3 2 0 16,-1 2 0-16,2 0 0 0,0 0 0 15,2 2 0-15,0-2 0 0,0-1 0 0,0 2 0 0,-2 0 0 0,1 0 0 16,1 0 0-16,-3 0 0 0,-1 0 0 0,0 3 0 16,2-2 0-16,1 2 0 0,0 0 0 0,1 0 0 15,1-1 0-15,0 1 0 0,-1 0 0 0,1-2 0 16,0-2 0-16,0 2 0 0,0-2 0 0,-1-1 0 16,1 2 0-16,2-3 0 0,0 2 0 0,4-1 0 15,2-1 0-15,2 0 0 0,-1-1 0 0,0-1 0 0,1-1 0 16,-2 0 0-16,-1-3 0 0,1 2 0 0,1 2-128 15,1-2 128-15,3 2 0 0,0 1 0 0,-1-2 0 0,-2 1 0 16,1-1 0-16,-2 0 0 0,-1 2-128 0,-1 1 128 16,1 1 0-16,2 2 0 0,1-3 0 0,0 2 0 15,-1-1 0-15,-1-1 0 0,-3 0 0 0,-2 0 0 16,-2-1 0-16,-1-1 0 0,0-2 0 0,-1-1 0 16,-2 2 0-16,0-1 0 0,-2 2 0 0,-1-2 0 15,0 1 0-15,-4-3 0 0,0-3 0 0,-5 0 0 16,-1 1 0-16,-3 0 144 0,-1-1-144 0,-3-2 128 15,-1 2-128-15,-1-1 128 0,-3 1-128 0,-2 0 0 16,-1 0 144-16,-1 1-144 0,-1-2 128 0,-1 1-128 16,-2-3 128-16,-1 2-128 0,-1-2 128 0,0 1-128 15,-1-1 128-15,0 0-128 0,-2-1 128 0,0 1-128 0,-1-4 128 0,-1 1-128 16,2-3 144-16,-2 0-144 16,0 3 192-16,-1-4-192 0,1 1 0 0,-1-3 0 0,0 1 0 0,-1 1 0 15,-1-3 0-15,0 1 192 0,0-3-64 0,-2-1-128 16,0-1 144-16,-1-2-144 0,1 0 0 15,0-1 144-15,-2 1-144 0,1 0 160 0,2-2-160 0,-1 3 160 16,1 0-160-16,-1 2 160 0,1-1-160 0,0 4 160 16,1-3-32-16,0 4-128 0,1-3 192 0,0 6-64 15,1-1-128-15,-2 4 0 0,1 1 0 0,-1 1 128 16,1-2-128-16,0 4 0 0,0 1 144 0,-2 4-144 16,2 0 0-16,-1 0-256 0,-2 5 32 0,1-1-8736 15,-1 4-1728-15</inkml:trace>
  <inkml:trace contextRef="#ctx0" brushRef="#br1" timeOffset="1.52698E6">14229 16874 4607 0,'0'0'400'0,"0"0"-400"16,-4 2 0-16,4-2 0 0,0 0 1408 0,0 0 208 16,0 0 48-16,0 0 0 0,0 0-1040 0,-4-2-208 15,4 2-32-15,0 0-16 0,0 0-240 0,0-6-128 16,3 0 160-16,0 1-160 0,0-3 176 0,1-1-176 16,1 2 192-16,2-1-192 0,0-2 304 0,2 1-48 15,-1-3-16-15,3 3 0 0,1-3-64 0,1 2-16 16,0-2 0-16,0 3 0 0,-1-3-160 0,2 0 192 0,1 0-192 0,1 3 192 15,-1-6-192-15,2 4 160 0,-1 0-160 0,2-1 160 16,-1 0-32-16,2 0-128 0,0 3 192 0,-1-3-64 16,1 2 64-16,-2-1 16 0,0 1 0 0,0-2 0 15,-2 3 112-15,1-3 32 0,-2 4 0 0,-1-2 0 16,0 1 48-16,-2-1 16 0,-3-1 0 0,0 4 0 16,-1-1-160-16,-1 2-48 0,-2 2 0 0,-4 4 0 15,2-5 16-15,-2 5 0 0,0 0 0 0,0 0 0 16,0 0 176-16,-8-3 48 0,0 2 0 0,-3 2 0 15,0 2-448-15,-1 2 0 0,1 1 0 0,-4 3 0 16,1 1-896-16,-3 5-192 16,1 0-64-16,0 0 0 0</inkml:trace>
  <inkml:trace contextRef="#ctx0" brushRef="#br1" timeOffset="1.54182E6">14992 5482 14735 0,'0'0'1312'0,"0"0"-1056"0,0 0-256 0,0 0 0 15,0 0 1536-15,0 0 256 0,8 2 64 0,2-2 0 0,0 3-1520 0,2-3-336 16,0 1 0-16,1 1 0 0,1-4 0 0,2 4 0 15,2-2 0-15,1 0 0 0,3-2-160 0,2 1-32 16,2 1 0-16,3-3 0 0,1-3 192 0,1 3 0 16,1-1 0-16,0 0 0 0,2 0 0 0,0 2 0 15,0 0 0-15,1 2 0 0,3 0 128 0,2 4 64 16,3-2 16-16,1 4 0 0,1 1-368 0,0-1-80 16,-2 0-16-16,0 0 0 0,-1 4 384 0,0-1 80 15,1 2 16-15,-1 0 0 0,3 0-224 0,1 1 0 16,0 0 0-16,-2-2 0 0,-2-4-160 0,0 0-80 15,-2-1-16-15,1-2 0 0,-1-3 384 0,-1 0 64 16,2 0 0-16,-1-3 16 0,2 0-32 0,0-2-16 16,2 2 0-16,-2-1 0 0,-3 0 16 0,-1-1 0 15,0 0 0-15,-2 1 0 0,-3 1-32 0,-1-1 0 16,-1-1 0-16,-2 2 0 0,1-1-144 0,0 2 0 0,-2 2 144 0,-2-2-144 16,-1 2 304-16,-2 0-16 0,-2 0 0 0,-1 0 0 15,-2 0-288-15,-1 0 0 0,-2 2-176 16,-2 0 176-1,-1-2-816-15,-6 0-48 0</inkml:trace>
  <inkml:trace contextRef="#ctx0" brushRef="#br1" timeOffset="1.58587E6">31393 12685 17503 0,'0'0'1552'0,"-7"0"-1232"0,0-3-320 15,-1 3 0-15,1-2 1760 0,0 1 288 16,0 1 64-16,0-3 16 0,-1 3-1680 0,-1-2-320 0,0 1-128 0,-2 1 0 16,0-3 128-16,0 3-128 0,-3 0 160 0,0 0-160 15,-1 0 0-15,2 0-128 0,-3 3-16 0,-1-2 0 16,-4 1 464-16,-2 1 112 0,-2 0 16 0,-1 0 0 16,-2 0-128-16,-7 1-32 0,-1 2 0 0,0 2 0 15,1-2-288-15,-3 3 0 0,-3-1 0 0,-2 2 0 16,-5 3 0-16,-3 2 0 0,-1 0 0 0,-2 0 0 15,1 3 0-15,-2 1-192 0,0 1 16 0,-5 2 16 16,-3-1 160-16,-3 4 224 0,-4-1-48 0,-3 1-16 16,0 0-352-16,-4 2-80 0,-4 0-16 0,-1 1 0 15,-2-1 80-15,-1 3 16 0,2-3 0 0,-1 3 0 16,-3 0 192-16,-1 1 0 0,2-1 0 0,0 1 0 0,2-2 0 16,-1-1 0-16,-1-1 0 0,3 0 160 0,5-2-160 0,2 3 0 15,6-5-160-15,3 2 160 0,4 1 128 0,4-1 112 16,3-1 16-16,4-3 16 0,4 1 32 0,4-3 0 15,5-1 0-15,4 1 0 0,3 1-32 0,1-1 0 16,2-1 0-16,3 3 0 0,0-1-16 0,4-1 0 16,1 0 0-16,2 2 0 0,2 1-96 0,0 0-32 15,3 1 0-15,1 4 0 0,1 1-128 0,0 1 0 16,0 4 0-16,0 4 128 0,3 0-128 0,0 5 0 16,2 3 0-16,1 3 0 0,2 5 0 0,0 5 0 15,2 5 0-15,0 4 0 0,2 6 0 0,2 3 0 16,1 0 0-16,3 6 0 0,1 2-128 0,3 5 128 15,0 1-160-15,2 4 160 0,0 1-208 0,1 2 48 16,0 0 16-16,1 3 0 0,2 0-48 0,-1 0-16 16,1-3 0-16,-2 0 0 0,-1-2 208 0,-1-1-144 0,0 0 144 15,-2-6-128-15,1-3 128 0,-1-1 0 0,-2-4 0 0,0-4 0 16,-1-1 0-16,1-8 0 0,-1-4 0 0,-1-7 0 16,0-3 0-16,-2-4 0 0,1-6 0 0,-1 0 0 15,-1-8 0-15,1-4 176 0,-1-4-48 0,1-2 0 16,-1-3 96-16,0-5 16 0,0-1 0 0,0-2 0 15,0-2-48-15,0-5-16 0,-1-1 0 0,-2-6 0 16,0 0-16-16,4 6 0 0,-4-6 0 0,0 0 0 16,4 2-160-16,-4-2 0 0,7 1 0 0,1 2 128 15,-1-3-128-15,1-3 0 0,2 2 0 0,0 1 0 16,2-2-208-16,2-2 80 0,2 2 128 0,3 0-208 16,2 0 80-16,3 0 128 0,1 0-208 0,3 0 80 0,3 0 128 15,2 1 0-15,3-1-144 0,2 2 144 0,2-4 0 0,5 4-144 16,4-2 144-16,3 2 0 0,4 0-128 15,2-3 128-15,3 2 0 0,1 1 0 16,3-2-128-16,3-1 128 0,3 0 0 0,1-1 0 0,2 1-128 0,1-2 128 16,-1-1 0-16,5-1 0 0,3-5-176 0,1 0 176 15,0 0-160-15,0-1 160 0,2 1-192 0,1-3 48 16,-1 1 16-16,-2-2 0 0,-1 1 0 0,0 1 0 16,-1 0 0-16,1-1 0 0,3-3 128 0,-3 3-128 15,-2 3 128-15,-2 0-128 0,0-1 128 0,1 1 0 16,-1 0 0-16,-3 3 128 0,-3-1-128 0,-3 2-256 15,-2-2 64-15,-2 1 0 0,-1 1 192 0,-2 2 176 16,-2 0-48-16,-3 0 0 0,-2 0 112 0,-5 2 16 16,-3-2 0-16,-2 0 0 0,-2 1-416 0,-1-3-80 15,-2 0-16-15,-2 2 0 0,-1-3 256 0,-3 0-144 0,-1 2 144 0,-3-1-128 16,-3-2 128-16,0 2 176 0,-4-1-48 0,-1-1 0 16,-2 1-128-16,-2 0 192 0,-3 0-192 0,-1-1 192 15,-1 2-192-15,-2-1 128 0,-1-1-128 0,-1 1 128 16,1-2-128-16,-3 1 0 0,-1-3-192 0,-2 1 192 15,1-2 0-15,0 1 0 0,0-2 0 0,-1-1 0 16,0-2 0-16,1 1 0 0,-1-1 144 0,1-1-16 16,1-2-128-16,0-3-160 0,0-4 160 0,1 1-208 15,0-3 208-15,0 0-144 0,2-4 144 0,-1-2-128 16,1-6 128-16,1-1 0 0,1-3 128 0,-2-3-128 16,2-5 192-16,-2-3-48 0,1 1 0 0,-2-3 0 0,0-2 240 15,0-1 64-15,-1-4 0 0,-3-1 0 0,0-3-32 0,-2 0 0 16,0-2 0-16,-2 2 0 0,-2-2 96 0,0 1 0 15,-2-2 16-15,0 0 0 0,-3 3-112 0,-2-2-32 16,0-2 0-16,-2 2 0 0,-1-4 112 0,-2 0 16 16,0 0 0-16,-2-2 0 0,1-1-16 0,-1 2 0 15,1-3 0-15,-2 0 0 0,1-2-496 0,-1 0 0 16,1 0 0-16,-2 0 0 0,-1 3 0 0,0 1 0 16,-1 2 128-16,-1 0-128 0,1 1 0 0,0 4 0 15,-1 1 0-15,-1 1 0 0,1 2 0 0,1 6 0 16,1 1 0-16,0 8 0 0,0 0-272 0,1 4-48 15,0 6-16-15,2 1 0 0,0 8 80 0,1 1 32 16,2 3 0-16,1 8 0 16,1 1-176-16,2 4-48 0,0 3 0 0,1 3 0 15,1 3-1568-15,1 4-320 0</inkml:trace>
  <inkml:trace contextRef="#ctx0" brushRef="#br1" timeOffset="1.65286E6">21153 8052 4607 0,'0'0'192'0,"0"0"64"0,0 0-256 0,0 0 0 0,0 0 0 0,0 0 0 16,0 0 1712-16,5 2 288 0,-1-2 64 0,2-2 16 15,0 1-1248-15,0-4-240 0,1 1-48 0,0 1-16 16,1-2 160-16,-1 1 16 0,1 1 16 0,-1-3 0 15,0 0-80-15,2-2-32 0,0 1 0 0,-1 1 0 16,2-3-160-16,-2 2-48 0,2-1 0 0,-2-2 0 16,1 4 0-16,0 1 0 0,-1-1 0 0,0 0 0 15,1 2-272-15,-2 2-128 0,-1 1 0 0,-6 1 128 16,6 0-128-16,0 1 192 0,-2 1-192 0,-4-2 192 0,5 4-192 0,-1 4 0 16,-1 1 0-16,0 1 128 0,-2 2-128 0,0 0 0 15,-1 2 0-15,1-1 128 0,-1 2-128 0,0 3 0 16,-1 0 0-16,0 0 0 0,-2 1 0 0,1 0 0 15,-2 2 0-15,0 3 0 0,-2-3 0 0,-1 3 0 16,-2 0 0-16,-1-2-6624 16,-2 4-1328-16</inkml:trace>
  <inkml:trace contextRef="#ctx0" brushRef="#br1" timeOffset="1.65548E6">19500 6676 6447 0,'0'0'272'0,"0"0"80"0,0 0-352 0,0 0 0 0,0 0 0 0,0 0 0 15,0 0 1264-15,0 0 176 0,0 0 32 0,0 0 16 16,0 0-912-16,0 0-192 0,0 0-48 0,0 0 0 0,0 0 32 15,0 0 0-15,0 0 0 0,0 0 0 0,0 0-368 0,0 0 0 16,0 0 0-16,0 0-6336 16</inkml:trace>
  <inkml:trace contextRef="#ctx0" brushRef="#br1" timeOffset="1.65601E6">19343 7978 13295 0,'0'0'576'0,"0"0"144"0,0 0-576 0,0 0-144 15,0 0 0-15,0 0 0 0,0 0 128 0,0 0 0 16,0 0 0-16,0 0 0 0,0 0-128 0,0 0 0 15,0 0 0-15,0 0 0 0,0 0 0 0,0 0 0 16,0 0 0-16,0 0 0 0,0 0 0 0,0 0 0 16,3-3 0-16,-3 3 128 0,4-9-128 0,2 1-272 15</inkml:trace>
  <inkml:trace contextRef="#ctx0" brushRef="#br1" timeOffset="1.6566E6">19619 8937 12895 0,'0'0'576'0,"0"0"112"0,0 0-560 0,0 0-128 0,0 0 0 0,4 4 0 16,-4-4 0-16,0 0 0 0,3 0 0 0,-3 0 0 15,5 2 0-15,-5-2 0 0,4 0 0 0,-4 0 0 16,0 0 0-16,0 0 0 0,3 0 0 0,-3 0 0 15,0 0-144-15,0 0 144 0,5-2-192 0</inkml:trace>
  <inkml:trace contextRef="#ctx0" brushRef="#br1" timeOffset="1.65726E6">20564 9413 15663 0,'0'0'1392'0,"0"0"-1120"16,0 0-272-16,0 0 0 0,0 0 464 0,0 0 48 15,0 0 0-15,0 0 0 0,0 0-512 0,0 0 0 16,0 0-128-16,0 0 128 0,0 0 0 0,0 0 0 15,0 0 0-15,0 0 0 0,0 0-160 0,0 0 160 0,0 0-128 0,0 0 128 16,0 0-160-16,0 0 160 0,0 0-192 0,0 0 192 31,0 0-528-31,0 0 0 0,0 0 0 0,-8-4-6320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5T11:31:57.0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20448 2749 25679 0,'-19'-5'560'0,"10"2"112"0,-1 0 32 0,0-1 32 0,1-1-592 15,-1 4-144-15,2-1 0 0,1-1 0 0,0 2 0 0,-2 1 0 16,3 0 0-16,1 0 0 0,-1 1 0 0,-3 2 0 0,3 0-144 0,-1 2 144 15,0-4 0-15,-1 5 0 0,-2 2 0 0,0 0 0 16,0 2-128-16,-1 0-32 0,0 3 0 0,-3 2 0 16,3 3 160-16,-2 0 0 0,1 3 0 0,0 3 0 15,1 3 0-15,2 1 0 0,-1-1 0 0,1 0 0 16,0 4 0-16,1 5 0 0,1-2 0 0,1 5 0 16,0 0 0-16,1 2 0 0,2 2 0 0,0 4 0 15,2 5 0-15,0 3 0 0,0 5 0 0,0 3 0 16,-1 1 0-16,1 6 0 0,1 0 0 0,0 5 0 15,0 1 0-15,-1 0 0 0,0 4 0 0,1-1 0 16,1 3-256-16,0 5 48 0,2-4 0 0,-1 1 0 0,2-1 208 0,-1 2 0 16,2 2 0-16,1-1 0 0,-1 2 0 15,-1 2-144-15,2 1 144 0,0 1-128 0,0-1 128 0,2-1 0 16,0 2 0-16,0 1 0 0,0 1 0 0,2 1 0 16,-1 5 0-16,1 1 0 0,2 2 0 0,-2 3 0 15,1-3 0-15,0 5 0 0,-1 0 0 16,1 4 0-16,0-1 128 0,-1 2-128 0,1 2 0 0,0-2 0 15,-1 2 0-15,1 0 0 0,-3 4 240 0,1-2-32 16,-1 0 0-16,0 0 0 0,-2-2-208 0,0 2 0 16,1 0 0-16,-1-1 0 0,0 4 0 0,-1-3 0 15,0 1 128-15,-1 0-128 0,1-2 0 0,0 2 0 16,0 0 0-16,-1 0 0 0,2-5-240 0,-1 3 16 16,2 4 0-16,-1-4 0 0,0 3 224 0,0 1 0 0,-1-1 0 0,-1 2-144 15,1-3 144-15,-1 5 0 0,1 0 0 0,-2 2 0 16,-1-4 192-16,0 3 80 0,1-1 16 0,0-2 0 15,-1-3-432-15,0 1-96 0,2 2-16 0,-2-3 0 16,-1-6 256-16,2 0 0 0,-1 1 0 0,-1-4 0 16,2 0 0-16,-2 3 0 0,1-2 0 0,0 2 0 15,-2-3 0-15,0 1 0 0,2 2 128 0,-2-5-128 16,-1 1 208-16,0-4-16 0,1 2 0 0,0-3 0 16,0-1 16-16,0 3 0 0,-2-2 0 0,4 5 0 15,-1 1 256-15,-1-2 48 0,0-4 16 0,-1-2 0 16,-1-5-528-16,0-2 0 0,0-5 0 0,-2-5 0 15,-1-4 0-15,2-4 0 0,-1-1-192 0,-1-4 48 16,2-2 528-16,-1-3 96 0,1-2 32 0,-2 0 0 16,0-3-384-16,-1-4-128 0,0-3 0 0,0-1 144 15,-1-2 48-15,1-3 16 0,0-2 0 0,-1-4 0 16,3 1-80-16,-2-3 0 0,2 2-128 0,-1-3 192 0,2 1-192 0,-2 0 0 16,0-1 128-16,2-2-128 0,-1 2 0 0,-1-2 128 15,2-1-128-15,-1 2 0 0,1-3 0 0,-3 0 0 16,2 0 0-16,1 0 0 0,-1 2 192 0,1-4-48 15,-1 1-16-15,-2 0 0 0,2-2 176 0,1-1 16 16,-1 0 16-16,1-1 0 0,-1 0-464 0,-1 0-112 16,1-3-16-16,-1-2 0 0,0 3 624 0,0-1 112 15,2-1 32-15,-2-1 0 0,2-1-320 0,-1 1-48 16,0 0-16-16,2 1 0 0,1-1 32 0,0-1 0 16,0 3 0-16,-1-2 0 0,1-1-160 0,1 3 0 15,0-2 0-15,0-2 128 0,1 1-128 0,1-1 0 0,-1-3 0 16,0 1 128-16,0-2-128 0,0-1 0 0,0-3 0 15,-1 1 0-15,2-4 0 0,-1 2 0 0,0-1 0 16,0 1 128-16,0-4-128 0,1 2 0 0,-1-3 0 0,0 1 0 16,1 1 0-16,0-3 0 0,-2 0 144 0,2 1-144 15,0-3 0-15,1 3 144 0,-1-2-144 0,0 1 0 16,2-2 128-16,-2 1-128 0,2 1 0 0,-1 1 0 16,2 0 128-16,0 1-128 0,0-1 0 0,-2 3 0 15,3 0 0-15,0 0 0 0,0 1 0 0,0-1 0 16,1 3 0-16,1-3 0 0,2 2 0 0,-1-1 0 15,2-1 0-15,0 4 0 0,1-2 0 0,0-1 0 16,1 2-128-16,0-3 128 0,1 2 0 0,0-1-144 16,2 2 144-16,-2-2 0 0,1-1-144 0,1 1 144 0,-1 1-128 15,2-2 128-15,1 1-160 0,-1-1 160 16,4 0-176-16,-1 0 176 0,0-1-192 0,1 1 192 16,2-2-176-16,1 2 176 0,-1-3-160 0,3 3 160 0,3-1-144 0,1-1 144 15,2 0-128-15,1-1 128 0,1 0 0 0,1 0-128 16,0 1 128-16,1-4 0 0,3 0 0 0,-1-1-128 15,0 1 128-15,1 0 0 0,2 0 0 0,1-2 0 16,2-1 0-16,0 0 0 0,1-3-128 0,2 0 128 16,-1 0-128-16,0-3 128 0,-2 2-192 0,0-1 32 15,0-2 16-15,1 2 0 0,3-2 144 0,0 0 0 16,2 0 0-16,-1-2 128 0,-2 0-256 0,2 0-64 16,-3-1 0-16,1 1 0 0,-1-2 192 0,0 2 0 15,4 0 0-15,-1 1 0 0,-2-3 0 0,-1 2 0 16,1-2-144-16,-3 1 144 0,0 1 0 0,-2-3 0 15,1 2 0-15,0 1 0 0,0 0 0 0,-1-2 0 0,2 1 0 0,-1 1 0 16,-2-4 0-16,1 2 0 0,1-1 0 16,-3 3 0-16,-1-3 0 0,-1 2 0 0,-1 4 0 15,0-3 0-15,0 0 0 0,-1 0 0 0,2 0 0 0,0 0 0 16,2-2 0-16,-4 2-176 0,1 1 176 0,-2-1-128 16,-1-2 128-16,-1 2 0 0,-1 0 0 0,0 0 0 15,-2-1 0-15,0-1 0 0,-1-2 0 0,2 2 0 16,0 1 0-16,0-2-160 0,1 0 160 0,0 1 0 15,-2 0-128-15,-2-1 128 0,2-2 0 0,-2 2 0 16,1-4-128-16,-1 1 128 0,0 0 0 0,-2-2 0 16,0 1 0-16,0 0-128 0,-1-2 128 0,1 0 0 0,1-1 0 15,0 1 0-15,0-2-128 0,-1 2 128 16,1 0 0-16,-1-4-160 0,-1 1 160 0,-1-1-128 0,-1-1-64 16,-2 1-16-16,0 1 0 0,0-2 0 0,-1-3 16 0,-1-1 0 15,0-1 0-15,0-1 0 0,-1-1 48 0,-2-2 16 16,0 0 0-16,-1-2 0 0,-1-2 128 0,2-1 0 15,-2 1 0-15,0 0 0 0,0-1-128 0,-1-2 0 16,2-1 0-16,-1 2 0 0,0-5 128 0,-2 2 0 16,1-1 0-16,0 0 0 0,0 0 0 0,0-4 0 15,0 0 0-15,2-2 0 0,-2 3 0 0,-1-4 0 16,-2 0 0-16,1-1 128 0,0 0-128 0,-2 0 144 16,1-2-144-16,-2 1 160 0,1-2-32 0,0-1 0 15,-1 2 0-15,0 0 0 0,-1-2 80 0,1-3 16 16,1-1 0-16,-2-3 0 0,0 1-32 0,2-1 0 15,-2 1 0-15,-1-1 0 0,0 1 80 0,-2-1 16 16,1-3 0-16,1 0 0 0,-2 1 288 0,-1-1 48 0,1 1 16 16,-1 1 0-1,0-4-896-15,-1-1-160 0,-1-3-32 0,2 1-16 0,-3-1 688 0,0-1 144 0,0 0 16 0,0-4 16 32,-2-2-672-32,1-5-144 0,0 0-32 0,0-1 0 0,0 2 624 0,-1 0 112 0,1-2 32 0,0 0 0 15,1-4-320-15,0 2-144 16,0 3 16-16,1-6 0 0,2 0 128 0,-2 1-128 0,0-2 128 0,0 1-128 15,0 1 128-15,2-2-128 0,-2-2 128 0,0 0-128 16,0-2 128-16,1 5 0 0,-1-3 0 0,0 2 0 16,2 1 0-16,0-2-128 0,-1 2 128 0,1-1-128 15,-1 2 352-15,0-4 80 0,2 0 16 0,-2 3 0 0,2 2-512 16,-2-1-112-16,2-4-16 0,1 0 0 0,-4-1 512 0,2 2 112 16,1 2 16-16,-1 0 0 0,1 0-512 15,0-3-112-15,-2 3-16 0,0-1 0 0,1 2 576 16,-1-1 96-16,0 0 32 0,0 0 0 0,0 0-576 0,-1 0-96 15,0 3-32-15,2-2 0 0,-1 1 320 0,0-2 0 16,1 4 0-16,-2 1 144 0,1-2-144 0,1-2 0 16,-2 1 0-16,0-2 0 0,-1 1 0 0,0 1 0 15,0-1 0-15,0-2 0 0,0 2 0 0,-1-1 0 16,-1-1 0-16,-1 2 0 0,1-2 0 0,-2 5-144 16,1-4 144-16,-1 6 0 0,-2 3-176 0,1-3 176 15,0 0-160-15,-1 1 160 0,-2-2 240 0,1 2 144 0,-1-1 16 16,-1 0 16-1,1-3-768-15,0 2-160 0,-1 0-16 0,-1 0-16 0,1 2 224 0,-2-2 64 0,-1-2 0 16,-1 4 0-16,1 2 48 0,0 2 16 0,0 2 0 0,-2 0 0 16,1-1 192-16,0 2-176 0,0 1 176 0,0-1-160 15,-3 3 160-15,2-1 0 16,-1 2 0-16,-1 0-128 0,1 3 128 0,-1 0 0 0,2 3 0 16,-1 2 0-16,-2 3 0 0,3 2 0 0,0-1 0 0,1 3 0 15,0 1 0-15,0 0 0 0,-1-1 128 0,0 0-128 16,0 6 0-16,0-1 0 0,-1 0 0 0,1 5 128 15,-1 0-128-15,-1 2 192 0,1 4-64 0,-2-1 0 16,1 4 80-16,-1 2 32 0,0-2 0 0,1 3 0 16,-2-1 16-16,-1 2 0 0,0 2 0 0,-1 2 0 15,0-3-256-15,-2 1 0 0,1 0 0 0,-2 2 0 16,2-1 0-16,0-2 0 0,-2 3 0 0,2 2 144 16,1-2-144-16,-1 1 0 0,1 3 0 15,1 2-176-15,-1-2 176 0,0 2 224 0,-2-1-48 0,2 1-16 0,-1 2-160 0,0-2 160 16,0 1-160-16,-1 2 160 0,-1-2-160 0,1 3 192 15,-2 1-192-15,0-2 192 0,2 1-192 0,-3-3 0 16,0 2 0-16,0-2 0 0,0 2 0 0,1-2 128 16,-1 3-128-16,0-3 128 0,0 3-128 0,-1-3 0 15,0 0-192-15,-1 3 192 0,1-1-128 0,-3 2 128 16,-2-1 0-16,-1-1 0 0,-1 1 0 0,0-1 0 16,-2-1-144-16,1-1 144 0,1 2 0 0,0-1-160 15,-2 1 160-15,1-2-128 0,-2 2 128 0,-1 0 0 16,-1 0 0-16,-2 3 128 0,-3-2-128 0,-1 2 0 15,-1 1 0-15,1-3-128 0,2 3 0 0,-2-1 0 16,0-1 0-16,0 1 0 0,1-2 128 0,-2 4 0 0,-1-2 0 0,-2-2 0 16,-1 0 0-16,1-1 0 0,-1-1 0 0,2-1 0 15,-1 1 256-15,1 1-32 0,0 0 0 0,0 1 0 16,-3-3-368-16,-2 3-80 0,1-1-16 0,0-3 0 16,2 4 240-16,2-2 0 0,-1 2 192 0,2-1-192 15,1 1 0-15,-2-1 0 0,1-1-160 0,-1 1 160 16,0 2 0-16,1-2 0 0,2 1 0 0,1 0 0 15,3 1 224-15,1 0-32 0,1-1-16 0,2 1 0 16,3 1-176-16,1-2 0 0,1 6 0 0,0-4 0 16,2 2 0-16,0 2 0 0,1-5 128 0,3 3-128 15,1-1 0-15,1 0 0 0,3 2 0 0,1-2 128 0,3 5-128 16,1-1 128-16,2 0-128 0,1 1 128 16,3 1-448-1,-1 2-112-15,3-2-16 0,2 1 0 0,2 2-1520 0,1 1-304 0,2 2-64 0,0 0-16 0</inkml:trace>
  <inkml:trace contextRef="#ctx0" brushRef="#br0" timeOffset="6894.1524">23197 8349 13823 0,'0'0'1216'0,"-7"3"-960"0,0 0-256 0,-2 2-4048 15,1-3-864-15</inkml:trace>
  <inkml:trace contextRef="#ctx0" brushRef="#br0" timeOffset="10277.7792">26062 5260 22799 0,'-9'14'1008'0,"4"-7"208"0,1 2-960 0,-2-3-256 16,0 1 0-16,-1-1 0 0,0 0 0 0,1-2 0 15,0 0 0-15,0-3-160 0,6-1-32 0,-6 5-16 16,6-5 0-16,-5 3 0 0,5-3 208 0,0 0 160 15,0 0-32-15,-6 3 0 0,6-3 96 0,0 0 16 16,0 0 0-16,0 0 0 0,-6 3-80 0,0-3-16 16,6 0 0-16,-6 3 0 0,0-3 0 0,0 0 0 15,6 0 0-15,-7 0 0 0,1 0-144 0,0 0 128 16,1 0-128-16,-1 0 128 0,0-3 0 0,-1 3 0 16,-2 0 0-16,1-2 0 0,0 1-128 0,-1-2 0 15,0 1 0-15,-2 1 0 0,0-4 0 0,0 2 0 16,-1-1 0-16,-1-2-176 0,-2 2 176 0,1-1 0 0,0-1 0 0,-3 0 0 15,2 0 0-15,-1 0 0 0,1 0 0 0,0 0 0 16,-1-4 0-16,1 2 0 0,-1-1 0 0,1 2 0 16,-1-2 0-16,1 0 256 0,0 0-64 0,-2 0-16 15,-1 1-176-15,0 0 160 0,1-1-160 0,-1 1 160 16,0-2-160-16,0 2 0 0,-1 1 0 0,0-2 128 16,0 3-128-16,0 1 160 0,0 1-160 0,-1-2 160 15,1 0-160-15,-1 0 0 0,1-1 0 0,-3 1 0 16,3 0 0-16,0 0 0 0,0 0 0 0,0 0 0 15,2 0 0-15,-2 1 288 0,0-3-32 0,0 4 0 16,1-2-256-16,-1 2 160 0,1-2-160 0,-1 3 128 16,1-1-128-16,0 2-176 0,1-1 48 0,-1 2 0 15,0 1 304-15,-1 0 64 0,-2 0 16 0,-1 4 0 0,0-4 0 0,0 2 0 16,2 2 0-16,0-2 0 0,0 2 64 0,0-1 32 16,1 0 0-16,0 0 0 0,1 3-176 0,-1 0-48 15,1 0 0-15,1 0 0 0,1 1 0 0,-2 1 0 16,1-1 0-16,0 2 0 0,-1 0-128 0,0 1 0 15,0-2 0-15,2 1 0 0,-2 1 0 0,-1 1 128 16,1 1-128-16,-1-3 128 0,-2 3-128 0,-1-3 160 16,2 3-160-16,0 0 160 0,0-1-160 0,-1 3 160 15,1-2-160-15,0 3 160 0,1-2 32 0,-1 2 0 16,2 0 0-16,0 1 0 0,1-2-192 0,0 1 0 16,0-3 0-16,1 1-176 0,0 1 560 0,1-1 96 15,-2-1 32-15,2 0 0 0,1 0-688 0,-1 1-128 16,1-1-16-16,1 2-16 0,0-3 336 0,0 3 0 15,0-2 192-15,1 1-64 0,1 1-128 0,-1-2 0 0,0-1 144 16,2 1-144-16,0 0 0 0,1-1 0 16,0 1 0-16,2 1 0 0,1-1 0 0,2 3-128 0,-2-4 128 15,2 0 0-15,3 0-176 0,0 2 176 0,0-1-208 0,1 0 80 16,2-1-16-16,2 2 0 0,0-1 0 16,2 4 0-16,3-2-48 0,0 1-16 0,2-1 0 0,-1 1 0 15,1 2-32-15,2-2 0 0,0-2 0 0,1 1 0 16,1-1 48-16,0 2 16 0,2-4 0 0,1-1 0 15,1 2 32-15,0-3 0 0,1 1 0 0,-1-1 0 16,2 0 16-16,0 0 0 0,1-1 0 0,2 2 0 16,1-3-64-16,1 1-16 0,0-2 0 0,1 0 0 0,2 0 80 0,-1 1 128 15,1-2-208-15,0 2 80 0,1-1-48 16,1 2 0-16,0 0 0 0,1-3 0 16,1 4-16-16,0-2 0 0,0 1 0 0,2 2 0 0,2-1 48 0,1-1 0 15,1 2 0-15,0-2 0 0,-1 2 144 0,0-1-192 16,0 1 192-16,-1 2-192 0,-1-4 32 0,1 1 0 15,-1 1 0-15,1-4 0 0,2 0 160 0,0 2-128 16,1-1 128-16,-2-1-128 0,0 0 0 0,-2 0 0 16,0-2 0-16,-2-2 0 0,-1 2 128 0,-1-4-160 15,-1 0 160-15,-1-2-160 0,0-2 160 0,-1-3-128 16,1 1 128-16,0-3-128 0,-2 2-64 0,1-5-16 16,-1 0 0-16,-1 1 0 0,-1-1 208 0,-2-4 0 15,0 1 0-15,-1-3 0 0,-2-1 0 0,-1 1 0 16,-1-2 0-16,-1 1 0 0,-2 0 0 0,1 1 0 15,-3-2 0-15,1 3 0 0,-2 0 0 0,-1 1 0 0,-2 1 0 0,-1 1 0 16,0 0 0-16,-2 0 0 0,-1 2 0 0,-1-1 0 16,0 1 0-16,-3 3 0 0,1-3 0 0,-1 4-144 15,-2-4 144-15,0 2 0 0,-2 3 0 0,2-1 0 16,-2 2 0-16,0 0-128 0,-1 0 128 0,0 0-128 16,-1-1 128-16,1 2 128 0,-2 2-128 0,1-3 176 15,0 2-176-15,4 4 0 0,0 0 0 0,-6-3 0 31,0 0-464-31,0 1 16 0,6 2 16 0,-6-4 0 0,6 4-832 0,0 0-160 16</inkml:trace>
  <inkml:trace contextRef="#ctx0" brushRef="#br0" timeOffset="12431.2602">26145 2507 8287 0,'-6'0'736'0,"1"0"-592"0,1 0-144 16,-3 3 0-16,1-3 1216 0,-2 0 192 0,0 0 64 0,-2 0 0 31,0 0-1600-31,-1-3-320 0,-1 3-64 0,0 0-16 0,-1 0 528 0,-1 0 320 0,0 0-32 0,-4 0-16 16,1 0 304-16,-1 0 64 0,-1 0 16 0,-1 0 0 15,-2-2-16-15,-1 1-16 0,-1 1 0 0,-1-3 0 16,-2 3-48-16,0 0 0 0,-1 0 0 0,0 0 0 16,1 0-304-16,-1 0-64 0,1 3-16 0,-3-3 0 0,2 0-48 15,-2 0-16-15,-1 0 0 0,0 0 0 16,1 0 384-16,-4 0 80 0,-1 0 16 0,-3 1 0 0,1 1-208 16,0 1-32-16,2 0-16 0,-2 0 0 0,1-3-176 15,-1 1-48-15,2 1 0 0,-2 1 0 0,1-2 16 0,-2-1 0 16,-1 0 0-16,-2 2 0 0,-1 1 32 0,-1-2 0 15,4-1 0-15,0 2 0 0,1-2-176 16,0 0 128-16,0 1-128 0,0 2 128 0,1-1 64 0,-1-1 16 16,-1 4 0-16,-1-1 0 0,-1-1 128 0,1-1 32 15,0 2 0-15,2 2 0 0,2-2-224 0,0 0-144 16,2 3 192-16,-2-1-192 0,2 0 128 0,0 3-128 16,-1 0 0-16,-3-2 0 0,0 4 0 0,-1-2 0 15,-1 1 0-15,2-2 0 0,-2 3 0 0,4 0 0 16,-1 0 0-16,0 2 0 0,-1-1 0 0,1 4 0 15,0-2 0-15,1-1 0 0,-2 2 0 0,-3 3 0 16,3-2 128-16,0 2-128 0,4-1 0 0,-1 2 0 16,5 2 0-16,0-3 0 0,0 0 0 0,1 1 0 0,-1 1-144 0,1-1 144 15,0 3 0-15,0-1 0 0,1 1 0 0,-2-1 0 16,-1 3 0-16,-1-1 0 0,2 0 0 0,0 3 0 16,0-1 0-16,0-1 0 0,3 1 0 0,1 1 0 15,0-1 0-15,0 2 0 0,1-2 0 0,1 2 128 16,0-1-128-16,2-1 0 0,0 0 0 0,2-1 0 15,1 1 0-15,1 1 0 0,2 1 0 0,-1-2 0 16,2-1 0-16,-1 3 176 0,1-2-176 0,2 0 192 16,1-1-192-16,0 0 0 0,4-1 0 0,0 0 0 15,1 1 0-15,4-1-144 0,0 0 144 0,2 1 0 16,-1-3-224-16,2 0 64 0,1 0 16 0,1 0 0 0,2 0-16 0,0 1 0 16,1-3 0-16,3 1 0 0,0 1 160 15,1-2-208-15,1-3 80 0,2 1 128 0,-2 1-208 16,1 0 80-16,0 1 128 0,2-1-208 0,1 0 48 0,3-2 16 15,1 2 0-15,-2 0 0 0,2 0-32 0,1-1 0 16,0-1 0-16,0 2 0 0,0-3 48 0,1 2 0 16,2 1 0-16,-1-4 0 0,1 1-32 0,2 1 0 15,2-1 0-15,2 1 0 0,0-2 160 0,-1-1-192 16,1-1 192-16,-2 2-192 0,-1-3 192 0,0 1 0 16,1-1 0-16,1 1 0 0,-1 0-128 0,0 0 0 15,2 0 0-15,-1-3 0 0,-1 1 128 0,3-1-128 16,1 1 128-16,4-2-128 0,0 2 128 0,2-4-128 15,-2 0 128-15,1-1-128 0,0 1-128 0,0-2 0 0,0 1-16 16,0-4 0-16,-1 1 128 0,2-1 144 16,0 2-208-16,2-3 80 0,2 0 128 0,0 0 0 15,3 0 128-15,-3-3-128 0,0 2 0 0,1 1 0 16,0-2 0-16,0 2-128 0,-1-4 0 0,2 2 0 0,0 1 0 0,2-2 0 16,1 0 128-16,2 0 0 0,-2 0 128 0,-1-3-128 15,1 0 0-15,-1 0 0 0,-2 0-160 0,1 0 160 16,1 3-288-16,1-3 48 0,2-3 16 0,0 2 0 15,2-5 224-15,-1 3 0 0,1-3 0 0,-1 3 0 16,-2-3 0-16,0 2-144 0,0-2 144 0,3-2-192 16,1-1-16-16,0 2-16 0,1-2 0 0,-2 0 0 15,-1-1 80-15,0 1 16 0,-3-2 0 0,-1 2 0 16,0 0 128-16,1-3-160 0,1 2 160 0,3 1-160 16,-1-3 160-16,0 3 0 0,-1-4 0 0,-2 1 0 15,1-1 0-15,-4-1 0 0,1-2 0 0,0 1-128 16,0 0-80-16,-1-1-16 0,3-2 0 0,-3 0 0 15,-3-3-48-15,-1 3-16 0,0-4 0 0,-4 1 0 16,1 0-48-16,-4-2-16 0,-2-1 0 0,-1 1 0 0,-2-2 64 0,-4-2 16 16,0 2 0-16,-3-2 0 0,-1-1 64 0,-4-1 16 15,-2 0 0-15,-3-1 0 0,-3-4 192 0,-2 4-176 16,-2-4 176-16,-3 1-160 0,-3 2 160 0,0-2 0 16,-5 2 0-16,-1-2-128 0,-5 2 128 0,0-2 0 15,-4 4 0-15,-2-2 0 0,-3 1 288 0,-4 2-16 16,-1-3 0-16,-2 1 0 0,-2 1-96 0,-3 4-32 15,-2 0 0-15,-1 6 0 0,1 1-144 0,-1 1 128 16,0 1-128-16,-1 3 128 0,1-1-128 0,-5-5 0 16,-51-32 0-16,29 20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5T10:44:04.9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6220 3039 13823 0,'54'12'304'0,"-54"-12"64"0,0 0 16 0,0 0 0 0,0 0-384 0,0 0 0 16,0 0 0-16,0 0 0 0,0 0 0 0,0 0 0 15,0 0 0-15,0 0 0 0,0 0 0 0,0 0 0 16,0 0 0-16,0 0 0 0,1-4 0 0,-2 4 0 0,1 0 0 0,0 0 0 16,0 0 0-16,0 0 0 0,0 0 0 0,0 0-128 31,0 0-1600-31,-10-3-304 0,-10-2-64 0,14 2-16 0</inkml:trace>
  <inkml:trace contextRef="#ctx0" brushRef="#br0" timeOffset="2570.8594">6262 1852 19343 0,'-8'-3'1728'0,"8"3"-1392"0,0 0-336 0,0 0 0 16,0 0 832-16,0 0 112 0,0 0 16 0,0 0 0 15,0 3-720-15,0 5-240 0,-2-2 144 0,2 4-144 16,2-1 0-16,-2 3 128 0,0 0-128 0,0 4 0 16,1 1 0-16,-1 2 0 0,-3-3 0 0,3 7 0 15,5 7 0-15,0 3 0 0,0 1-176 0,-1 0 176 0,0 2 0 16,1 0 0-16,-1 1 0 0,1-1 0 0,1 1 0 0,-1-1 0 16,0-2 0-16,-2-3 0 0,1-5 0 0,-2-5 128 15,-1 0-128-15,1-2 128 0,-1-4-128 0,-1-2 0 16,0 1 128-16,0-7-128 15,-1-1-432 1,1-6-144-16,0 0-48 0</inkml:trace>
  <inkml:trace contextRef="#ctx0" brushRef="#br0" timeOffset="2892.5305">6222 2028 17151 0,'0'0'384'0,"16"0"64"0,-17-6 32 0,0-4 0 0,1 2-480 0,0 1 0 0,1-1 0 0,0-2 0 16,3 2 256-16,1 1-64 0,-2 1 0 0,4 2 0 16,1 2 144-16,1 2 32 0,-2 0 0 0,5 6 0 15,3 3 80-15,2 3 0 0,3 4 16 0,0 1 0 16,2 5-208-16,-2 1-64 0,0 2 0 0,-2 3 0 15,-3 3-192-15,-2 2 176 0,-2 0-176 0,-4 0 160 16,-2 1-160-16,-4 1 160 0,-3-3-160 0,-4 0 160 16,-4-1 80-16,-2-4 16 0,-2 1 0 0,-3-1 0 15,-2-3 256-15,0 1 48 0,0-4 16 0,2 0 0 16,0-3-256-16,2 0-32 0,0-5-16 0,2-1 0 16,3-3-992-1,-6-6-208-15</inkml:trace>
  <inkml:trace contextRef="#ctx0" brushRef="#br0" timeOffset="3263.2798">6693 2332 14223 0,'0'0'624'0,"8"-2"144"0,0 0-624 0,2 0-144 15,1 1 0-15,1-2 0 0,-1 0 128 0,2-2 0 16,1 0 0-16,-1-1 0 0,0-2 352 0,-2 1 64 0,3-5 16 0,-3 0 0 16,1 0 128-16,-2 3 16 0,-1-3 16 0,0-2 0 15,-1 0 48-15,-1-1 16 0,0 1 0 0,0 1 0 16,-1-3-208-16,0-1-64 0,0-1 0 0,-1 2 0 16,-2 2 160-16,0 1 32 0,-2 1 0 0,-1 3 0 15,-2 0-256-15,-1 2-64 0,0-1 0 0,-3 4 0 16,-1 2 64-16,-2 2 0 0,1 0 0 0,-2 6 0 15,0 3-448-15,-1 6 0 0,0 0 0 0,1 0 0 16,-2 3 0-16,-1 6 0 0,0 1 0 0,1 2 0 16,1-2-224-16,3 1 80 0,1 2 16 15,3 0 0-15,2-2 128 0,3-1 0 0,3-4 0 0,3-3 0 16,3 0 0-16,3-5-192 0,4-1 32 0,2-2 0 16,4-2-592-16,-3-5-112 0,4-3-32 0,2 0-10800 15</inkml:trace>
  <inkml:trace contextRef="#ctx0" brushRef="#br0" timeOffset="3495.7296">7352 2110 10127 0,'-2'-6'896'0,"0"0"-704"16,0-4-192-16,-1 2 0 0,1 1 1408 0,0-3 240 16,-1 2 48-16,1 2 16 0,2 6-528 0,0 0-96 15,0 0-32-15,-7 0 0 0,-2 4-240 0,1 4-48 16,0 2-16-16,-2 1 0 0,1 5-576 0,-1 2-176 0,2 5 0 0,-1 5 0 15,-1-1 0-15,1 1 0 0,0 2 0 0,0 3 0 16,2-2 0-16,2-6 0 0,2-1 0 0,2-6 0 16,2 0 0-16,2-7 208 15,2-3-64-15,2-3-16 0,1-2-128 0,2-3-224 16,1-6 48-16,4 0-10000 0</inkml:trace>
  <inkml:trace contextRef="#ctx0" brushRef="#br0" timeOffset="3676.5959">7628 2000 10127 0,'0'0'896'0,"0"0"-704"0,0 0-192 0,0 0 0 16,-2 10 1392-16,-2-2 240 0,2 4 48 0,-2 1 16 15,1-1-832-15,-2 4-160 0,0 1-48 0,2 1 0 16,-1 1-400-16,1 1-64 0,0-1-32 0,2 3 0 16,0-5-160-16,2 1 0 0,3 1 0 0,-1 1 0 0,2-3 0 0,1 1 0 15,2-3 0-15,1 0 128 0,0-2-128 0,-1-2 0 16,1-1 0-16,-2 2-176 15,-1-4-528-15,-3 2-128 0,0-3 0 0</inkml:trace>
  <inkml:trace contextRef="#ctx0" brushRef="#br0" timeOffset="3795.481">7494 1992 4607 0,'-9'-25'192'16,"5"13"64"-16,1-1-256 0,-2-2 0 0,2-3 0 0,1 3 0 0,0-3 1232 0</inkml:trace>
  <inkml:trace contextRef="#ctx0" brushRef="#br0" timeOffset="4120.4548">8026 1755 19167 0,'0'0'848'0,"0"0"176"0,0 0-816 0,0 0-208 0,0 0 0 0,4 8 0 16,-3-1 192-16,-1 5 0 0,-1 0 0 0,-2 0 0 16,-3 3 96-16,-1 3 16 0,-1 1 0 0,-1 2 0 15,-1 3-96-15,-1-2-16 0,2-3 0 0,0 1 0 16,3-1-192-16,0-2 144 0,2-1-144 0,1-4 128 16,2 0 144-16,2-3 32 0,3 1 0 0,-1-2 0 15,2-1 80-15,2-1 0 0,3 2 16 0,-1-2 0 0,2 4-112 0,0-2-32 16,1 4 0-16,-2 1 0 0,2 1-256 0,-2 3 0 15,-2 1 128-15,-3-1-128 0,-2 1 192 0,-2 4 0 16,-1-3-16-16,-2 2 0 0,-2-6 32 0,-1 3 16 16,-1 0 0-16,-2-3 0 0,0 0-48 15,-1-6-16-15,-1 1 0 0,1-4 0 0,-1-3 16 0,1-3 0 16,-1-3 0-16,5-3-12576 0</inkml:trace>
  <inkml:trace contextRef="#ctx0" brushRef="#br0" timeOffset="4317.4156">8272 1970 20271 0,'0'0'896'0,"0"0"192"0,6 7-880 0,-2 1-208 0,1 2 0 0,0 1 0 16,0 2 0-16,-2 2 176 0,0 3-176 15,-1-3 160-15,-1 0-160 0,0 0 0 0,0-2 144 0,-1 2-144 16,0-3 224-16,0 2-32 0,2-3 0 0,-1 1 0 15,0-4-448-15,0-2-112 0,-1-6-16 0,0 0-8752 16</inkml:trace>
  <inkml:trace contextRef="#ctx0" brushRef="#br0" timeOffset="4888.7334">8554 1779 12543 0,'9'7'272'0,"1"1"64"0,3 0 16 0,0 2 0 0,-1 3-352 0,-1-1 0 15,-3 3 0-15,-1-1 0 0,-2 4 544 0,-3-1 32 16,-2 1 16-16,-1 2 0 0,-1-4-48 0,-3 2-16 16,-1 0 0-16,-2 1 0 0,0-1-144 0,-2-4-16 15,1-3-16-15,-1-1 0 0,1-2 304 0,0-5 64 0,1-1 16 16,1-4 0-16,7 2 608 0,-6-5 112 0,1-5 16 0,2 0 16 16,-1-2-592-16,3-1-112 0,1-1-16 0,2-1-16 15,2-1-528-15,1 1-96 0,0-3-128 0,4 2 176 16,0 1-176-16,3 1 0 0,2 2-192 0,1 5 192 15,-1 1-224-15,0 2 80 0,0 2 16 0,1 2 0 16,-2 2-16-16,0 5 0 0,-1-1 0 0,1 3 0 16,0 4 144-16,-1-1-160 0,-2 3 160 0,0-3-160 15,-3 0 160-15,-1 0 0 0,0-3 128 0,-1 1-128 16,-3-4 144-16,1-1-144 0,-3-5 192 0,0 0-192 16,0 0 704-16,0 0 16 0,0 0 16 0,6 0 0 15,-6 0-208-15,8-2-32 0,-1-1-16 0,0-3 0 16,1-4-32-16,2 2-16 0,0 1 0 0,1-3 0 15,0 4-432-15,0 0 0 0,1 0 0 0,1 4-176 16,0 2 176-16,2 5-160 0,-1 2 160 0,-1 2-160 0,0 6 160 16,0 2-208-16,-1 2 80 0,-1 3 128 0,-1 2-176 0,-1-2 176 15,-2 2-128-15,-1 0 128 0,-2-1 0 0,0-1 0 16,-2-1 0-16,0 0 0 0,-1-3 0 0,-1-2 0 16,0-1 0-16,0-2-9728 15,1-1-1872-15</inkml:trace>
  <inkml:trace contextRef="#ctx0" brushRef="#br0" timeOffset="5790.1004">9525 1897 29247 0,'0'0'1296'0,"0"0"272"0,0 0-1248 0,6 0-320 0,1 0 0 0,2 3 0 0,-1 3-144 0,1 1-96 16,1 2-16-16,-1 3 0 0,2 2 256 0,0 2-192 15,1-1 192-15,1 3-192 0,1 1 192 0,1 2 0 16,3-1 0-16,-1-1 0 0,-1 3-176 0,1-1 16 16,-2-1 0-16,1-1 0 0,-1-1 288 0,0-5 48 15,-2-1 16-15,-3-4 0 0,0 0-192 0,-2-4 128 16,-1-4-128-16,-1 0 128 0,-1-6 576 0,-1 0 128 15,-2-2 0-15,-1-1 16 0,-1-3-208 0,-1-1-64 16,0-2 0-16,0 0 0 0,-1 0-432 0,1-3-144 16,-1-1 0-16,-1 1 0 0,2 3 0 0,0 0 0 15,0 2 0-15,1 1 0 0,0 3 0 0,0-2-144 16,1 4 144-16,0-1 0 0,0 1-128 0,1 1 128 0,-2 6-128 0,0 0 128 16,0 0-256-16,0 0 48 0,0 0 0 0,0 0 0 15,0 0 208-15,4-3-144 0,-4 3 144 0,6-1-128 16,0-1 128-16,1 2 0 0,2-4-144 0,-1 2 144 15,3-2 0-15,1 0 0 0,1-1 0 0,0-1 0 16,1-2-224-16,1-2 80 0,2 2 16 0,1-4 0 16,1 1 128-16,0-3-160 0,0-2 160 0,-1 1-160 15,-1 1 160-15,0-2-192 0,-2 3 192 0,1-1-192 16,-1 2 192-16,-2 3 0 0,-2-1 0 0,-3 4 0 16,-2 3 0-16,-6 3 0 0,0 0 0 0,0 0-128 15,1 7 0-15,-3 1 0 0,-4 4 0 0,-2 1 0 16,-3 5 0-16,-1 0 0 0,-2 1 0 0,1 2 0 15,0-1 128-15,0 2 0 0,0-3 0 0,1-2 0 16,1 1 0-16,2-1 0 0,0-1 0 0,3-3 0 0,2 3 0 16,1-4 0-16,3 0 0 0,2-3 0 0,1-3 0 15,2 0 0-15,1-2 0 0,0-2 0 0,2-2 144 0,2 0-144 16,0 0 192-16,1-4-192 0,2-2 192 0,-1 2-192 16,0 0 192-16,1-2-192 0,1-3 208 0,-1 0-64 15,0 2-16-15,-1-1 0 0,-1-2-128 0,-2 1 128 16,1 3-128-16,-2-3 128 0,0-2-128 0,-1 1 192 15,-1 1-192-15,-1 2 192 0,0-2-192 0,0 4 160 16,-2-4-160-16,0 6 160 0,-3 3-160 0,0 0 0 16,0 0 0-16,0 0-176 0,0 0 176 0,0 0 0 0,0 0 0 0,0 0 0 15,0 0 0-15,0 0-128 0,3 8 128 0,-1-2-128 16,1 0 128-16,-1 0 0 0,1-1 128 0,-3-5-128 16,1 8 0-16,0-2-208 0,1 1 16 15,-1-1 16 1,-1-6-2176-16,0 0-432 0,3 8-96 0,3-2 0 0</inkml:trace>
  <inkml:trace contextRef="#ctx0" brushRef="#br0" timeOffset="6206.7232">10449 1798 18431 0,'0'0'816'0,"0"0"160"0,8 0-784 0,-1 2-192 0,0 0 0 0,-1 2 0 16,0-1 0-16,-1 1 0 0,0 2 0 0,-2 0 0 15,1 2 256-15,-1-1 0 0,1 2 0 0,-2 0 0 16,2 1 0-16,-2 0 0 0,-1 0 0 0,1-1 0 0,-1 0-112 16,0-2-16-16,0 1 0 0,2-1 0 0,-3-7 64 15,0 0 0-15,0 0 0 0,0 0 0 0,4-6 1280 0,1-1 256 16,0-1 48-16,1-2 16 0,0 1-1024 0,0-3-192 16,1 0-32-16,0 0-16 0,1-1-528 0,2 1 0 15,-1 3 0-15,0-3 0 0,-1 4 0 16,1-2 0-16,1 4 0 0,-2 3 0 0,2-3-144 0,-2 3 144 15,-1 2-128-15,0 1 128 0,1 0 0 0,0 1 0 16,-2-1 0-16,-1 3-128 0,0 0 128 0,-5-3 0 16,6 3 0-16,0-3 0 0,0 3 0 0,-6-3-128 15,6 0 128-15,0 2-128 0,0-2 128 0,0 0 0 16,0 0 128-16,-2 2-128 0,-4-2 0 0,6 2 0 0,2 0 0 0,-3 2-128 16,1 2 128-16,-1 0-128 0,0 0 128 0,-2 1-128 15,1 1 128-15,1-1 0 0,-2 2 0 0,0 0 0 16,-2-3-128-16,-1 2 0 0,1 2 0 0,-2-1 0 15,-1 0-112-15,-1-2-16 0,1 1 0 0,-3 2 0 32,0-2-816-32,-1-1-160 0,2-1-48 0,0 0 0 0</inkml:trace>
  <inkml:trace contextRef="#ctx0" brushRef="#br0" timeOffset="6787.9938">11038 1652 9215 0,'0'0'816'15,"0"0"-656"-15,0 0-160 0,0 0 0 0,0 0 1520 0,0 0 272 16,0 0 48-16,-3 5 16 0,-3 1-928 0,-1 4-176 0,-2 2-48 0,-3 0 0 15,-1 3-352-15,1 3-80 0,-1 0-16 0,0-2 0 16,1 2-96-16,1 0-32 0,2-5 0 0,0 1 0 16,2-2 208-16,3-2 48 0,1-1 0 0,2-3 0 15,1 2 144-15,4-2 48 0,0 1 0 0,2-3 0 16,0 1-112-16,1-2-16 0,2-3 0 0,-2 0 0 16,0 0 48-16,0 0 0 0,0-2 0 0,0 1 0 15,0-2-80-15,0 0-16 0,-1 0 0 0,0 2 0 16,-1-1-16-16,-5 2 0 0,5-4 0 0,0-1 0 15,-1 2-64-15,1-1-32 0,-1 0 0 16,-1-1 0-16,0-1-80 0,-1 0-16 0,1 1 0 16,-3 5 0-16,0 0-192 0,0 0 128 0,5-3-128 0,-5 3 0 0,0 0 0 0,0 0 0 15,0 0 0-15,6 0-160 0,-6 0 160 0,5 3 0 16,0 2 0-16,-5-5 0 0,4 4-144 16,1 1 144-16,-1-1-160 0,-1 2 160 15,-3-6-560-15,0 0-16 0,5 2 0 0,-5-2 0 16,5 6-2208-16,-5-6-448 0</inkml:trace>
  <inkml:trace contextRef="#ctx0" brushRef="#br0" timeOffset="7181.9284">11256 1539 19343 0,'-2'-14'848'0,"0"8"192"0,2-2-832 0,2 3-208 0,-1-1 0 0,-2 0 0 15,2 2 1168-15,-1 4 192 16,0 0 48-16,0 0 0 0,0 0-928 0,0 0-176 0,-5 10-48 0,2 1 0 15,-1 1 0-15,0 4-16 0,2 3 0 0,0 1 0 16,-1 1-240-16,2 1 0 0,-1 3 0 0,1-2 0 16,-1 5 0-16,2-3-128 0,0-2 128 0,2 2-208 15,-1-3 208-15,0-2-144 0,0-1 144 0,1-5-128 16,2-1 352-16,0-1 80 0,-1-4 16 0,1-2 0 16,-4-6 304-16,0 0 64 0,7 1 16 0,0-1 0 15,-1-3-128-15,1-3 0 0,1 0-16 0,1 0 0 16,-1 0-384-16,1-3-176 0,1 0 160 0,-1 2-160 15,2-1 0-15,0 2 0 0,-2 2 0 0,1 1 0 16,-1 3 0-16,0 0 0 0,-2 0-128 0,0 3 128 16,-1 1-176-16,-1 2 176 0,-2 2-160 0,-1 2 160 15,-2-1-128-15,-1-1 128 0,0 2 0 0,-1-1-144 16,-2 3 144-16,-2-2 0 0,0 2 0 0,-1-4 0 0,-1 4 0 0,-2-3 0 16,1-2 0-16,-2 2 128 0,2-3-128 0,-1 0 176 15,1-3-176-15,0-3 192 0,1 0-192 0,1-2 160 16,0-4-160-16,0-1 160 15,0-5-3200-15,3-1-640 0,8-17-128 0,0-5-32 0</inkml:trace>
  <inkml:trace contextRef="#ctx0" brushRef="#br0" timeOffset="7409.0445">11428 1357 21183 0,'0'0'944'0,"0"0"192"0,7 6-912 0,2 2-224 0,1 2 0 16,1 3 0-16,1 2 256 0,0 3 16 0,0 4 0 15,-2-1 0-15,1 0-96 0,0 3-32 0,-1 0 0 16,2-1 0-16,-1 0 160 0,0 1 16 0,-1 0 16 0,1-2 0 16,0 2-208-16,-2 0-128 0,-1 0 160 0,0 0-160 15,-4 1 0-15,0-1 0 0,-1 0 0 0,0-3 0 32,-2 0-272-32,0-2-160 0,0-4-16 0,1-6-16 15,0-3-944-15,-2-6-192 0,0 0-48 0,0 0 0 16,0 0 560-16,6-2 128 0,8-2 0 0,-3-5 16 0</inkml:trace>
  <inkml:trace contextRef="#ctx0" brushRef="#br0" timeOffset="7663.5444">11769 1809 10127 0,'0'0'448'0,"0"0"96"0,0 0-544 0,6 6 0 0,-1 3 0 0,-1-2 0 15,2-1 1184-15,-1 0 128 0,0-3 32 0,-1 3 0 0,2-1-832 16,-6-5-144-16,8 3-48 0,-1-3 0 16,0 0 720-16,0 0 144 0,0-2 32 0,0-2 0 0,1-1-208 0,1-5-48 15,-1 2 0-15,0-5 0 0,2-2-144 0,-1 0-48 16,1 0 0-16,-1-3 0 0,2 2-512 0,-1 1-96 15,-2-3-32-15,-1 5 0 0,-1-1 160 0,-3 4 32 16,0 4 0-16,-3 6 0 0,0 0 240 0,0 0 48 16,-7 10 16-16,-4 4 0 0,-1 3-448 0,-1 9-176 15,0 1 128-15,1 4-128 0,2-4 0 0,1 1 0 16,4-3 0-16,5-2 0 0,4-1 192 0,4-7-64 16,5-1 0-16,5-4 0 0,6-4 64 0,4 0 16 0,6-9 0 15,0 0 0 1,3-3-1744-16,4-4-368 0,54-11-64 0,-30-5-16 0</inkml:trace>
  <inkml:trace contextRef="#ctx0" brushRef="#br0" timeOffset="24343.7475">7368 3199 4607 0,'0'0'400'0,"-4"-6"-400"0,-1 0 0 0,0 1 0 15,-1-3 2624-15,0 3 432 0,1-5 80 0,-2 2 32 16,1 1-1312-16,-1-4-256 0,0 4-48 0,0-2-16 15,1 2-400-15,0-1-96 0,0 2-16 0,1-1 0 16,1-1-416-16,0 2-96 0,2 0 0 0,-1-4-16 0,3 2-256 0,2-2-48 16,1 1-16-16,3 0 0 0,2-2-176 15,3 0 0-15,2 0 0 0,1 2 0 0,4-3 0 0,1 3-144 16,3-1 144-16,0 1 0 0,2 3 0 0,1 3 0 16,1 3 0-16,-1 3 144 0,0 3-144 0,-3 3 0 15,0 7 144-15,-3 1-144 0,-3 5-192 0,-1 1-128 16,-5 2 0-16,-1 6-16 0,-4-1 336 0,-2 1 0 15,-3 0 0-15,-3-2 0 0,-1 2 0 0,-2-1 0 16,-1-3 0-16,0-3 0 0,-1-2 0 0,0-1 0 16,2-2 0-16,-1-5 0 0,1 1 0 0,0-5 0 15,1-4 128-15,5-6-128 0,0 0 240 0,0 0-48 16,0 0 0-16,0 0 0 0,2-6 208 0,1-4 48 16,3-2 0-16,2-3 0 0,4-5-240 0,1-2-32 15,0-2-16-15,3-1 0 0,0-3-160 0,1-1 0 0,0-1 0 0,-1-1 128 16,1 0-128-16,0-2 0 0,0 0 0 15,0 3 128-15,-3 2-128 0,-1 0 192 0,0 1-192 0,-2 3 192 16,-1 3 288-16,-2 2 64 0,-1 1 16 0,-1 4 0 16,-1 2-336-16,-4 5-64 0,1 1-16 0,-2 6 0 15,0 0 224-15,0 0 32 0,0 0 16 0,-2 8 0 16,-1 5-288-16,0 3-128 0,1 1 0 0,-2 5 128 16,-1 2-128-16,0 1 0 0,2 2 0 0,-1 0 0 15,3 3 0-15,1-5 0 0,1-2 0 0,2-1 0 16,0 2 0-16,2-3 0 0,1-2 0 0,1-1 0 15,1-3 0-15,2 1 0 0,1-2 0 0,-1-1 0 16,2-1-208-16,0-3 16 0,0 0 16 0,1-6 0 16,0 3-688-16,1-4-144 15,0 0-16-15,1-4-12976 0</inkml:trace>
  <inkml:trace contextRef="#ctx0" brushRef="#br0" timeOffset="24614.5723">8306 3180 17503 0,'0'0'384'0,"0"0"64"0,0 0 32 0,0 0 32 0,0 0-512 0,0 0 0 16,0 0 0-16,0 10 0 0,1-1 960 0,-1 0 80 0,0-2 32 15,1 3 0-15,1-2-288 0,-1 1-48 0,0 3-16 0,1-3 0 16,1 3-528-16,-1 0-192 0,1 0 0 0,-1 0 144 15,1 0-144-15,0-2 0 0,0 1 0 0,0-1 0 16,-1-3 0-16,1 1 0 0,0-2-144 0,-1 2 144 16,1-4 160-16,-3-4 96 0,0 0 0 0,0 0 16 31,0 0-640-31,0 0-128 0,0 0-16 0,5 6-10032 0</inkml:trace>
  <inkml:trace contextRef="#ctx0" brushRef="#br0" timeOffset="24753.9007">8319 2887 15663 0,'-3'-7'1392'0,"-2"1"-1120"0,1-3-272 0,1 3 0 0,3 6 960 0,0 0 144 16,0 0 32-16,0 0-6464 16,0 0-1296-16</inkml:trace>
  <inkml:trace contextRef="#ctx0" brushRef="#br0" timeOffset="25101.5747">8623 3129 15887 0,'0'0'336'0,"2"6"80"0,1 0 16 0,0 0 32 0,1 4-464 0,-1-1 0 0,2 3 0 0,0 0 0 15,0 3 400-15,1 3-16 0,-2 1 0 0,1 1 0 16,0 2 448-16,1-1 96 0,-1 3 16 0,1-3 0 16,-1-2-288-16,3 0-48 0,-2 1-16 0,-1-1 0 15,3 1-192-15,0-1-32 0,0 2-16 0,1-5 0 16,-2 2-96-16,0-3 0 0,0 3-16 0,0 0 0 16,0 0 64-16,-1-1 16 0,-1-1 0 0,-2 0 0 15,0-3 32-15,-2 1 16 0,0 1 0 0,-1-3 0 16,0-2-48-16,-1 2 0 0,-1-3 0 0,-2 1 0 15,-1-1 80-15,-2-1 16 0,-4 1 0 0,0-5 0 16,-1 1-32-16,-1-1-16 0,-2-2 0 0,0-2 0 16,0-2-368-16,-2-2 0 0,-1-4 0 0,-1-4 0 15,1-1-2016 1,-1-5-416-16,0-3-96 0</inkml:trace>
  <inkml:trace contextRef="#ctx0" brushRef="#br0" timeOffset="25259.1058">8548 2956 12207 0,'0'0'528'0,"0"0"128"0,0 0-528 0,0 0-128 15,0 0 0-15,0 0 0 0,0 0 0 0,0 0 0 16,0 0 0-16,0 0 0 0,0 0 0 0,5-4-272 16,1 0 64-16,-1 0 16 0</inkml:trace>
  <inkml:trace contextRef="#ctx0" brushRef="#br0" timeOffset="25560.9863">9138 2969 20959 0,'0'0'448'0,"0"0"112"0,0 0 16 0,0 0 16 0,0 0-464 15,5 5-128-15,-1-5 0 0,-1 0 0 0,2 0 0 0,0 0 0 0,1-3 0 0,0 0 0 0,-1-3 0 0,3 0 0 16,1 0 0-16,3-3 128 15,1 0-448-15,-1 0-96 0,-1-1-16 0,-2 2-5552 16,1 2-1120-16</inkml:trace>
  <inkml:trace contextRef="#ctx0" brushRef="#br0" timeOffset="25719.0802">9232 3071 11055 0,'0'0'480'0,"-4"6"112"0,4-6-464 0,-3 6-128 15,3-6 0-15,-2 6 0 0,2-6 2272 0,-2 5 432 16,2-5 96-16,0 6 16 0,3 0-1280 0,0 0-256 15,2-4-64-15,3 1 0 0,2 0-768 0,1-2-144 0,0-1-48 16,5-1 0-16,3-5-256 0,1 0 128 0,3-4-128 16,4-1-7808-1,5-5-1648-15</inkml:trace>
  <inkml:trace contextRef="#ctx0" brushRef="#br0" timeOffset="29221.6428">10081 2708 7359 0,'0'0'656'0,"0"0"-528"0,0 0-128 0,0-6 0 16,0 0 1536-16,0 0 256 0,1-1 64 0,-2 1 16 15,0-3-512-15,1 3-96 0,-2 0-32 0,1 0 0 16,-1 0-144-16,2 6-48 0,-2-6 0 0,-3 0 0 16,5 6-272-16,-7-6-48 0,-2 5-16 0,1 1 0 15,0 0-320-15,1 1-80 0,-2 4-16 0,1-2 0 16,0 3-144-16,-1 1-16 0,1 2-128 0,1 0 192 15,0 1-192-15,1 0 0 0,1 0 0 0,2-1 0 0,0 0 0 16,2-2 0-16,2-1 0 0,2 2 0 0,0-2 0 0,2-2 0 16,2-1 0-16,0-3 0 0,0 0 0 0,2 0 0 15,0-3 0-15,1 0 0 0,0-3 128 0,2 3 0 16,0-3-128-16,-1-3 192 0,-1 2-192 0,0-2 0 16,-1 1 128-16,-2-4-128 0,1 0 0 0,-3 2 176 15,1-2-176-15,0 3 160 0,0-1 96 0,-1 4 32 16,-1-3 0-16,-1 3 0 0,-3 6-128 0,0 0-32 15,0 0 0-15,0 0 0 0,7 6-128 0,0 6-176 16,1 1 48-16,-1 7 0 0,1 5 128 0,0 5 0 16,-1 2 0-16,-1 0 0 0,1 2 0 0,1 4 0 15,-1-1 0-15,0 0 0 0,0 0 0 0,0 2 0 16,0 1 0-16,-1 2 0 0,1-2 0 0,-1 2-128 0,0-3 128 16,1 7-128-16,-1-7 128 0,-1-3 0 15,-2-5 128-15,0-6-128 0,2-4 512 0,-3-3 16 0,0-4 16 16,1-3 0-16,-1-3 96 0,-2-8 32 0,0 0 0 0,0 0 0 15,0 0-144-15,1-8-16 0,2-2-16 0,-2-5 0 16,0-1-256-16,0-5-48 0,-1-3-16 0,1-1 0 16,2-2-176-16,-2 0 0 0,0-3 0 0,-1-1 0 15,0 0 0-15,0-1 0 16,-1 1 0-16,-1 1 0 0,0-1 0 0,0 1 0 0,0 3 0 0,-2 2 0 16,-1-1 0-16,2 1 0 0,-1 1-192 0,2 0 192 15,-1 2-640-15,1 2 0 0,1 1 0 16,0 1 0-16,3-1 416 0,2 3 80 0,0 0 16 0,2 3 0 15,3-3-128-15,0 1 0 0,3-2-16 0,1 4 0 16,5-2 144-16,2 3 128 0,4-1-192 0,1 1 192 0,2 0-160 16,-1 0 160-16,0 3-128 0,0 0 128 0,1 3 0 0,-1 3-160 15,-1-1 160-15,-3 4 0 0,-1 4-128 0,-2-1 128 16,-2 3 0-16,-3 3 0 0,-2-2-176 0,-3 5 176 16,-4-1-160-16,-2 4 160 0,-2-2 0 15,-2 2-144-15,-3-1 144 0,-2 0 0 0,-1 0 0 16,-1-4 0-16,0 1 0 0,-2-1 0 0,-1-3 0 0,1-3 192 15,-1 0 0-15,2-2-16 0,0-2 16 0,1-2 16 16,0-4 0-16,1 3 0 0,-1-3 32 0,2 0 0 16,2 0 0-16,-1-4 0 0,1 2-240 0,2-2 0 15,1-1 0-15,0-2 0 0,2 1 144 0,0 0-16 0,3 0 0 16,-1-1 0-16,2 1-128 0,0 2 0 0,-1-1 0 0,2-1-176 16,1 0 176-16,2 0 0 0,0 3 0 0,1 0 0 15,-1 2-128-15,2 1 0 16,1 3 0-16,0-2 0 0,1 4 560 0,1-2 112 0,0 3 32 0,0 0 0 31,1 0-1024-31,-1 3-208 0,1-2-48 0,1 1 0 0,-1 2 576 0,-1-2 128 0,1 4 0 0,-1-2 0 16,-2-2 0-16,-1 4 0 0,-2-2 0 0,-2 1 0 15,-1-1 0-15,-1 2 0 0,-2 0 0 0,0 0 0 16,-3 0 0-16,-3 0-128 0,0 0 128 0,-3 0 0 16,-1-1 0-16,-2-1-128 0,1 0 128 0,0-2 0 15,0 2 0-15,0-4 0 0,1-3 0 0,1 2 128 16,0-3-128-16,0 0 144 0,3 0-144 0,-1-2 160 15,2 3-160-15,1-3 0 0,1 0 0 0,1 0 0 16,1 0 0-16,2 0 0 0,1 0 0 0,1-1 0 16,2-1 0-16,0-1 0 0,2 5-160 0,-1-1 160 0,2 1-160 15,0 1 160-15,-1 0-160 0,2 0 160 0,0 3-192 0,1-3 192 16,1 3-208-16,-1-2 80 0,0 1-64 0,1 1 0 16,-3-3 0-16,1 0 0 0,0 0 192 0,1 0-208 15,-1-3 80-15,0 2 128 0,1-2 0 0,0 1 0 16,1-1 0-16,1 0 0 0,-2 0 0 0,0-1 0 15,0-2 0-15,-1 3 0 0,-2 0 0 0,0 1 0 16,-1-1 0-16,0-2 0 0,-4 4 0 16,0 0 0-16,-1 2 0 0,-4 2 0 0,0 0-176 0,0 0 176 15,0 0-128-15,0 0 128 0,-3 8-128 0,0 2 128 0,-3 1-128 16,-1 1 128-16,0 4 0 0,-2 2 0 0,1 3 0 0,-1-2 0 16,0 1-144-16,1 1 144 15,1 1-160-15,1-3 160 0,1 1 0 0,2-2 0 0,1-3 0 16,2-2 0-16,3 2 0 0,0-6 0 0,2 1 0 0,1-2 0 15,1-1 0-15,1-2 0 0,1-4 0 0,-1 1 0 16,2-4 0-16,-1 1 160 0,2-4-160 0,-1-2 128 16,1 1-128-16,0-2 192 0,-1-2-192 0,1-2 192 15,1 0-192-15,-1-1 128 0,-1-2-128 0,0 3 128 16,-1-6 128-16,-1 3 32 0,-3-3 0 0,0-1 0 16,-2 1 96-16,-2 0 32 0,-1-3 0 0,-1 0 0 15,-1-1 32-15,-1 1 16 0,-2-3 0 0,-1 3 0 16,1-1-224-16,1 1-48 0,-2 0-16 0,0 0 0 15,0 5-176-15,0 0 0 0,1 2 144 0,0 2-144 0,1 3 0 16,-1 3 0-16,0 0-192 0,5 6 64 16,0 0 128-16,0 0 0 0,-5 8-144 0,3 4 144 0,0 1-192 15,0 5 48-15,1 3 0 0,1 4 0 0,4-1 144 16,-2 3 0-16,2 1 0 0,1-3 128 0,2-2-128 0,0 1 0 16,1-3-128-16,2 1 128 0,0-1 0 15,1-3 0-15,0-3 0 0,1-2 0 0,-1 2 0 0,1-6 0 16,0 3 0-16,-1-6 0 0,-2 0 0 0,2-3 0 15,1 0 0-15,0-3 0 0,0 0 0 0,-1-3 0 16,0 0 0-16,0 1 0 0,1-4 0 0,-2 0 128 16,1-1-128-16,0 1 0 0,1-3 0 0,0 0 0 15,1 1 0-15,1 0 128 0,0 2-128 0,0 3 0 16,1 1 0-16,-1-1 0 0,0 3 0 0,-1 5 0 16,1 1-144-16,-1 1 144 0,0-1 0 0,-1 3 0 0,0 0 0 0,-1 0 0 15,0 3 0-15,-2-2 0 0,-1 1 0 0,-2 1 0 16,-2-2 0-16,-1 2 0 0,0-3 0 0,-2 1 0 15,-1-2 0-15,-1 1 0 0,-2 0 0 0,3-9-176 16,-6 6 176-16,1-2 0 0,-3 1 0 0,0-1 0 31,0-2-1472-31,1-2-384 0,7 0-64 0,-16-8 0 0</inkml:trace>
  <inkml:trace contextRef="#ctx0" brushRef="#br0" timeOffset="29794.7239">12367 2338 14975 0,'0'0'656'0,"0"0"144"0,0 0-640 0,0 0-160 0,0 0 0 0,0 0 0 16,0 0 848-16,0 0 144 15,0 0 32-15,0 0 0 0,0 0 128 0,-3 6 48 0,-3-1 0 0,-1 4 0 16,-2 1-496-16,0 5-80 0,-1-2-32 0,0 3 0 16,-1 0-416-16,1 2-176 0,1-3 128 0,1 2-128 15,3-1 256-15,0 0-48 0,3-3 0 0,1 1 0 16,2-4-208-16,2-1 0 0,3 1 128 0,1-2-128 15,3 0 0-15,1-1 0 0,2-1 0 0,0-2 0 16,2 2 144-16,-1-2-144 0,1 0 128 0,-1 2-128 16,0 0 0-16,-2 0 0 0,-1 1 0 0,-3-1 0 0,-1 2 0 15,-2-1 0-15,-2 2 0 0,-1 0 0 0,-4 3 0 0,-1-3 0 16,-2 1 0-16,-3-1 0 0,-3 2 128 0,-2-4-128 16,-1-1 0-16,-1 0 128 0,0 0 16 0,0-4 0 15,-1-2 0-15,2-2 0 16,0-4-1664-16,4-6-336 15,5-25-64-15,-4 8 0 0</inkml:trace>
  <inkml:trace contextRef="#ctx0" brushRef="#br0" timeOffset="30161.2465">12481 2015 24879 0,'0'0'2208'0,"6"4"-1760"0,2 5-448 0,2 3 0 16,1 1 0-16,-1 5 0 0,2-1-224 0,0 7 80 15,0 1 144-15,-1 5 0 0,-1 1 0 0,0 2 0 16,-1 4 0-16,1-1-128 0,-1 4 128 0,0-1-128 16,0 0 128-16,1-2 0 0,-1-1 0 0,1 0 0 15,-1-3 0-15,0-4 176 0,1-2-48 0,-2-3 0 16,1-3 448-16,-1-3 96 0,-1-3 16 0,0-3 0 16,-1 0 480-16,0-5 112 0,-1-1 0 0,0 0 16 15,-5-6-544-15,0 0-112 0,5 0-32 0,-5 0 0 16,6-1-272-16,2-4-48 0,-3 2-16 0,1-1 0 15,-1-4-144-15,0 2-128 0,0-4 192 0,-1 2-192 16,1 1 0-16,0-1 0 0,0 2 0 0,-1 2 0 16,-4 4 0-16,5-3 0 0,-5 3 0 0,0 0 0 15,6-3 0-15,-6 3 0 0,0 0-128 0,6 3 128 16,0-2-128-16,-1 4 128 0,-1-2 0 0,1 1-144 0,-5-4 16 0,6 4 0 16,-1 0 0-16,1-3 0 15,0 2-432-15,0-1-80 0,0-1 0 0,0 1-16 16,1-4-2288-16,-7 2-448 0</inkml:trace>
  <inkml:trace contextRef="#ctx0" brushRef="#br0" timeOffset="30339.4468">13087 2541 11055 0,'0'0'976'0,"1"8"-784"16,0-1-192-16,0 5 0 0,0 0 1280 0,-1 0 192 15,0 3 64-15,-1 0 0 0,0 0-880 0,0-2-160 16,0 2-48-16,-1-1 0 0,1 0-256 0,0 0-64 0,0-1-128 15,0 1 192-15,1-3-192 0,0-1 144 0,0-2-144 0,0 0 128 16,0-8-128-16,0 0 0 0,0 0 0 0,0 0-5504 16,0 0-1200-16</inkml:trace>
  <inkml:trace contextRef="#ctx0" brushRef="#br0" timeOffset="30474.0728">12988 2367 6447 0,'-5'-8'576'0,"1"-5"-576"0,0-1 0 0,0 1 0 16,1-3 3072-16,0 4 512 0,2 0 112 0,0 1 16 16,0-1-3280-16,-5 0-656 0,-15-17-128 15,9 15-32-15</inkml:trace>
  <inkml:trace contextRef="#ctx0" brushRef="#br0" timeOffset="30692.4597">13225 2406 21183 0,'0'0'1888'0,"5"8"-1504"0,2 0-384 0,2 4 0 16,-1 1-1008-16,0 1-272 0,-1 1-48 15,0 4-16-15,1 2 1184 0,-2 1 160 0,-2 2 176 0,-1 1-48 0,-1 1 0 0,-1 1 0 16,0-2 0-16,1 3 0 0,-4-1-128 0,2 0 128 16,2 0-128-16,-1-2 128 0,0 1-128 0,0 2 0 0,0-4 0 15,2-2-176-15,0-2 176 0,1-3 0 16,-1 1 128-16,1-3-128 0,2-1 176 0,-1-1-48 0,-1-1 0 15,1 0 0-15,0-2-128 0,0-4-176 0,1-1 48 0,0 1 0 16</inkml:trace>
  <inkml:trace contextRef="#ctx0" brushRef="#br0" timeOffset="30949.3029">13218 2683 20959 0,'-8'-9'448'0,"-1"-3"112"0,-1-3 16 0,1 2 16 0,-1-2-464 0,1-1-128 0,1-1 0 0,2 1 0 16,3 2 736-16,1-1 128 0,2 3 32 0,2 2 0 16,4 1-672-16,1 0-224 0,1 3 144 0,3 3-144 15,2-1 0-15,1 2 0 0,3 2 0 0,-1 0 0 16,2 2 0-16,0 2 0 0,1-2 0 0,-1 2 0 0,0-1-176 0,-2 3 176 16,0-3-128-16,-3 3 128 0,-2 1 0 0,-3 1 0 15,-2-2 0-15,-3 0 128 0,0 1-128 0,-3 1 0 16,-1-2 0-16,-2 0 0 0,3-6 0 0,-7 4 128 15,0-1-128-15,0 0 128 16,0-1-1232-16,-2-2-240 0,-6-5-64 0,3-4 0 0</inkml:trace>
  <inkml:trace contextRef="#ctx0" brushRef="#br0" timeOffset="31160.1479">13487 2416 20271 0,'0'0'1792'0,"3"9"-1424"15,2 7-368-15,0-2 0 16,1 4-464-16,0 1-176 0,2 6-16 0,-1 1-16 0,0 1 672 0,-1-2 256 0,0 2-16 0,0 1 0 16,-1-1 32-16,1 3 16 0,1-3 0 0,0 2 0 15,0-2-128-15,0 3-32 0,0-3 0 0,1 0 0 16,-2-3-128-16,0-2 160 0,0 2-160 0,-1-2 160 16,0-1-160-16,-2-3 0 0,0 0 0 0,-2 0-176 15,1-3 176-15,-1-2 0 0,-1-1 128 0,4-4-9200 16</inkml:trace>
  <inkml:trace contextRef="#ctx0" brushRef="#br0" timeOffset="32094.0213">13521 2622 13823 0,'-4'-11'1216'0,"1"-7"-960"0,1-1-256 0,-1 0 0 15,3-1 1792-15,1 1 304 0,2-2 64 0,1 4 16 0,2 0-1232 0,3 3-240 16,0 2-64-16,1 2 0 0,0 1-256 15,1 3-48-15,1 2-16 0,0 2 0 0,1 2 112 0,-1 4 16 16,1 2 0-16,-1 0 0 0,0 2-320 0,-2 1-128 16,-1 3 128-16,-2-2-128 0,-1 2 0 0,-3-1 0 15,0 2 0-15,-3-1 0 0,-2 3 0 0,-1-2 0 16,-2-1 0-16,-1-3 0 0,0 1 208 0,-2-2-32 16,0-2-16-16,-1-3 0 0,1 1 0 0,0-2 0 15,-1-2 0-15,2-3 0 0,0 0-160 16,1-3-272-16,1 0 64 0,2 1 16 15,0-3-512-15,2 0-112 0,2-1-16 0,2 0 0 16,0 2 112-16,1 1 16 0,1 3 0 0,1-2 0 0,1 4 448 0,0-2 112 16,1 3 16-16,0 3 0 0,2 0 128 0,-2 3-128 0,1 3 128 0,0-2-128 15,1-1 128-15,0 0-128 0,1-1 128 16,0 1-128-16,1 0 128 0,-2 0 0 0,2-2 128 0,0-1-128 16,0-3 128-16,1 0-128 0,0-3 128 0,1-1-128 15,0-2 384-15,1-2 0 0,-1 1 0 0,-1-1 0 16,-1-2-112-16,0 1-16 0,0-3 0 0,-1 2 0 15,0 0-256-15,0 0 0 0,0-2 0 0,-2 0 0 16,-1 3 0-16,-1-1 160 0,1-2-160 0,-3 3 128 16,1-1-128-16,-1 0 128 0,0 3-128 0,-2-3 128 15,0 2-128-15,-2 2 192 0,-1-1-192 0,-1 1 192 16,1 6-16-16,0 0 0 0,0 0 0 0,-6 0 0 16,6 0-176-16,-7 6 0 0,0 0 144 0,-2 1-144 0,1 5 144 0,-1 0-144 15,0 1 192-15,1 1-192 0,1 1 176 0,1 1-176 16,1-2 160-16,3 1-160 0,1-2 128 15,2-1-128-15,1-2 0 0,3 1 0 0,1-4 0 16,2 1 128-16,2-2-128 0,1-3 0 0,3 1 0 16,-1-2 144-16,1 0-144 0,1 0 128 0,1-6-128 0,-1 2 0 15,2-2 0-15,1-1 128 0,-2-1-128 0,1-3 0 16,-2 2 0-16,1 1 128 0,-1-2-128 0,1 1 0 16,-1-2 0-16,0 0 128 0,0-3-128 0,-2 0 0 15,-1 0 0-15,-2 2-176 0,-1-2 176 0,-3 2 0 16,-1-2 0-16,-1 4 0 0,-3 1 0 0,-1-1 0 15,0 2 0-15,0 6 0 0,0 0 0 0,-6 0 0 16,0 0 0-16,-1 2 128 0,0 4-128 0,-2 1 0 0,-2 2-176 0,1 0 176 16,2 1 0-16,0-1 0 0,1 3 0 15,1-4 0-15,3 2 0 0,1-1 0 0,1-1 0 0,1-2 0 16,2 0 0-16,3 1 0 16,2-2 0-16,1-1 0 0,3-1 0 0,1 0 0 0,1-2 0 0,1 1 0 15,3-5 0-15,-1-2 0 0,1 4 128 0,-2-5-128 16,1 0 0-16,-2 0 160 0,0-2-160 0,-1 1 128 15,1-5-128-15,-3 2 0 0,1-4 144 0,-2 1-144 16,-3-3 144-16,-1 2-144 0,0-1 192 0,-3-3-192 16,0 0 416-16,-2 2-32 0,0-6 0 0,-1 4 0 15,0-2 576-15,-1 1 96 0,-1-2 32 0,-1-1 0 16,1 1-16-16,-2 0 0 0,1 1 0 0,-1 1 0 16,2 1-128-16,-1 0-32 0,0 3 0 0,0 3 0 15,2 2-592-15,-1 4-128 0,2 6-32 0,0 0 0 16,0 0-160-16,0 0 0 0,-1 9 0 0,-1 4 0 0,2 2-256 0,0 9 64 15,2 3 0-15,0 3 16 0,0 1 176 16,2-1-160-16,1 4 160 0,-1-1-160 16,1 0-832-16,1 0-160 0,1-2-48 0,2 1-9744 15,0-3-1936-15</inkml:trace>
  <inkml:trace contextRef="#ctx0" brushRef="#br0" timeOffset="32544.0259">15170 2207 15663 0,'0'0'1392'0,"0"0"-1120"0,0 0-272 0,0 0 0 16,0 0 928-16,0 0 128 0,0 0 32 0,0 0 0 16,0 0-736-16,0 0-144 0,1-7-16 0,3-1-16 15,3-1 80-15,1 0 0 0,3-4 16 0,2-2 0 16,0 0 48-16,1-4 0 0,2-2 0 0,-1-1 0 16,0 2-48-16,0-1 0 0,-2-3 0 0,-3 2 0 15,0 0 432-15,-3 1 96 0,-1-2 16 0,-1 4 0 0,-2-2 128 0,-2-1 16 16,-1 2 16-16,-1 1 0 0,0 2-192 0,-1 1-32 15,-2 1-16-15,-1 0 0 0,-1 2-288 16,1 1-48-16,-3 3-16 0,1 1 0 0,1 2-384 0,2 2 0 16,4 4 0-16,0 0 0 0,-6 6 0 0,1 4-176 15,1 4 16-15,1 5 0 0,0 7-32 0,1 6-16 16,1 7 0-16,0 4 0 0,1 4 208 0,-2 4-144 16,1 2 144-16,-1 4-128 0,0-2 128 0,0 2 0 15,1-1 0-15,1 1-128 16,0 0-1040-16,0-2-208 0,0 3-32 0,0-3-7264 15,1-3-1440-15</inkml:trace>
  <inkml:trace contextRef="#ctx0" brushRef="#br0" timeOffset="33349.8793">15329 2352 17503 0,'4'-12'1552'0,"-2"8"-1232"0,1-2-320 0,2 1 0 16,1-1 896-16,1 0 128 0,2 3 32 16,-1 0 0-16,3 3-1056 0,-1 0 0 0,2 3 0 0,1 0-192 15,0 3 192-15,1 0 0 0,1 3 0 0,-1 1-144 16,0-1 144-16,-2 3 176 0,-1 0-48 0,-2 0 0 16,0 0-128-16,-2 1-176 0,-1-2 48 0,-2-1 0 15,0 2 128-15,0-3 0 0,-3 0 0 0,-1-3 0 16,0-6 128-16,0 0 48 0,0 0 16 0,0 0 0 0,0 0 192 15,0 0 64-15,0 0 0 0,0 0 0 0,-4-6 144 0,2-4 48 16,1 2 0-16,-1-4 0 0,2 2-240 0,2-1-32 16,-1-2-16-16,1 1 0 0,2 0-192 0,0 2-32 15,2 1-128-15,0 0 192 0,0 1-192 0,0 3 0 16,0-1 0-16,0 2 0 0,1 3 0 0,0-2 272 16,0 3-48-16,-1 3-16 0,1-2-208 0,1 3 0 15,-1 0 0-15,0 0 0 16,-1-1-368-16,0 2-112 0,-2 1-32 0,1 1 0 0,0-1 512 0,-1 2 0 15,-1-2 0-15,-2 1 0 0,-1 2 0 0,-1-3 0 16,0 3 0-16,1-9 0 0,-5 4 192 0,5-4-192 0,-5 4 192 0,5-4-192 16,0 0 336-16,0 0-32 15,0 0-16-15,-4-4 0 0,0-4 32 0,3 0 0 16,1 1 0-16,1-4 0 0,1 2 128 0,2-1 16 16,0-2 16-16,0 1 0 0,2-2-128 0,1 1-32 15,1 2 0-15,0 2 0 0,1 1-320 0,1 1 0 0,-2 0 0 16,0 4 128-1,1-2-464-15,-1 2-96 0,0 2-16 0,0 2 0 0,-1-2 256 0,-1 4 32 0,1-2 16 0,-1 5 0 16,-2-1 144-16,1 0 0 0,0 0-144 0,0 0 144 16,-2 0 0-16,1-3 0 0,-4-3 0 0,0 0 0 15,6 3 0-15,0-3 192 0,0 0-32 0,1-3 0 16,0-3 448-16,0 0 96 0,1 0 0 0,1-1 16 16,0-2-576-16,1-3-144 0,-1 2 0 0,3 0 0 15,-1 0 0-15,-2-2 0 0,-1-1 0 0,1 4 0 0,-1 3 0 0,-1 1 0 16,-1 4 0-16,-6 1 0 15,0 0 0-15,5 4 0 0,-2 1-224 0,-1 3 80 0,-1 2 16 16,-2 0 0-16,-1 2 0 0,0 1 0 0,0-1 128 16,-1-1 0-16,2 2 0 0,0-1 0 0,1 0 0 15,1-3 0-15,3-2 0 0,0-1 0 0,2-3 0 0,1 0 176 16,2-3-48-16,0-3 0 0,3 0 256 0,1-1 64 16,0-4 0-16,1 1 0 0,2-2-192 0,-1 0-48 15,1 0 0-15,-1 2 0 0,1 1-64 0,-2 1-16 16,0 2 0-16,-1 2 0 0,0 1-128 0,-1 4 0 15,-1-2 0-15,-1 5 0 0,0 1 0 0,-2 2 0 16,1-1 0-16,-2 3 0 0,-1 2-128 0,0-1 128 16,0 3 0-16,-1-2 0 0,0 2 0 0,0-5 0 15,0 1 0-15,1-2-10304 0,0-4-2000 0</inkml:trace>
  <inkml:trace contextRef="#ctx0" brushRef="#br0" timeOffset="33995.8377">17265 2034 24879 0,'0'0'1088'0,"0"0"256"0,0 0-1088 15,0 0-256-15,-1-4 0 0,1 4 0 0,-4-2 720 0,0-1 96 16,-2 3 16-16,-3 3 0 0,0-3-464 0,-3 2-96 0,-5 2-16 0,0 2 0 16,0 0 0-16,-1 3 0 0,2 1 0 0,0 1 0 15,2-1-128-15,2 2-128 0,3-3 192 0,0 2-192 16,4-1 128-16,2-1-128 0,3-1 0 0,1-1 0 16,4 2 160-16,2-2-32 0,2 1 0 0,2 2 0 15,2-1-128-15,0 2 0 0,1-2 0 0,1 3 0 16,-1-2 0-16,-1 2 0 0,-1 1 0 0,-3-1 0 15,0 2 0-15,-3-1 0 0,-3-1 0 0,-2 3 0 16,-2-2 0-16,-2 1 0 0,-3 2 0 0,-1-1 0 16,-2-3 0-16,1 0 0 0,0-4 0 0,-1-1 128 15,0-1 32-15,-1-2 0 0,2-4 0 0,0-1 0 16,1-2-1808-16,-1 0-352 0,1-5-80 16,5 0-9728-16</inkml:trace>
  <inkml:trace contextRef="#ctx0" brushRef="#br0" timeOffset="34564.8758">17562 2037 28559 0,'6'6'2544'0,"1"3"-2032"16,1 0-512-16,1 4 0 16,0 1-672-16,1 2-224 0,-1-1-64 0,-1 1 0 0,0-2 960 0,-3 1 224 0,3 1 32 0,-3-1 0 15,3-1 48-15,-1 2 16 0,0-4 0 0,-1 0 0 16,0-3-160-16,0 1-32 0,1-2 0 0,0-1 0 15,1-2 64-15,1-2 0 0,-1-2 0 0,0 2 0 16,0-6 192-16,1 2 32 0,0-2 16 0,1-2 0 16,-1-2 16-16,0 1 16 0,-1 0 0 0,0 0 0 15,1-3 32-15,-2 0 0 0,-1 2 0 0,-1-5 0 16,1 2-48-16,-1 0 0 0,0-2 0 0,-2 3 0 16,0 2-128-16,-2-2-48 0,0 3 0 0,-1 6 0 15,0-6-272-15,0 6 0 0,0 0 0 0,0 0 0 16,0 0 0-16,0 0 0 0,0 0 0 0,0 0 0 15,-6 3 0-15,2 3 0 0,0 1 0 0,0 1-144 16,2-2 144-16,1 1-128 0,1-7 128 0,0 9-128 16,1-4-64-16,-1-5-16 0,5 6 0 0,0 0 0 15,0-2-352-15,1-2-64 0,-6-2-16 0,8 0 0 16,0 0-416-16,-1 0-96 0,1-2 0 0,-1-2-16 16,2 2-32-16,-1-2 0 0,0-4 0 0,2 1 0 0,-1 1 768 0,1-2 160 15,-2 1 16-15,0-2 16 0,1 1 240 0,-1 1 0 16,-1-3 0-16,0 4 160 0,-1 1 592 0,0-1 112 15,0 2 32-15,0 2 0 0,1 5-320 0,-1 0-48 16,0-1-16-16,0 3 0 0,0 3-304 0,-1 4-64 16,-1 3-16-16,0 3 0 0,0 3 0 0,-2 1 0 15,0 5 0-15,1 0 0 0,-2 1-128 0,0 3 128 16,0-1-128-16,0 0 128 0,1 0-128 0,-1-2 128 16,2 0-128-16,0-1 128 0,-1 0-128 0,0 1 0 0,1-5 0 15,-1 1 0-15,2-5 0 0,-1-1 0 16,1 0 0-16,-1-5 0 15,2-1-688-15,-1-3-160 0,1-3-48 0,-5-6 0 16,0 0-2352-16,0 0-464 0,10-13-112 0,-4-1-16 0</inkml:trace>
  <inkml:trace contextRef="#ctx0" brushRef="#br0" timeOffset="34765.2997">18070 2364 14271 0,'-13'-32'640'0,"8"16"128"0,0-3-624 0,2-2-144 0,0-3 0 0,1 0 0 15,3-1 1264-15,3 4 208 0,1 3 64 0,2 0 0 16,1 5-576-16,2 4-96 0,1 1-32 0,2 2 0 15,2 3-352-15,0 3-80 0,2 0-16 0,-1 3 0 16,1 3-256-16,-2 0-128 0,0 0 128 0,-1 1-128 16,0 3 0-16,-1 0 0 0,-2 2 0 0,-3 1 0 15,-1-1 176-15,-2-1-48 0,-3 1-128 0,-2 0 192 0,-1-2-192 0,-2-1 0 16,-2 1 0-16,-1-4 0 0,-1 0 0 0,0-4 0 16,0-2 0-16,-2 0-7424 15,1-2-1360-15</inkml:trace>
  <inkml:trace contextRef="#ctx0" brushRef="#br0" timeOffset="34962.966">18331 2079 19119 0,'8'13'832'0,"-4"-5"192"0,1 4-816 0,1 1-208 0,1 5 0 0,0 3 0 16,0 3 0-16,1-3 144 0,-2 4-144 0,0-1 128 15,0 1-128-15,0 2 128 0,-1-1-128 0,0-1 128 16,-1 0-128-16,0-3 128 0,1-1-128 0,-2-1 128 15,1-1 64-15,-2-3 0 0,1 0 0 0,-2 0 0 16,0-3-192-16,-1 1 128 0,1-1-128 0,3-7-9104 16</inkml:trace>
  <inkml:trace contextRef="#ctx0" brushRef="#br0" timeOffset="35193.5417">18386 2128 21887 0,'10'-18'960'0,"-4"9"208"0,3 2-928 0,0-2-240 0,2 3 0 0,1 0 0 15,1 2 192-15,0 0 0 0,0 4 0 0,0 2 0 0,0 0 576 0,0 2 96 16,-1-1 32-16,-1 3 0 0,-2 0-464 0,-1 0-96 16,0 4-16-16,-4-1 0 0,0 2-320 0,-4-2 0 15,-3-1 0-15,-1 0 0 0,-3 1 0 0,-3 0-128 16,-2-2 0-16,-1-1 0 15,0 0-368-15,-2-4-64 16,-2 2-16-16,0-8-10624 0</inkml:trace>
  <inkml:trace contextRef="#ctx0" brushRef="#br0" timeOffset="35395.5219">18456 1764 22335 0,'12'-1'496'0,"-8"1"96"0,4 1 32 0,0 2 0 0,3 0-496 0,-1 3-128 16,1 0 0-16,0 4 0 0,-3 1 224 0,0 5 32 0,-1-1 0 0,0 3 0 16,-1 0-256-16,0 1 0 0,0 3 0 0,0 1 0 15,1-3 0-15,-1 2 0 0,0-1 0 0,0 4-160 16,0-4 160-16,1 1 0 0,0-5 128 0,0 1-128 31,-1-2-704-31,-2-7-192 0,-5 3-64 0,1-12 0 0</inkml:trace>
  <inkml:trace contextRef="#ctx0" brushRef="#br0" timeOffset="35580.7872">18857 2025 13823 0,'0'0'1216'0,"0"0"-960"0,0 0-256 0,2 9 0 16,2 0 1328-16,-2 0 208 0,0-2 64 0,-1 3 0 15,-1 1-1136-15,0 1-208 0,-1 0-64 0,-2-3 0 0,1 3-192 0,-2-2 0 16,2 1 0-16,-1-2-160 0,1 0 160 0,0-3 0 15,2-6 128-15,-3 6-128 16,3-6-336-16,0 0-144 0,0 0-32 0,0 0-7984 0</inkml:trace>
  <inkml:trace contextRef="#ctx0" brushRef="#br0" timeOffset="36082.2072">18868 1958 5519 0,'0'0'496'0,"0"0"-496"0,0 0 0 0,4-4 0 16,1 2 2432-16,-5 2 400 15,6 0 80-15,0 2 16 0,0-1-1664 0,0 4-336 0,-1-1-64 0,-1 2-16 16,2 0-272-16,-1 0-48 0,0 1-16 16,0-1 0-16,-1-1-304 0,1-1-64 0,1-2-16 0,-1 2 0 15,1 2 144-15,0 0 32 0,0-4 0 0,0-1 0 16,1 2 64-16,1-3 16 0,1-3 0 16,1 2 0-16,1-1-144 0,-1-2-32 0,1 1 0 0,-1-3 0 15,-1 0-64-15,1 0-16 0,-1-2 0 0,-1 1 0 16,1-2 64-16,-2 3 16 0,-1-1 0 0,-2 1 0 15,0 0 96-15,-4 6 16 0,2-4 0 0,-2 4 0 16,0 0-128-16,0 0 0 0,0 0-16 0,-6 2 0 16,1 4-176-16,-3 0 128 0,1 3-128 0,-1 0 128 15,1 0-128-15,0 1 0 0,0-1-160 0,1 3 160 0,0-3 0 16,1 3 128-16,1 3 16 0,1-6 0 0,2-1-144 16,1-1 0-16,0-7 0 0,3 6 0 0,2 0 0 0,1 0 128 15,1-2-128-15,1-2 128 0,3-2-128 16,1 0 128-16,1 0-128 0,0-2 128 0,0-2-128 0,0 2 128 15,0-2-128-15,0 1 128 0,-1-3-128 0,-1 1 0 16,-1 2 0-16,0-3 128 0,-1 2-128 0,0 2 0 16,-2 0 0-16,-1 2 0 0,0 2 0 0,-6-2-176 15,5 4 176-15,-5-4-128 0,2 8 128 0,-1-3 0 16,-1 4-144-16,0-2 144 0,-1 1 0 0,0-1 0 16,0 2-144-16,-1-3 144 0,2-6 0 0,0 0 176 15,0 0-32-15,0 0 0 0,3 7 320 0,-3-7 64 16,0 0 16-16,6 2 0 0,1-2-64 0,1 0-16 0,2-3 0 15,-1-3 0-15,2-4-464 0,1-1 0 0,1 1-176 0,0-2 176 32,0 0-1952-32,0 0-272 0,1 0-48 0,0 3-5840 0,1 0-1168 0</inkml:trace>
  <inkml:trace contextRef="#ctx0" brushRef="#br0" timeOffset="36409.6692">19752 1955 20271 0,'0'0'1792'0,"0"0"-1424"0,0 0-368 0,0 0 0 0,6 9 896 0,-2-3 96 16,0 1 32-16,0 1 0 0,-1 2-832 0,1 1-192 16,0 2 0-16,-2 2 0 0,0 3 0 0,1-3 0 15,-1 4 0-15,0-1-160 0,1-4 160 0,-2 1 176 16,1 1-48-16,0-1 0 0,0 1-128 0,-1-4 0 16,-1 2 0-16,0-1 0 0,0-1-224 0,-1-3-80 15,-1 0-16-15,-2-2-6656 16,4-7-1328-16</inkml:trace>
  <inkml:trace contextRef="#ctx0" brushRef="#br0" timeOffset="36548.6226">19795 1725 13823 0,'1'-11'1216'0,"0"-3"-960"0,2 2-256 0,-2-1 0 16,0 5 2864-16,-1 1 528 0,0 7 96 0,0 0 32 15,0 0-2368-15,0 0-448 0,0 0-112 0,0 0-16 31,0 0-1456-31,0 0-288 0,0 0-64 0,-8 0-16 0</inkml:trace>
  <inkml:trace contextRef="#ctx0" brushRef="#br0" timeOffset="37061.7357">20499 1681 19119 0,'12'-18'416'0,"-8"12"96"0,4-3 0 0,-1-1 32 0,1-1-544 0,-1-1 0 0,0 0 0 0,0 0 0 0,-1 0 1600 0,0 3 192 0,0 1 64 0,0 0 0 15,-1 2-672-15,0 3-128 0,-1-3-32 0,-4 6 0 16,0 0-256-16,6 1-48 0,-1 4-16 0,0 2 0 16,-2 3-400-16,1 4-96 0,-1 1-16 0,0 5 0 15,-1-1-192-15,-1 5 0 0,1 3 0 0,-1 2-160 16,-1 0 160-16,0 5 0 0,0-1 0 0,0 0 0 16,0 4-128-16,0-2 0 0,0 0 0 0,0 4 0 15,-1-2-1600 1,-2 2-304-16,0-2-64 0,-2-2-16 0,-2 2-864 0,-3-6-176 15,1-1-48-15,-2-6 0 0,2-5 2048 0,-1-2 416 16,2-5 80-16,-1-1 16 0</inkml:trace>
  <inkml:trace contextRef="#ctx0" brushRef="#br0" timeOffset="37449.9385">20433 2180 18655 0,'2'-6'400'0,"-2"-4"96"0,1-2 16 0,1 3 16 0,2-3-528 0,1 3 0 15,0-3 0-15,3 0 0 0,-1 5 768 0,1-5 64 16,2 2 0-16,-1-2 0 0,2 1-368 0,-1-1-64 15,2 0-16-15,0 0 0 0,1 2-144 0,4 1-48 0,-1-3 0 16,1 3 0-16,0 0 0 0,-1 0 0 16,1 1 0-16,1 0 0 0,1 2 320 0,-1 1 64 15,-2-1 16-15,1 0 0 0,-1 0-240 0,0-1-48 0,-2 4-16 0,-1 1 0 16,-1 1-112-16,-1 2-32 0,-2 4 0 16,-2 1 0-16,-2 1 48 0,-1 5 0 0,-2 2 0 0,-1 1 0 15,-1 2-192-15,-1 3-176 0,0 1 48 0,-2 1 0 16,2-1 128-16,0-2 0 0,1 1 128 0,1-2-128 15,0-2 128-15,2 1-128 0,0-4 128 0,2-1-128 16,1-2 0-16,0-2 0 0,0-2 0 0,1 1 0 16,1-2 176-16,2-2-48 0,1-1 0 0,0 0 0 15,1-2 64-15,0-2 0 0,0 0 0 0,0 0 0 16,1-2 64-16,-1 1 0 0,2-2 16 0,-2 2 0 16,-1-1 128-16,-2-1 32 0,-2 2 0 0,-1-3 0 15,-2-1 208-15,-3 1 32 0,-2-3 16 0,-3 2 0 16,-2-3-336-16,-2 0-64 0,-3-3-16 0,-2 1 0 0,-1 0-272 15,-3 0 160-15,-1-1-160 0,1 2 128 16,-2-1-1376-16,0 2-288 0,1 4-48 16,1 1-8160-16,3 8-1648 0</inkml:trace>
  <inkml:trace contextRef="#ctx0" brushRef="#br0" timeOffset="37928.3809">21602 1839 17279 0,'0'0'768'0,"6"-6"144"0,-1 0-720 0,3 0-192 0,0 0 0 0,1 0 0 16,1 0 1008-16,-1 1 160 0,3-1 48 0,-2 2 0 15,-3 0 432-15,0 2 80 0,0 0 32 0,-1 1 0 16,-6 1-720-16,0 0-144 0,0 0-16 0,0 0-16 16,0 0-352-16,0 0-80 0,1 5-16 0,-2 3 0 15,-3 0-288-15,0 1-128 0,-2 3 128 0,-1 1-128 16,1 2 0-16,0 0 0 0,2-3 0 0,1 1 0 0,0 1 0 0,2-1 0 15,2 1 0-15,2-2 0 16,1 4 0-16,2-4 0 0,3 1 0 0,-1 1 0 0,0-1 0 0,3 1 0 16,1 2 0-16,1-3 0 0,-1 3 0 0,1 0 0 15,-1-1 128-15,-2-2-128 0,0 2 0 0,-2-2 128 16,1 1-128-16,-4-2 128 0,0 0-128 0,-2-3-144 16,-1-2 144-16,-2 1-208 0,-1 0 352 0,-2-2 80 15,3-6 16-15,-6 4 0 0,-1 0-240 0,-1-2 0 16,-1-4 0-16,-2-1 0 0,0 0-192 0,0-3 0 15,0-4 16-15,-1-1-9632 0,-1-1-1936 0</inkml:trace>
  <inkml:trace contextRef="#ctx0" brushRef="#br0" timeOffset="38141.1356">21854 1948 25567 0,'0'0'560'0,"8"6"112"0,0 4 32 0,0 2 16 0,0-3-576 0,0 4-144 0,-2 1 0 0,-2 2 0 16,1 2 0-16,-3-5 0 0,0-1 0 0,-2-1-176 15,0 1 176-15,0 0 0 0,0 0 0 0,0-2 0 16,0-3 0-16,0 1-128 0,0-8 128 0,1 8-128 31,-1-8-720-31,0 0-144 0,0 0-32 0,0 0 0 0</inkml:trace>
  <inkml:trace contextRef="#ctx0" brushRef="#br0" timeOffset="38296.151">21780 1660 13823 0,'1'-20'608'0,"-1"10"128"0,1-3-592 0,1-4-144 0,1 2 0 0,0 0 0 0,2-4 240 0,5 4 16 16,25-4 0-16,-11 8 0 0</inkml:trace>
  <inkml:trace contextRef="#ctx0" brushRef="#br0" timeOffset="38514.2632">22056 1415 16815 0,'0'0'736'0,"9"6"160"0,0 0-704 0,1 0-192 0,-1 2 0 0,1 4 0 16,-1-1 704-16,-1 3 96 0,1 2 32 0,-2 1 0 15,1 2-112-15,-1 2-16 16,-1 0 0-16,0 4 0 0,0 2-256 0,-1 1-48 0,0-1-16 0,-2 2 0 15,1-1-144-15,0 0-48 0,1 4 0 0,1-3 0 16,1-2-192-16,0-3 144 0,0 0-144 0,1-2 128 16,0 2 0-16,-1-6 0 0,-1 0 0 0,0-3 0 15,-1-2-128-15,-1-1 128 0,0 0-128 0,-1-4 128 16,0-3-128-16,-1 0 0 0,-2-5 0 0,0 0-176 31,5 3-624-31,-5-3-128 0,6 0-32 0,0-3-5888 0,1-2-1200 0</inkml:trace>
  <inkml:trace contextRef="#ctx0" brushRef="#br0" timeOffset="38846.6791">22386 1900 15199 0,'0'0'672'0,"0"0"144"0,0 0-656 0,-6 3-160 0,6-3 0 0,-8 4 0 0,1 2 592 0,7-6 96 16,0 0 16-16,-6 6 0 0,1-3 96 0,5-3 32 16,0 0 0-16,0 0 0 0,0 0-208 0,0 0-48 15,0 0 0-15,6 5 0 0,2-2-96 0,2-3-32 16,1-3 0-16,1 1 0 0,1-4-48 0,2-2-16 15,2-2 0-15,2 0 0 0,-2 1-96 0,2-5-32 0,0 0 0 0,-1-1 0 16,1-3 0-16,-2 3-16 0,-2-1 0 16,-1 1 0-16,0 1-48 0,-4 4-16 15,-1 1 0-15,-4 3 0 0,-1 0 112 0,-4 6 32 16,0 0 0-16,0 0 0 0,0 0-320 0,-7 9 0 0,-3 3 128 16,0 1-128-16,-2 2 0 0,0 2-144 0,1-1 16 0,2 2 0 15,2-5 128-15,1 2-128 0,2-3 128 0,2 0-128 16,3-3 256-16,3 1 64 0,2 0 16 0,2-2 0 15,4-2-208-15,2-3 0 0,3-1 128 0,2 1-128 16,2-3 0-16,1-3-160 0,1-2 32 0,-2-1 0 31,1 0-1536-31,-2 0-288 0,-1-4-64 0,-1 4-16 0</inkml:trace>
  <inkml:trace contextRef="#ctx0" brushRef="#br0" timeOffset="38984.6885">22088 1643 21647 0,'0'0'464'0,"-2"-3"112"0,3-4 0 0,3-2 64 0,3 2-512 0,5-1-128 0,4-2 0 0,10 4-9600 16</inkml:trace>
  <inkml:trace contextRef="#ctx0" brushRef="#br0" timeOffset="39379.008">23338 1560 6447 0,'6'6'576'0,"1"0"-576"16,0 1 0-16,1 1 0 0,-1 2 1728 0,-1-2 256 15,-2 2 32-15,0-1 16 0,-3 0-848 0,-1 1-160 0,0 2-48 0,-1 2 0 16,0-1 304-16,-3 3 48 0,1 2 16 0,-2-1 0 16,0 1-320-16,0 1-48 0,1 3-16 0,-2-1 0 15,1 0-304-15,0 3-64 0,0 0-16 0,0 1 0 16,0-2-304-16,0 2-64 0,2-1-16 0,-1 0 0 15,2-3-192-15,0 2 144 0,1-1-144 16,1-3 128-16,0-1-128 0,0 0 128 0,0-5-128 16,0 1 128-16,0-3 256 0,-1 1 64 0,0-4 0 0,-2-1 0 15,3-7 192-15,-4 5 64 0,-2-1 0 0,-1-4 0 16,-2 0-576-16,-3-4-128 0,-2-2 0 0,-4-3 0 31,-3-3-832-31,-3-3-192 0,-1 0-32 0,-1-4-16 16,-1-1-432-16,-2-2-96 0,0-1 0 0,-2-2-16 15,1-3-144-15,2-1-32 0,0-2 0 0,2-2 0 0,1-4 1440 0,3 0 352 0,3-2 0 0,2-3 0 0,5-2 1008 0,3-1 272 16,2 0 48-16,3 0 16 0,4-1-464 0,3 1-96 16,1 2-16-16,2 4 0 0,3 10-768 0,-1 6-256 15,1 1 0-15,1 8 0 0,-1 5 256 0,1 3-144 16,-1 0 144-16,1 2-6992 16,1 4-1328-16</inkml:trace>
  <inkml:trace contextRef="#ctx0" brushRef="#br0" timeOffset="40487.3282">17176 3360 11967 0,'0'0'1072'0,"0"0"-864"0,0 0-208 0,0 0 0 16,0 0 1984-16,0 0 368 0,0 0 64 0,0 0 16 15,0 0-1376-15,0 0-272 0,0 0-48 0,1 9-16 16,0 5-528-16,-1 2-192 0,0-1 144 0,0 4-144 15,-1 1 0-15,0 2 0 0,1 0 0 0,0 2 0 16,0-4 0-16,1-1 0 0,0 0 0 0,2-1 0 16,-1 0 0-16,1-3 128 0,0 1-128 0,0-2 0 0,-1-5 0 0,0 0 0 15,-2-9 0-15,0 0-10480 16</inkml:trace>
  <inkml:trace contextRef="#ctx0" brushRef="#br0" timeOffset="40664.8557">17016 3157 15663 0,'0'0'1392'0,"0"0"-1120"0,-6 0-272 0,6 0 0 15,-7 2 352-15,1-1 16 0,0 4 0 16,6-5-7712-16</inkml:trace>
  <inkml:trace contextRef="#ctx0" brushRef="#br0" timeOffset="40827.6057">17368 3254 5519 0,'0'0'496'0,"6"2"-496"0,-1-2 0 0,2 0 0 16,3 0 1936-16,0 0 304 0,1 0 48 0,3 2 16 16</inkml:trace>
  <inkml:trace contextRef="#ctx0" brushRef="#br0" timeOffset="40992.6262">17425 3542 17503 0,'0'0'384'0,"0"0"64"0,0 0 32 0,9 6 32 0,0-9-512 0,2 0 0 0,2-3 0 0,1 1 0 0,2-3 0 0,0 2-208 15,2-2 16-15,1 1 0 0</inkml:trace>
  <inkml:trace contextRef="#ctx0" brushRef="#br0" timeOffset="41207.3261">17786 3196 21183 0,'0'0'944'0,"0"0"192"0,0 0-912 0,0 0-224 0,0 0 0 0,0 0 0 16,0 0 128-16,5 3 0 0,-5-3-128 0,2 9 192 16,1 0 192-16,-1 7 48 0,-2 4 0 0,0 2 0 15,0 4-288-15,-1 2-144 0,0 0 160 0,0 2-160 16,1 3 0-16,-3 0 0 0,2 1 0 0,0-1 0 15,1-2 0-15,0-3 0 0,1 0 144 0,0-5-144 32,0-1-576-32,2-2-208 0,2-5-48 0,-3-2-5632 0,1-4-1152 0</inkml:trace>
  <inkml:trace contextRef="#ctx0" brushRef="#br0" timeOffset="44369.5123">18377 3278 18719 0,'0'0'832'0,"0"0"160"0,0 0-800 0,3-3-192 0,0 0 0 0,1-1 0 16,1-2 800-16,2 4 112 0,1-4 32 0,2 2 0 16,1 2-48-16,3-5 0 0,1 1 0 0,3 0 0 15,2 2-96-15,0 0-32 0,2 0 0 0,-1 4 0 16,0 0-352-16,-1 0-80 0,-1 0-16 0,-2 4 0 15,-2 2-192-15,-1 2-128 0,-3 4 128 0,-1 1-128 16,-3 1 0-16,-1 2 0 0,-2 3 0 0,-3 1 0 16,-1 2 0-16,-4 4 0 0,-1-1 0 0,-3 0-128 15,-3 3 128-15,-2-2 0 0,0-4 128 0,-1 2-128 16,0-3 128-16,1 1-128 0,0-4 128 0,1-3-128 16,1-1 272-16,3-1-16 0,2-1 0 0,1-2 0 15,3-2-96-15,1-2-32 0,1-6 0 0,4 6 0 16,3-3 320-16,3 0 48 0,2-2 16 0,3-1 0 15,4-4 48-15,1-2 16 0,4 3 0 0,0-5 0 0,2 0-192 0,0 0-16 16,1-1-16-16,1 0 0 0,-1 2-352 0,0 1 128 16,-1-2-128-16,-1 4 0 0,-2-2 0 0,-3 3 0 15,-1 1 0-15,-3-2 0 0,-3 2 0 0,-4-2 0 16,-2 0 0-16,-7 4-10816 16,0 0-2096-16</inkml:trace>
  <inkml:trace contextRef="#ctx0" brushRef="#br0" timeOffset="45509.3617">18062 3617 17503 0,'0'0'768'0,"0"0"176"0,0 0-752 0,0 0-192 0,0 0 0 0,8 6 0 16,-8-6 448-16,9 1 48 0,-9-1 16 0,9 5 0 15,-1-1 448-15,-8-4 112 0,7 3 16 0,0 1 0 0,-1 0-112 0,-1 4-16 16,0-2 0-16,0 2 0 0,-2-1-512 0,-2 2-96 16,2 3-32-16,-2 3 0 0,0-2-192 15,-1 2-128-15,0 2 128 0,-1-2-128 0,1-2 0 0,1 1 0 16,1 2 0-16,2-3 0 16,1 1-496-16,-1-2-160 0,4 1-48 0,-5-1-11072 15</inkml:trace>
  <inkml:trace contextRef="#ctx0" brushRef="#br0" timeOffset="45887.7564">19258 3503 27007 0,'0'0'1200'0,"0"0"240"0,0 0-1152 0,0 0-288 0,0 0 0 0,-1 11 0 16,-1-2 0-16,1 1 0 0,-1-1 0 0,0 3 0 0,0-2 0 16,-1 2 0-16,0 0-176 0,-2-1 176 0,0 1-384 0,0 1 48 15,1-3 0-15,0 0 0 16,2-2-816 0,-1 0-144-16,3-8-48 0</inkml:trace>
  <inkml:trace contextRef="#ctx0" brushRef="#br0" timeOffset="46297.9995">19568 2985 24879 0,'0'0'544'0,"11"0"112"0,-2-2 32 0,4 0 16 0,4-2-576 0,1 1-128 0,1 3 0 16,0 0 0-16,0 0 0 0,-1 1 160 0,-1 4-160 0,0 2 160 15,-4 2-160-15,-1 6 0 0,-1-2 0 0,-4 4 128 16,-3 1-128-16,-1 1 0 0,-3 1 0 0,-1 2 0 16,-2 2 0-16,0-2 0 0,-3-1 0 0,0 3 0 15,0-2 0-15,0-1 0 0,1-3 0 0,2-5 0 16,1-2 0-16,2-4 160 0,0-7-32 0,3 6-128 15,2 0 416-15,-1-4-32 0,-4-2 0 0,9 3 0 16,0-3-224-16,1 3-160 0,0-3 192 0,0 3-192 16,-1 1 0-16,1 2 0 0,-1 2 0 0,0-1 0 15,-2 3 0-15,-1 2 0 0,-2 2-160 0,-1-1 160 16,-3 1 0-16,-4 4 160 0,-1 1 16 0,-3 0 0 0,-4 5 80 0,-2-3 0 16,-1-1 16-16,-2 2 0 0,-1-1 32 0,-1-2 0 15,0-1 0-15,1-6 0 0,2 0-96 0,0-7-16 16,2 1 0-16,1-4-9088 15,0-2-1840-15</inkml:trace>
  <inkml:trace contextRef="#ctx0" brushRef="#br0" timeOffset="47117.6098">20553 3585 15663 0,'0'0'1392'0,"0"0"-1120"15,0 8-272-15,-1-2 0 0,0 4 864 0,0 2 112 16,0 3 32-16,-1-1 0 0,1-1-704 0,-1 5-144 16,-2-2-32-16,0 2 0 0,-2-3-128 0,0 0 0 15,0 1 0-15,0-4 0 16,0 0-432-16,0-3-160 0,0-1-48 0,2 2 0 0</inkml:trace>
  <inkml:trace contextRef="#ctx0" brushRef="#br0" timeOffset="47626.491">21697 3160 13119 0,'0'0'576'0,"0"0"128"0,0 0-560 0,0 0-144 0,0 0 0 0,0 0 0 0,0 0 1104 0,0 0 192 16,0 0 48-16,0 0 0 0,0 0 96 0,0 0 32 15,0 0 0-15,0 0 0 0,0 0-400 0,0 0-80 16,0 0-16-16,0 0 0 0,0 0-528 0,0 0-128 16,0 0 0-16,0 0-16 0,-4 9-16 0,0 0 0 15,3 3 0-15,0 0 0 0,1 1-160 0,1 1-128 16,0 4 144-16,1 1-144 0,0-1 128 0,2 3-128 16,-1 0 0-16,2 1 144 0,1-1-144 0,1 3 128 15,-1-5-128-15,0 2 128 0,0-1-128 0,0 2 0 0,1 3 0 16,-2-4 0-16,-1-1 176 0,1-1-48 0,0 0-128 15,-2-1 192-15,1 0 272 0,-2-4 48 16,2-1 16-16,-3-1 0 0,-1-3 16 0,0 0 0 0,-1 0 0 0,-2-2 0 16,0 2-320-16,-3-3-64 0,0-3-16 15,-2 0 0-15,-3-3 0 0,-2 0 0 0,-2-3 0 0,-3 0 0 32,-2-1-816-32,-2-4-160 0,1-4-48 0,-5-4-13776 0</inkml:trace>
  <inkml:trace contextRef="#ctx0" brushRef="#br0" timeOffset="47784.5276">21351 2777 24191 0,'0'0'528'0,"0"0"112"0,0 0 32 0,6 6 0 0,1-3-544 15,0 6-128-15,2-2 0 0,-1 2 0 0</inkml:trace>
  <inkml:trace contextRef="#ctx0" brushRef="#br0" timeOffset="48089.9824">22018 3038 22799 0,'0'0'1008'0,"9"0"208"0,-1-2-960 0,1 0-256 0,3 0 0 0,1 4 0 16,4-2 0-16,-2 0 144 0,1 0-144 0,-3 0 128 31,0 2-1680-31,-2-4-352 0</inkml:trace>
  <inkml:trace contextRef="#ctx0" brushRef="#br0" timeOffset="48218.9416">21976 3203 19807 0,'0'0'432'0,"0"0"80"0,0 0 32 0,0 0 32 0,0 0-576 0,0 0 0 0,0 0 0 0,0 0 0 0,7-4 416 0,6-2-32 16,1 0 0-16,3 1 0 0,2-1-384 0,1-1 0 16,2-2 0-16,2 0-6208 15,0-1-1312-15</inkml:trace>
  <inkml:trace contextRef="#ctx0" brushRef="#br0" timeOffset="48679.939">22777 2603 25055 0,'0'0'544'0,"0"0"112"0,0 0 32 0,0 0 16 0,0 0-560 0,0 0-144 0,5 4 0 0,-3 2 0 16,0 3 0-16,-2 3 0 0,-1 4 0 0,-1 2 0 16,-3 1 0-16,-1 4 0 0,-3 5 0 0,-2-1 0 15,0 4 0-15,-1 0 0 0,-1 1 0 0,1-1 128 16,2-2-128-16,-1 0 0 0,0 0 0 0,2-1 0 16,1-3 0-16,0-4 0 0,4 0 0 0,1-3 0 15,1-2 192-15,1-5-64 0,1-1 0 0,1-2 0 0,-1-8 512 0,3 4 80 16,2-2 32-16,1-2 0 0,0 0 224 0,1-3 48 15,2-3 16-15,-1 0 0 0,1 0-656 0,1-2-144 16,1 0-32-16,-2 0 0 0,2 1-208 0,-2 1-128 16,1-2 128-16,-1 4-208 0,2-2 208 0,-2 4 0 15,1 2 0-15,-1 0 0 0,1 2 0 0,-2 2 0 16,-1 2 0-16,0 2 0 0,-1 2 0 0,0-1-144 16,0 3 144-16,-1 1-128 0,0 1 128 0,-2 2-128 15,1-4 128-15,-1-1-128 0,1-1 128 0,0 2 0 16,-1-3 128-16,1 1-128 15,-1-1-1264-15,1 0-320 0,-2-1-64 0,-1-1-16 0</inkml:trace>
  <inkml:trace contextRef="#ctx0" brushRef="#br0" timeOffset="48871.3375">23083 3100 18591 0,'4'12'832'0,"-3"-4"160"0,2 1-800 0,2 3-192 16,0 4 0-16,0-1 0 0,-1 0 0 0,1 3 0 0,-1 0 128 0,0 1-128 16,-1-1 176-16,-1 0-16 0,1-3 0 0,-1 3 0 15,0-5-160-15,2 1 0 0,-3-4 0 0,0 2 0 16,0-5 0-16,1 1 0 0</inkml:trace>
  <inkml:trace contextRef="#ctx0" brushRef="#br0" timeOffset="49286.194">23522 2708 11055 0,'0'0'480'0,"7"-4"112"0,-1 1-464 0,0-2-128 16,0 2 0-16,0 0 0 0,1 2 1024 0,-1-1 176 16,1-2 32-16,-7 4 16 0,5 0-640 0,-5 0-128 15,0 0-32-15,0 0 0 0,0 0 272 0,4 6 48 0,-2 1 16 16,-1 1 0-16,0-2-304 0,-1 4-64 0,-1 2-16 0,1 0 0 16,1-1-224-16,1 1-48 0,-1 1-128 0,1-1 192 15,4 4-192-15,-1-1 144 0,0-3-144 0,2 3 128 16,1 1 64-16,3-1 16 0,1 2 0 0,1-2 0 15,1 1 48-15,0 2 0 0,0-2 0 0,-1 4 0 16,0-4-112-16,1 2-16 0,-4-1 0 0,0 0 0 16,-3-2-128-16,-2 2 128 0,-3-4-128 0,-1 3 128 15,-2-5 160-15,-1 1 32 0,-3-2 0 0,-1-1 0 16,-1-3 256-16,-2 0 48 0,0-3 16 0,-2 0 0 16,1-3-368-16,-3-3-64 0,0-1-16 0,-2-4 0 31,0-1-1856-31,-2 0-384 0,1-4-80 0,-7-5-16 0</inkml:trace>
  <inkml:trace contextRef="#ctx0" brushRef="#br0" timeOffset="49402.1589">23398 2689 17967 0,'0'0'384'0,"7"-4"96"0,2 0 16 0,3 0 16 0,1 1-512 0,3 0 0 16,0 3 0-16,2-2 0 0,1 1 544 0,2-2 16 15,2 3 0-15,0-2-6224 16,-1 1-1248-16</inkml:trace>
  <inkml:trace contextRef="#ctx0" brushRef="#br0" timeOffset="49600.9562">24019 3172 14271 0,'1'15'320'0,"-2"-6"64"0,-1 3 0 0,1 3 16 0,1 1-400 0,-1 1 0 0,0 2 0 0,1-1 0 15,-3 1 0-15,1 1 0 0,-2-2 0 0,0-1 0 16,-1-3 128-16,0-1-128 0,0-1 128 0,2-4-128 16,-2-2 0-16,-4 1 0 0,-17 2 0 15,9-6 0-15</inkml:trace>
  <inkml:trace contextRef="#ctx0" brushRef="#br0" timeOffset="50182.4003">24637 2504 17727 0,'0'0'384'0,"0"0"96"0,0 0 16 0,0 0 0 0,0 0-496 0,0 0 0 0,0 0 0 0,0 0 0 16,0 0 336-16,0 0-16 0,-4 6-16 0,-3-3 0 15,7-3-32-15,-7 3 0 0,7-3 0 0,-7 3 0 16,1 3-16-16,0 0 0 0,3 1 0 0,-2 4 0 16,0-2-80-16,-1 7-32 0,0-1 0 0,0 5 0 15,0 3-16-15,0 1-128 0,1 3 192 0,-1 3-64 16,2-2 0-16,0 3 0 0,2 1 0 0,2-3 0 16,2 0 64-16,2-1 0 0,3-5 0 0,1-1 0 15,2-1-192-15,2-3 192 0,2-3-192 0,2 1 192 16,0-4-32-16,1-1 0 0,1-1 0 0,1-4 0 0,0 0 128 15,0-3 32-15,-2 1 0 0,0-2 0 16,0-2 448-16,-3 0 112 0,-1-2 16 0,-1 1 0 16,-2-2-176-16,-1 0-16 0,-2 0-16 0,-2 0 0 0,-1-3 224 15,-4 6 48-15,3-6 16 0,-3 6 0 0,0-6-64 16,-3 0-16-16,3 6 0 0,-6-3 0 0,-2 0-512 0,-1 1-96 16,-3 2-32-16,-4 2 0 0,-3 2-256 0,-2 2-256 15,-3 2 64-15,-2 1 0 16,-2 1-208-16,-1 2-48 0,-1 0 0 0,1 0 0 15,-1-1-2656-15,-2-3-544 0,-38-2-96 0,24-4-32 0</inkml:trace>
  <inkml:trace contextRef="#ctx0" brushRef="#br0" timeOffset="56571.0934">3411 16376 23551 0,'-6'3'512'0,"-3"-1"128"0,1 2 0 0,0-2 16 0,-1-1-528 0,0 1-128 16,1-2 0-16,-1 0 0 0,1 0 368 0,0-2 32 16,-1 1 16-16,1 1 0 0,0-2-128 0,-1-2-32 15,1 2 0-15,0-2 0 0,1 1 0 0,-2-2 0 16,0 1 0-16,1 1 0 0,-1 0-80 0,1-3-32 15,1 3 0-15,0 0 0 0,-2 0-144 0,2-1 0 0,2 0 0 0,0 0 0 16,-3 0 0-16,2 2 0 0,2-2 0 0,-2 2 0 16,2 1 0-16,1-1 0 0,3 2 0 0,-4-4 0 15,-1-1 128-15,2 2-128 0,0-1 128 0,1-1-128 16,-2 2 176-16,2-1-48 0,0-2-128 0,-1 3 192 16,3 3-192-16,-4-5 128 0,4 5-128 0,0 0 0 15,-3-4 160-15,1 1-160 0,2 3 160 0,0 0-160 16,-5-4 0-16,5 4 0 0,0 0 0 0,0 0 0 0,-5-2 0 0,5 2 0 15,0 0 0-15,0 0 0 0,0 0-192 0,0 0-64 16,0 0-32-16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5T10:45:26.5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9">
        <inkml:traceFormat>
          <inkml:channel name="X" type="integer" max="28529" units="cm"/>
          <inkml:channel name="Y" type="integer" max="19019" units="cm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T" name="resolution" value="1" units="1/dev"/>
        </inkml:channelProperties>
      </inkml:inkSource>
      <inkml:timestamp xml:id="ts1" timeString="2023-10-05T10:48:03.091"/>
    </inkml:context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7567 3954 18431 0,'0'0'1632'0,"0"0"-1312"16,0 0-320-16,7 4 0 0,2-4 160 0,4 2-32 15,4-2-128-15,-1 0 192 0,3 0-192 0,2 0 0 16,0 0 0-16,2 0-160 0,3 0 160 0,0-2 0 16,0-1 0-16,1 0 0 0,4-1 128 0,4 1 48 15,1-3 16-15,5 0 0 0,3 0-192 0,0-2 0 16,-1-4 0-16,1 2 128 0,0-3-128 0,0 1 192 15,0 1-192-15,-1-4 192 0,1 2-32 0,0 1 0 16,-2 0 0-16,0 3 0 0,-3-3 64 0,-3 3 16 0,-3-3 0 0,-3 2 0 16,-3 4-240-16,-3 0-128 0,-4 3 128 0,-3-2-208 15,-4 4 208-15,-3-1 192 0,-1 2-48 0,-9 0 0 16,0 0-144-16,0 0 0 0,-3 8 0 0,-4 1 0 16,-4 3-128-16,-3 0 128 0,-1 1 0 0,-5-1 0 15,-3 0 0-15,-2 1 0 0,-1-1-144 0,-3 0 144 16,-1 0 0-16,-2-1 0 0,-1-1 176 0,0 2-176 15,0-3 0-15,-1 3 0 0,-1-2 0 0,2 1 0 16,-3 4 0-16,1-5 0 0,-2 2 0 0,-1 0 0 16,-1-2 0-16,1 2 0 0,1-4 0 0,3 1 0 15,1-3 0-15,5 0 0 0,2 0 0 0,2 0 0 16,3-2 144-16,2 2-144 0,2-3 0 0,3 0 144 16,2-2-144-16,3 1 0 0,1-2 144 0,8 0-144 15,0 0 0-15,0 0 0 0,0 0 0 0,0 0 128 0,8-6 16 16,1 3 16-16,4-6 0 0,4 3 0 0,4 0 32 15,4 0 0-15,5-1 0 0,3 1 0 0,4-2-192 16,3 1-144-16,3 1 144 0,1-3-208 0,1-3 208 0,0 2 0 16,1 2 0-16,3 2-6768 15,2 0-1264-15</inkml:trace>
  <inkml:trace contextRef="#ctx0" brushRef="#br0" timeOffset="1863.899">5088 6122 14047 0,'-54'12'304'0,"54"-12"64"16,0 0 16-16,0 0 16 0,0 0-400 0,0 0 0 0,0 0 0 0,-3 3 0 0,3-3 288 0,-4 6-32 0,4-6 0 0,-2 6 0 16,2-6 256-16,0 0 64 0,-1 6 0 0,0-2 0 15,1 1-160-15,1 4-32 0,1-2 0 0,2 4 0 16,0-2-384-16,2 1 0 0,2 1 0 0,-3 1 0 16,0 0 192-16,0 4-64 0,0-3 0 0,1 2 0 15,1 2-128-15,-1-2 0 0,-2 1 0 0,1 7 0 16,0-1 0-16,-1-1 128 0,-2-2-128 0,-3 1 128 15,-4-3 368-15,-1 1 64 0,1-3 16 0,-1-1 0 16,0-1 816-16,-1-3 160 0,0-2 48 0,-1-4 0 16,-2 1-368-16,3-5-64 0,0-3-16 0,0 1 0 15,0 1-704-15,0-5-160 0,1-3-32 0,1 0 0 16,1-1-400-16,2-4-96 0,0-1-16 0,-1-1 0 16,1-3-304-1,1 1-64-15,0 1-16 0,1-2 0 0,0-5 256 0,1 0 64 0,1-1 0 0,1-2 0 0,-1 1 96 16,1-1 32-16,1-1 0 0,0 1 0 0,0 2-112 15,0 0-16-15,1-1 0 0,-1-3 0 0,0 6 320 16,0-2-160-16,0 5 160 0,0 4-128 0,-1 1 128 0,1 2-128 16,0 1 128-16,-2 4-128 0,0 2 128 0,1 0-128 15,0-1 128-15,-3 7-128 0,0 0 128 0,6 1-128 16,1 3 128-16,-2 0-128 0,-1 3 0 0,-1 4 0 16,1 1 0-16,-1 3 0 0,2 2 128 0,0 3 0 15,0 1 0-15,-2 1 0 0,2-1 0 0,-3 3-128 16,1 3 128-16,-1 7-128 0,-1 0 128 0,0-2 0 0,1-4 128 15,-2 0-128-15,1-2 0 0,-1-4 0 16,1 0 0-16,0-2-128 0,-1-5 448 0,0-15 112 16,0 18 16-16,0-18 0 0,0 0 96 0,-1 11 32 0,1-11 0 0,0 0 0 15,0 0-256-15,0 0-64 0,0 0 0 0,0 0 0 16,-1-4 112-16,1-3 16 0,1-4 0 0,-1-8 304 31,1-2-400-31,-2 2-80 0,1-1-208 16,-1 1 144-16,0 1-144 0,-2 0 128 0,1 3-128 0,-1-1 0 15,-1 4 0-15,-2-7-176 0,0 11 176 0,3 6 0 16,2 2 0-16,1 0 0 0,0 0 0 0,0 0 0 16,-2 14 0-16,1 13 0 0,1-27 0 0,-2 16 0 15,4-3 0-15,2 20 0 0,-4-33 0 0,4 18 0 16,-2 2 0-16,2 20 0 0,-4-6 0 0,-1-21 0 16,2 3 0-16,1 3 0 0,3 3-192 0,-1-1 0 0,-2-3 0 0,0 0 0 15,0-5 320-15,-4-4 48 0,2-9 16 0,-1 12 0 16,1-12-192-16,0 0 0 0,0 0 0 0,0 0-176 15,0 0-1488-15,-2 2-320 16,-1-4-48-16,3-5-16 0,-1-3-1424 0,1-4-304 16,0 1-48-16,-1-5-16 0</inkml:trace>
  <inkml:trace contextRef="#ctx0" brushRef="#br0" timeOffset="2067.554">6216 6838 19119 0,'2'48'832'0,"0"-24"192"0,1 3-816 0,-1 4-208 0,-2-1 0 0,0 1 0 0,1-1 256 0,3 0 0 0,-1-1 0 0,2 0 0 16,-2 1-112-16,-1-3-16 0,-1-4 0 0,-20 18 0 16,-21-17-128-16,40-24 0 0,15 7 0 0</inkml:trace>
  <inkml:trace contextRef="#ctx0" brushRef="#br0" timeOffset="2227.484">5090 6018 21183 0,'37'4'1888'0,"-7"1"-1504"15,-10-4-384-15,-12 1 0 0,-13 1-240 0,-11-3-112 0,8 3-32 0,11 7 0 0</inkml:trace>
  <inkml:trace contextRef="#ctx0" brushRef="#br0" timeOffset="2702.0618">5051 6385 23487 0,'-15'-3'1040'0,"10"0"224"0,3 0-1008 0,-1 0-256 0,2 0 0 0,0 0 0 15,0 0 608-15,2 1 80 0,-1 2 16 0,0 0 0 0,0-6-256 16,0 6-64-16,0 0 0 0,0 0 0 15,0 0-384-15,0 0 0 0,0 0 0 0,0 0 0 16,-1 2-224-16,-1 2 80 0,0 0 16 0,1 0 0 16,2 2 128-16,1 1 0 0,1 1 0 0,-3-8 0 0,0 0 0 0,6 16 0 15,-4-4 0-15,0 3 0 16,1 0 0-16,-1-3 0 0,2 1 0 0,-1-1 224 0,-3 0 80 16,-3-4 16-16,3 2 0 0,0-10-320 15,0 12 0-15,-10 1 0 0,2-1-144 16,1 0-2096-16,18 11-400 0,21-4-96 15,-34-13-16-15</inkml:trace>
  <inkml:trace contextRef="#ctx0" brushRef="#br0" timeOffset="3732.4239">5139 6331 13583 0,'0'0'288'0,"0"0"64"0,0 0 16 0,0 0 32 0,0 0-400 0,0 6 0 0,0 0 0 0,-1-1 0 15,1 1 704-15,1 2 48 0,3-4 16 0,-3 0 0 16,-4 2-208-16,3-6-48 0,5 3 0 0,-5-3 0 16,-8 6-96-16,2-2-32 0,6-4 0 0,-5 3 0 15,2 0-192-15,3-3-64 0,0 0 0 0,0 0 0 16,0 0 64-16,0 0 0 0,0 0 0 0,-3 8 0 31,1 2-192-31,-7 11 0 0,1-3 0 0,5-9 0 0</inkml:trace>
  <inkml:trace contextRef="#ctx0" brushRef="#br0" timeOffset="26479.5401">6261 6176 14511 0,'0'0'320'0,"0"0"64"0,0 0 0 0,0 0 32 0,0 0-416 0,0 0 0 0,0 0 0 0,0 0 0 16,0 0 496-16,0 0 16 0,0 0 0 0,0 0 0 15,0 0-160-15,0 0-32 0,0 0 0 0,0 0 0 0,0 0-48 0,0 0-16 16,0 0 0-16,0 9 0 0,1 0-96 0,-1 3-32 16,0 1 0-16,1 1 0 0,0 5-128 0,2 2 0 15,-5 0 0-15,2 4-176 0,2-1 176 0,-1 0 0 16,-2 4 128-16,-1-1-128 0,1-3 0 0,-5 0-240 16,-5-5 48-16,3 4 0 0,14-1 192 0,0-7 0 15,-2-5 0-15,-2-1 0 0,1-1 0 0,-3-8 0 16,0 0 0-16,0 0 0 0,0 0 0 0,0 0 160 15,0-6-32-15,0 1 0 0,1-5 64 0,-1 2 0 16,0-4 0-16,-1 2 0 0,1-2 144 0,0 1 48 16,0-2 0-16,0-3 0 0,-2 1 192 0,2-3 64 15,0-2 0-15,0 1 0 0,-1-3 112 0,1-1 16 0,-1 0 16 16,0-3 0-16,0 1-368 0,-1-2-80 16,2 3-16-16,-1 0 0 0,1-1-320 0,0 0 0 15,-1-1 0-15,0 4 128 0,3 0-128 0,-4 2 0 0,-8 1 0 0,6 4 0 16,6 3 0-16,2 0 128 0,-3 0-128 0,0 3 128 15,-1-1-128-15,-1 4-128 0,-4 0 128 0,4 3-192 16,4-3 192-16,1 0 0 16,-4 6 128-16,0 0-128 0,0 0 0 0,0 0-128 0,0 0 0 0,4-6 0 15,-4 6 128-15,1-6 0 0,0 0 0 0,-1 6 0 16,0 0 0-16,-1-6 0 0,2 3 0 0,-1 3-128 16,1-6 128-16,-1 1 0 0,-1 0 0 0,1-1-128 15,0 0 128-15,0 0 0 0,0 0 0 0,0 3 0 16,0 3 0-16,0 0 0 0,0 0 0 0,0 0 0 15,0 0 0-15,0 0 0 0,-6-5 0 0,6 5-128 0,0 0 128 0,0 0-160 16,4 8 160-16,-2 2-160 16,1-1 160-16,-3 0 0 0,-1 3 0 0,2 1-128 0,3 1 128 15,1 5-160-15,-1 1 160 0,-1 1-160 0,0 1 160 16,2-3 0-16,0 2 0 0,3 4 0 0,-1-1 0 0,0-3 0 16,-1-1 0-16,-1-1 0 0,0-3 0 15,0-1 0-15,-2-1 0 0,-2-2 0 0,2-2 0 0,-2-1 0 16,0 0 160-16,-1-3-160 0,0-6 128 0,1 5-128 15,-1-5 0-15,0 0 144 0,0 0-144 0,0 0 0 16,0 0 0-16,0 0-11552 0</inkml:trace>
  <inkml:trace contextRef="#ctx0" brushRef="#br0" timeOffset="32828.2756">9428 5951 9615 0,'0'0'416'0,"0"0"96"0,0 0-512 0,0 0 0 15,-6-3 0-15,6 3 0 0,0 0 832 0,-7-3 64 16,1 1 16-16,6 2 0 0,0 0-352 0,-6-3-80 0,6 3-16 0,0 0 0 16,0 0 80-16,-6-1 16 0,6 1 0 0,0 0 0 15,0 0-240-15,-4-6-64 0,4 6 0 0,-2-6 0 16,2 6 432-16,-1-6 80 0,1 6 0 0,0 0 16 15,0-6-336-15,0 6-64 0,0 0 0 0,0-6-16 16,0 0 96-16,0 6 32 0,0 0 0 0,0 0 0 16,0 0-48-16,0 0 0 0,0-6 0 0,0 6 0 15,0 0-80-15,0 0-32 0,0-6 0 0,0 6 0 16,0 0 48-16,0 0 16 0,0-5 0 0,0 5 0 16,0-5 0-16,0 5 0 0,0 0 0 0,0-6 0 15,0 6-144-15,0 0-48 0,0 0 0 0,0 0 0 16,0 0 32-16,0 0 0 0,0-6 0 0,0 6 0 15,0 0 144-15,0 0 16 0,0 0 16 0,0 0 0 16,0 0-416-16,0 0 0 0,0 0 0 0,0 0 0 16,0 0 0-16,0 0-224 0,2 7 32 0,1 3 0 0,-1 0 192 0,0 3-144 15,1-1 144-15,-1 4-128 0,2-2 128 0,-2 1-128 16,0 3 128-16,1-3-128 0,-1 4 128 0,1-1 0 16,-1 0 0-16,0 3 0 0,0-2 0 0,-1 2 0 15,0-2 0-15,-1 0 0 0,0-2 0 0,0 1 0 16,-2 1 0-16,0-1 0 0,1 0 0 0,1 0 0 15,-1-3 0-15,0 1 0 0,0-1 0 0,-1-3 0 16,1 0 0-16,0-3 0 0,1-1 144 0,0 0-144 16,0-8 192-16,0 6-192 0,0-1 400 0,0-5-16 15,0 0-16-15,0 0 0 0,0 0-64 0,0 0-16 16,0 0 0-16,0 0 0 0,1-5 32 0,0-5 16 16,1-2 0-16,-1 5 0 0,0-1-96 0,1-2-32 15,1-2 0-15,-1-2 0 0,0 1-208 0,1-2 144 0,-1-3-144 16,2 2 128-16,-1-1-128 0,1-2 0 15,-1 1 0-15,1 0 128 0,0-1-128 0,0 4 0 0,1-2 0 0,2 0 0 16,0 0 0-16,-1 2 0 0,0 2 192 0,1 1-64 16,2 3-128-16,-2 1-256 0,1-2 64 0,-1 4 16 15,2 3 176-15,-1-3 0 0,1 3-144 0,1 0 144 16,-1-1-128-16,1 2 128 0,2-1-160 0,-2 2 160 16,1-1-160-16,0 2 160 0,-1-3-160 0,1 3 160 15,0 3-128-15,1-1 128 0,0 2 0 16,-2 2-144-16,1 2 144 0,0-1-192 0,-2 3 192 0,1 1-192 15,-2-1 192-15,0 2 144 0,-1-3-16 0,0 3-128 16,-1 0 0-16,0 2-192 0,-1-1 0 0,-1-1 0 0,-1 1 192 16,1-1 0-16,-2 0 0 0,0 0 0 15,0-3 0-15,-1 0 0 0,0-2 0 0,0-1 160 0,-1-6-160 0,0 0 192 16,0 0-192-16,0 0 192 0,0 0 64 0,0 0 32 16,0 0 0-16,0 0 0 0,1-4-96 0,1-2 0 15,-1-1-16-15,1-4 0 0,1 2 16 0,-1-3 0 16,3-3 0-16,-2 2 0 0,1-4-192 0,1 0 160 15,-1 3-160-15,3-7 160 0,1 2-160 0,-1-1 0 16,0 1 0-16,0 1 0 0,1 2 0 0,1 1 0 16,0 0 0-16,1 0 0 0,-1 2 0 0,0 1 0 15,1 0 0-15,-3 3 0 0,0 3-176 0,2 0 176 16,-1 0-128-16,0 3 128 0,-1 0-160 0,2 1 160 16,-1 2-192-16,3 2 192 0,-1 1-224 0,0 0 64 15,-3 1 16-15,0 2 0 0,0-3 144 0,0 3-208 0,2 0 80 16,-2 2 128-16,0 2-192 0,1 4 192 0,0-1-160 0,0 3 160 15,-1-2 0-15,-1 1-144 0,1 3 144 0,-3-2 0 16,1 1 0-16,-1 0 0 0,-1 1 0 0,0 2 0 16,-1-1 0-16,0-1 0 0,1-3 0 15,-2 1 0-15,0-1 0 0,0 0 0 0,-1 0 0 16,0-3 0-16,0-1 0 0,0-1 0 0,0 2 0 0,-1-3 0 16,0-2 0-16,0 2 128 0,1-1 0 0,-1-1 0 15,1-7-128-15,0 0-160 0,0 0 160 0,0 0-208 31,0 0-352-31,0 0-64 0,0 0-16 0,-3-6-9504 0,1-3-1904 0</inkml:trace>
  <inkml:trace contextRef="#ctx0" brushRef="#br0" timeOffset="33120.7633">10384 5800 21183 0,'0'0'1888'0,"0"0"-1504"16,4 4-384-16,2 2 0 0,1 2 1360 0,0 0 208 16,1 2 32-16,-2-1 16 0,-1 1-1168 0,1-1-224 15,0 3-48-15,0 0-16 0,-1 0 80 0,0 0 16 16,0 1 0-16,-2-1 0 0,-1-1-128 0,1 1 0 16,-1 0-128-16,-1 1 192 0,1 1-192 0,-2 0 0 15,0-3 0-15,1 1 0 0,-1 0 160 0,-1-2-160 0,-1-2 160 0,1-1-160 16,0-1 144-16,1-6-144 0,-1 4 128 0,1-4-128 15,0 0 0-15,0 0-224 0,0 0 32 16,0 0 0 0,0 0-1952-16,0 0-384 0,-6-2-80 0,2-4-16 0</inkml:trace>
  <inkml:trace contextRef="#ctx0" brushRef="#br0" timeOffset="33613.8627">10506 5915 10127 0,'0'0'896'0,"0"0"-704"0,0 0-192 0,0 0 0 15,6 0 960-15,-6 0 176 0,7 0 16 0,-1 3 16 16,1 3-560-16,-2-3-112 0,-1 1-32 0,1 0 0 16,0 0 256-16,0 2 48 0,-1 0 16 0,0 0 0 15,-4-6 0-15,5 6 0 0,-1-2 0 0,0 1 0 16,0 1-16-16,-1-2 0 0,-3-4 0 0,0 0 0 0,4 3-128 0,-4-3-16 16,0 0-16-16,0 0 0 0,3 3-96 0,-3-3 0 15,0 0-16-15,0 0 0 0,5 3 16 0,-5-3 0 16,0 0 0-16,0 0 0 0,0 0-240 0,0 0-32 15,0 0-16-15,0 0 0 0,5-1-224 0,-5 1 176 16,0 0-176-16,0 0 160 0,5-5-160 0,-5 5 0 16,3-3 144-16,-1-1-144 0,1-1 0 0,-1 2 144 15,1-1-144-15,-1-2 0 0,0 4 128 0,1-4-128 16,0 2 0-16,2-1 0 0,-1 1 160 0,-1-2-160 16,1 2 128-16,-1-1-128 0,1 2 128 0,2-3-128 15,0 0 128-15,0 0-128 0,1 0 336 0,0 3-16 0,0-1 0 16,0-2 0-16,0 3-320 0,2-2 0 0,0-1 0 15,1 3-128-15,-1-1 128 0,1 2-128 0,0-2 128 0,1 4-128 16,0-2-64-16,-1 0 0 0,0 0 0 0,-1 2 0 16,2 2 192-16,-2 0 0 0,1 1 0 0,-3 2-128 15,-1 1 128-15,0 1-160 0,1 1 160 0,-1-1-160 16,0 2 160-16,0 0 0 0,-1-3-144 0,-2 3 144 16,1 0 0-16,-2 3 0 0,0-3-144 0,1 1 144 15,-1-1 0-15,2 3 0 0,-1 0 0 0,-1-4 0 16,-1 0-192-16,0-3 0 0,-1 1 16 0,1 0 0 31,0 0-624-31,0-2-128 0,1 2-32 0,-2-6 0 16,0 0-1744-16,0 0-368 0,0 0-64 0,0 0 0 0</inkml:trace>
  <inkml:trace contextRef="#ctx0" brushRef="#br0" timeOffset="33823.7655">10468 5469 22335 0,'0'0'496'0,"0"0"96"0,0 0 32 0,0 0 0 0,6 0-496 0,-2 0-128 0,2 2 0 0,2-1 0 16,-1 2-336-16,0-1-96 0,0-1-16 0,-2 2-9024 0</inkml:trace>
  <inkml:trace contextRef="#ctx0" brushRef="#br0" timeOffset="112327.3708">13097 5687 19343 0,'0'0'1728'0,"-6"-3"-1392"0,2 0-336 0,4 3 0 15,-4-6 1408-15,2 3 224 0,2 3 32 0,-2-6 16 16,1-2-848-16,1 1-192 0,1 1-16 0,2-3-16 16,2 0-256-16,-1 3-48 0,2-4-16 0,0 4 0 15,1 0-112-15,2 1-32 0,0 1 0 0,1 2 0 16,-1 2-144-16,1 2 0 0,-1 4 0 0,1 1 0 15,-1 5 0-15,-1 2-144 0,0 8 144 0,-4 0-208 16,0 8 208-16,-3-1-192 0,-2 6 192 0,-3 2-192 16,-2 1 192-16,-1 1 0 0,-1-1 192 0,-2 0-192 15,1-4 208-15,1-3-64 0,-1-1-16 0,3-5 0 16,0-2 64-16,2-1 0 0,0-1 0 0,1-5 0 16,0 0-192-16,2-5 160 0,2 0-160 0,2-4 160 15,0-4-160-15,3 0 0 0,2-6-160 0,3 0 160 16,2-4-768-16,3-5-48 0,1-3-16 15,4 0-11616-15</inkml:trace>
  <inkml:trace contextRef="#ctx0" brushRef="#br0" timeOffset="112538.1294">13484 5794 8287 0,'6'-15'368'0,"-5"9"80"0,1-4-448 0,-1 2 0 16,0 1 0-16,0 1 0 0,-1 2 2496 0,0 4 432 16,0 0 80-16,0 0 0 0,0 0-1712 0,0 0-336 15,0 0-80-15,0 10-16 0,0 2-192 0,-1 1-32 16,1 1-16-16,-1 5 0 0,0-1-112 0,1 6-32 15,1-2 0-15,-1 4 0 0,0 2-224 0,0-1-32 16,1 4-16-16,0 2 0 0,0-2-208 0,-1 2 0 0,1-2 0 0,1 2 0 16,-1 0 128-16,-1-3-128 15,0 1 0-15,0-6 144 0,0-1-16 0,0-3 0 16,0-1 0-16,-1-1 0 16,1-3-1888-16,-4-7-384 0</inkml:trace>
  <inkml:trace contextRef="#ctx0" brushRef="#br0" timeOffset="113362.2461">13919 5891 8287 0,'0'0'736'0,"0"0"-592"0,0 0-144 0,0 0 0 15,0 0 1008-15,0 0 160 0,0 0 48 0,0 0 0 16,-7 3-608-16,7-3-112 0,-9 0-32 0,1 0 0 15,8 0 368-15,-8 0 64 0,-1 0 0 0,1 0 16 16,8 0 176-16,-8 0 48 0,2-4 0 0,-1 2 0 16,7 2-16-16,-6-4 0 0,1 1 0 0,5 3 0 15,0 0-352-15,-2-9-64 0,2 4 0 0,2-4-16 16,4 2-256-16,1 1-48 0,1-3-16 0,2 0 0 16,2 2-144-16,1-1-32 0,1 0 0 0,1 3 0 15,2 0-192-15,1 2 0 0,2-1 0 0,-1 4 0 16,-1 4 0-16,0-1 0 0,-2 5-144 0,0 2 144 0,-2 2-128 0,-1 3 128 15,-1 1 0-15,-3 5-144 0,-1 3 144 16,-5 1-160-16,-2 2 160 0,-3 3-160 16,-2-1 160-16,0-1 0 0,-2-3 0 0,0-4 0 0,0-2 224 15,-1-1 32-15,1-4 0 0,0-1 0 16,1-5 320-16,0 2 80 0,2-4 16 0,3-6 0 0,0 0-128 0,0 0-32 16,0 0 0-16,0 0 0 0,2-6-176 0,2 0-32 15,2-4-16-15,2-1 0 0,3-5-144 0,0-2-16 16,3-3-128-16,0 0 192 0,2-1-64 0,2 1-128 15,1-3 176-15,1 3-176 0,1-3 0 0,-1 3 0 16,0-1-160-16,-1 1 160 0,-1 2 0 0,-2 1 0 0,0 0 0 0,-3 5 0 16,-1 1-128-16,-3 3 128 0,-1 1 0 0,0 4 0 15,-1-1 0-15,-1 4 0 0,-6 1 0 0,4 4 0 16,1 2 0-16,-1 0 0 0,-1 3 0 0,0-1-176 16,-1 5 176-16,0-1 0 15,1 4 0-15,-1-2 0 0,1 3 0 0,0 0-192 0,-1-1 192 0,2 2-192 16,0-1 192-16,-1 1 0 0,1 0 0 0,0-3-128 31,1 4-272-31,0-3-48 0,0-1-16 0,-1 1 0 16,1 0-2672-16,-1 0-544 0,1 11-96 0,0-4-32 0</inkml:trace>
  <inkml:trace contextRef="#ctx0" brushRef="#br0" timeOffset="113583.6665">14676 6024 19343 0,'0'0'1728'0,"0"0"-1392"16,6 6-336-16,0 0 0 0,2 4 1424 0,1 2 224 16,-1 0 32-16,-1 3 16 0,0 3-1376 15,-1 0-320-15,0 1 0 0,-2 0 0 0,-1 1 0 0,-1 1 0 16,1 4 0-16,-3-4 0 0,0 3 0 0,-1-2-144 16,1-5 144-16,-2 2-208 15,1-3-560-15,0-2-128 0,0-5 0 0,1 3-16 16,0-3-528-16,0-9-96 15,0 0-32-15,0 0 0 0</inkml:trace>
  <inkml:trace contextRef="#ctx0" brushRef="#br0" timeOffset="113903.5466">15011 6042 18431 0,'0'0'816'0,"2"7"160"0,-1 2-784 0,1 0-192 0,1 3 0 0,-2 0 0 16,-1 3 1280-16,0 1 192 0,0-1 64 0,-2 3 0 15,0 0-752-15,-2 1-144 0,-1-1-16 0,3 2-16 16,-2-1-96-16,1-1-32 0,-1-1 0 0,1-1 0 16,1-1 16-16,1-3 0 0,1 0 0 0,1-5 0 15,2-1-32-15,0 0 0 0,2-2 0 0,0-2 0 16,1-4 256-16,1-4 48 0,0 0 16 0,1-1 0 16,2-3-432-16,1-2-96 0,2 0 0 0,-2 3-16 15,3-3-240-15,-3 4 176 0,1-4-176 0,0 6 160 16,1 2-160-16,-1 3 0 0,0 2 0 0,-1 3-176 15,-2 2 176-15,-1 2-192 0,1 4 192 0,-2 0-192 0,0 3 192 0,-1-2-160 16,-1 5 160-16,-2-2-160 0,1-2 160 0,1 1 0 16,-3 1-144-16,-1-1 144 0,2-3-256 0,-2-3 32 15,0 1 0-15,0 1 0 16,-1-11-608-16,0 0-128 0,1 3-32 0</inkml:trace>
  <inkml:trace contextRef="#ctx0" brushRef="#br0" timeOffset="114272.7572">15524 6064 8287 0,'0'0'736'0,"7"0"-592"0,3-4-144 0,4 2 0 16,1-1 3376-16,3 0 640 0,3-1 128 0,3-1 16 15,1 2-3136-15,2-4-624 0,3 1-128 0,-1-3-16 16,1 0-96-16,0-1-16 0,-1-1 0 0,0 1 0 15,-2-2-144-15,-2 0 0 0,-1 1-160 0,-3 1 160 16,0 1-336-16,-4-2 16 0,-1 1 16 0,-3 3 0 16,-4-1-1104-16,-2 2-208 0,-1-1-48 0,-2-1-16 15,-4 2 144-15,-1 0 48 0,1 6 0 0,-6-4 0 16,-1 1 592-16,0-2 112 0</inkml:trace>
  <inkml:trace contextRef="#ctx0" brushRef="#br0" timeOffset="114457.7595">15778 5810 18655 0,'0'0'832'0,"-7"2"160"0,-2-2-800 0,1 0-192 0,0 0 0 0,1 0 0 0,7 0 1376 0,-8 4 224 16,2 0 64-16,2 3 0 0,-1 2-448 0,1 3-64 15,2 1-32-15,0 4 0 0,-1 2-224 0,2 5-64 0,2 3 0 0,-1 3 0 16,1 5-192-16,1 0-32 16,0 2-16-16,0 0 0 0,1 2-352 0,-1-2-80 0,2 2-16 0,-2-2 0 15,2-2-144-15,-1-4 0 0,3 0 0 0,-1-4 0 31,1-1-1680-31,0-3-368 0,0-3-80 0</inkml:trace>
  <inkml:trace contextRef="#ctx0" brushRef="#br0" timeOffset="119250.3792">16672 5535 28671 0,'0'0'640'0,"0"0"128"0,9 6 16 0,-7 1 16 0,1 2-640 0,-1 0-160 0,1 3 0 0,-2 0 0 16,0 1 0-16,0 1 0 0,0 2 0 0,2-1 0 15,-1 1 0-15,-1-2 0 0,2-2 0 0,-1-2 0 16,2 1 0-16,-1 2 0 0,2-3 0 0,1 1 0 16,1-2 0-16,2 4 0 0,1 1 0 0,-1-1 0 15,3-1 0-15,-1 0 0 0,0 0 0 0,-2 0 0 16,1-1 0-16,-1 0 0 0,-1 3 0 0,0-2 0 16,-1 1 0-16,-1-1 0 0,0 4 0 0,-3-4 0 15,0-1 0-15,-2 1 0 0,0 0 0 0,-1 1 0 16,-1-1 0-16,-2 0-144 0,1-3 144 0,-3 0 0 15,0-2 0-15,-2-1 224 0,-1 0-16 0,-1-4 0 0,-1-1-208 16,-1-1 0-16,-1-1-192 0,-2-1 192 16,-1-2-2512-16,-3-5-400 0,-20-25-80 15,12 13-16-15</inkml:trace>
  <inkml:trace contextRef="#ctx0" brushRef="#br0" timeOffset="119713.3214">16594 5609 15135 0,'0'0'320'0,"0"-10"80"0,12 7 16 0,3 1 32 0,0-4-448 15,2 2 0-15,3-2 0 0,0 3 0 0,0-3 608 0,0 0 32 16,-1 0 16-16,0 0 0 0,0 0-400 0,0 0-64 0,-1 0-32 16,0 2 0-16,1-1 368 0,-2-1 80 0,-1 2 16 15,0-2 0-15,-1 3-624 0,-2-2-128 0,1 1-32 0,1 1 0 16,-2-2 544-16,0 4 128 0,0-2 0 0,-1 1 16 15,-1 2-128-15,3 2-16 0,-3 1-16 0,1 3 0 16,-1 0-192-16,0 1-48 0,-1 5 0 0,1-1 0 16,-2 7-128-16,1 1 0 0,-2 3 0 0,-1 1 0 15,1 5 224-15,-3-1 16 0,1 3 0 0,-1 0 0 16,-1 1-64-16,-1 0-16 0,1 1 0 0,-1-4 0 16,2-4-32-16,-1-2 0 0,0-1 0 0,1-3 0 15,0-3 256-15,-1-3 64 0,0-2 0 0,0-2 0 16,1-2 192-16,-5-6 64 0,4 4 0 0,-4-4 0 15,5 2 32-15,0-4 16 0,0-1 0 0,-1 0 0 16,0-3-208-16,-1 0-32 0,1-4-16 0,1 1 0 16,0-3-112-16,-2 0 0 0,1 0-16 0,-1-1 0 0,0-1-96 0,-1 2-16 15,-1-1 0-15,0-1 0 0,-1-2-256 0,-1 1 0 16,0-1 0-16,-1 1 0 0,-1 3 0 0,0-2-144 16,-1 2-16-16,-1 3 0 15,1-1-496-15,-1 1-112 0,0-1 0 0,0 4-16 16,2 0-1360-16,3 6-272 0,-4-3-48 0,1-2-16 15,3 5 736-15,0 0 144 0,0 0 16 0</inkml:trace>
  <inkml:trace contextRef="#ctx0" brushRef="#br0" timeOffset="120131.1769">17320 5654 8287 0,'0'0'736'0,"7"2"-592"0,0-4-144 0,0 2 0 16,1-2 1824-16,2 1 336 0,-3 1 64 0,1-3 16 15,2 1-928-15,-2 1-176 0,2 1-48 0,0 0 0 16,0 0-96-16,-1 0-32 0,2 1 0 0,0 1 0 15,1 1-400-15,-1 0-96 0,1 1-16 0,0 2 0 16,1 2-80-16,-2-1-32 0,0 1 0 0,-2 2 0 16,1 2-336-16,-2-3 0 0,-1 3 0 0,-1 2 0 15,-1-1 0-15,-2 3 144 0,1 2-144 0,-3-3 160 16,-1 3-32-16,-2-3-128 0,-2 1 192 0,-1-1-64 16,-1-1 160-16,0-4 32 0,1-4 0 0,0 2 0 15,-1-4 656-15,6-4 144 0,0 0 32 0,-7-3 0 16,1-3-416-16,1 0-80 0,0 0-16 0,2-1 0 0,2-1-256 15,-1-1-48-15,2-3-16 0,2-1 0 0,0-2-144 16,0 2-48-16,2-2 0 0,1-3 0 0,1 3 32 16,-1-3 0-16,3-2 0 0,0 3 0 0,0 2-160 0,1 0 0 15,-1 2 0-15,0 3 0 0,-1 3 0 0,0 1 0 16,-1 0 0-16,0 2-176 0,-6 4 176 0,0 0-192 16,6 1 192-16,0 4-192 0,-1-1 64 0,0 3 0 15,-1 1 0-15,0 0 0 0,-1-1 128 0,1 3-128 16,0 1 128-16,-1-2-128 0,1 1 128 0,-1-3 0 15,1 1 0-15,-1-2 0 0,2 2 0 0,0-1-208 16,0-1 80-16,-2 0 128 16,1 0-704-16,-1-2 0 0,-3-4-16 0,4 6 0 15,-2-3-1648-15,-2-3-336 0,0 0-64 0,0 0-8992 0</inkml:trace>
  <inkml:trace contextRef="#ctx0" brushRef="#br0" timeOffset="120311.5801">17803 5833 16463 0,'0'0'720'0,"5"6"176"0,-2-2-720 0,1 2-176 0,1 0 0 0,-1 2 0 16,1-1 1232-16,-1 5 224 0,0-3 32 0,0 3 16 16,1 3-688-16,-2-2-144 0,1 1-32 0,-1 1 0 15,1 1-352-15,-2-1-80 0,1 1-16 0,-1-1 0 16,0 2-192-16,0-4 144 0,-2 1-144 0,1-1 128 16,0-1-128-16,1 0 0 0,2-3 0 0,-2 1-7408 15,1-2-1504-15</inkml:trace>
  <inkml:trace contextRef="#ctx0" brushRef="#br0" timeOffset="120720.711">18104 5990 13823 0,'0'0'1216'0,"0"0"-960"0,0 0-256 0,8 0 0 0,0 0 1536 0,0 0 256 15,0 1 48-15,0-1 16 0,-2 3-672 0,1 0-128 16,0-1-32-16,-1 4 0 0,-2-2-256 0,1 2-64 15,-1 0-16-15,1 1 0 0,-1 1-368 0,1 2-80 16,1-2-16-16,1-1 0 0,0 2-64 0,1 0-16 16,2-1 0-16,-1-1 0 0,3 2 160 0,0-3 16 15,0 1 16-15,0-1 0 0,0 0-32 0,-3 0-16 16,2 0 0-16,-3-1 0 0,1 1-96 0,-2 0-32 0,-1 0 0 0,-3 1 0 16,1 2-160-16,-3-2 160 0,-1 1-160 0,-1 2 160 15,0-4-32-15,-3 2 0 0,1-2 0 0,-3-3 0 16,-2 3-128-16,-1-2 0 0,-1-1 0 0,0 0 0 31,-1-1-1600-31,-1-2-368 0,2-2-64 0,-1-2-16 16,1 0 512-16,2-4 80 0,1 0 32 0,0-1 0 15,0-1-96-15,1-2-16 0,1-3 0 0,1 1 0 16,2 0 336-16,1-1 64 0,2 1 16 0,0-2 0 16,3 3 448-16,-1 1 96 0,2 1 0 0,0 1 16 0,1 2 1680 0,0 1 336 0,0-2 64 0,0 1 16 15,3 1-64-15,-1 1 0 0,2 0 0 0,1 0 0 16,0 0-608-16,3-3-128 0,0-3-32 0,2-1 0 15,3-4-512-15,6 1-192 0,42-27 144 16,-21 11-144-16</inkml:trace>
  <inkml:trace contextRef="#ctx0" brushRef="#br0" timeOffset="120934.8777">18880 5913 25791 0,'0'0'1152'0,"7"0"224"0,0-1-1104 0,0 1-272 16,1 1 0-16,2 1 0 0,0-2 208 0,0 3-16 0,2-3 0 0,-3-3 0 16,2 3-192-16,-2-3 0 0,1 0 0 0,-2 0-7808 15,1-3-1600-15</inkml:trace>
  <inkml:trace contextRef="#ctx0" brushRef="#br0" timeOffset="121108.7913">18900 5617 6447 0,'-5'6'576'0,"-1"0"-576"0,0 4 0 0,0 2 0 16,1 3 3328-16,1 3 576 0,0 1 96 0,2 6 32 15,2 4-2496-15,0 1-480 0,1 4-96 0,0 0-32 16,2 2-464-16,0 6-80 0,2-3-32 0,1 4 0 15,1-3-352-15,1 2 0 0,2-3 0 0,3 1 0 16</inkml:trace>
  <inkml:trace contextRef="#ctx0" brushRef="#br0" timeOffset="125655.4413">19631 5541 22111 0,'0'0'976'0,"-1"-6"208"0,1-2-944 0,0 1-240 16,1-1 0-16,0 2 0 0,2 0 1280 0,-3 6 224 16,0 0 32-16,0 0 16 0,0 0-1040 0,0 0-224 15,0 0-32-15,0 0-16 0,-2 8-240 0,0 4 0 16,0 3 0-16,-3 3-160 0,-1 4 160 0,0 0-128 16,-2 5 128-16,-2 3-128 0,1-3 128 0,-1 4 0 15,0 2 0-15,-1 3 0 0,3-3 0 0,-2 4 0 16,-1-2 0-16,2 0 0 0,3-4 0 0,0 1 0 15,1-5 0-15,2-4 0 0,-1-3 176 0,2-3 64 16,2-3 16-16,1-5 0 0,2 0 400 0,0-3 96 16,-3-6 16-16,6 3 0 0,2-3-368 0,0-2-64 0,2 1-16 15,1-4 0-15,0-2-80 0,3-3-32 0,0 0 0 0,2 0 0 16,0 1-208-16,-1-1 176 0,0 1-176 0,-1 3 160 16,-1 0-160-16,0 1 0 0,-1 4 0 0,0 2 128 15,-1 1-128-15,0 4 0 0,-1 4-160 0,-1 2 160 16,1 0 0-16,-2 3 0 0,-2 0 0 0,0 1 0 15,0-1 0-15,0 3 0 0,0 0 0 0,0-3 0 16,-2 3 0-16,1-2 0 0,0-1 0 0,1-1 0 16,-3-1 128-16,1-1-128 0,1-3 0 0,-1 0 0 15,1-3 0-15,0 0 0 0,-2 0 0 0,1-3-192 32,-4-3-1456-32,6 3-272 0,-6-3-64 0</inkml:trace>
  <inkml:trace contextRef="#ctx0" brushRef="#br0" timeOffset="126033.6179">20203 5711 20735 0,'9'-24'912'0,"-6"15"192"0,4-3-880 16,-1 2-224-16,1-1 0 0,-1 2 0 0,-1 2 1120 16,0 1 176-16,-1 4 48 0,-4 2 0 0,0 0-144 0,0 0-32 15,2 6 0-15,-1 3 0 0,-1 3-768 0,-3 4-144 16,0 4-48-16,-3 1 0 0,-1 0-208 0,0 7 0 15,-2-3 0-15,1 0 0 0,-1 2 0 0,0 3 0 16,1-3 128-16,1-2-128 0,1-1 0 0,2-1 0 16,3-5 128-16,2-2-128 0,1-5 0 0,1-1 176 15,2-4-176-15,1 0 160 0,2-3-32 0,2-3 0 16,1 0 0-16,1-2 0 0,1-2 16 0,2-2 0 0,1 1 0 16,0-3 0-16,0 0-16 0,1-1 0 15,1-3 0-15,-2 2 0 0,1 1 64 0,0-2 16 0,-1 2 0 16,0-1 0-16,-2 1 80 0,0-1 16 0,-1-1 0 15,-2 2 0-15,-3-1-160 0,-2 1-16 0,-1-2-128 0,-3 2 192 16,-1-1-48-16,-3 1-16 0,0 0 0 0,-3 0 0 16,-1 1-320-16,-1-2-80 0,-3 3-16 0,0 1 0 31,-1 0-704-31,0 4-144 0,1-2-16 0,-1 2-16 16,0-2-1680-16,4 4-336 0,7 0-64 0,0 0-16 0</inkml:trace>
  <inkml:trace contextRef="#ctx0" brushRef="#br0" timeOffset="126450.3602">20496 5678 13823 0,'6'-3'1216'0,"3"0"-960"0,1 1-256 0,3-2 0 0,2 0 1472 0,-1 0 240 15,0 0 48-15,0 2 16 0,1 1-320 0,-1-2-64 16,0 3-16-16,0 3 0 0,2-2-400 0,-2 3-80 16,3 0 0-16,-3 2-16 0,0 0-432 0,-1 3-96 15,1 1-16-15,0 2 0 0,-3 0-208 0,0 1-128 16,-1 3 128-16,-2-3-128 0,-1 3 0 0,-2 2 144 15,-2-1-144-15,0 2 0 0,-2 3 160 0,0-2-160 16,-3 2 128-16,-2 2-128 0,1-4 0 0,-1-3 0 16,-1 1 128-16,0-3-128 0,2-5 160 0,1-2 0 15,-1-2 0-15,3-6 0 0,0 0 240 0,0 0 48 16,0 0 16-16,0 0 0 0,0 0-80 0,0 0 0 0,-2-8-16 16,1 1 0-16,1-3-192 0,1-2-48 0,0 0 0 15,1 0 0-15,2 1 0 0,-1-2 0 0,1-2 0 16,1 2 0-16,0 1 64 0,-2-3 16 0,1 1 0 0,-1 1 0 15,1 1-64-15,-2 3-16 0,1 0 0 0,-2 3 0 16,-1 6 64-16,0 0 0 0,0 0 0 0,0 0 0 16,0 0-192-16,0 0 0 0,0 0-160 0,2 8 160 15,-1-1 0-15,2 2 0 0,-2-2-128 0,0 1 128 16,1 2 0-16,1-1 0 0,-1 2 0 0,1-2-144 16,0 1 16-16,1 2 0 0,-1-3 0 0,1 0 0 15,1 0-64-15,-1 1 0 0,1-2 0 0,0-1 0 16,0-1-1600-1,2 0-320-15,0-3-64 0,2-3-11200 0</inkml:trace>
  <inkml:trace contextRef="#ctx0" brushRef="#br0" timeOffset="126813.8082">21111 5881 17503 0,'0'0'768'0,"0"0"176"0,0 0-752 0,0 0-192 0,3 7 0 0,-1-1 0 15,2 3 1984-15,0 0 352 0,1 3 80 0,0-1 16 16,0 5-1664-16,1-1-320 0,1 1-64 0,-3 3 0 15,2 1-144-15,0 1-32 0,0 3 0 0,1-1 0 16,0-2-208-16,1 3 144 0,0-1-144 0,-1 2 128 16,1-3 0-16,-1-1 0 0,1 0 0 0,-1 0 0 15,0-2-128-15,-1-4 0 0,0 3 0 0,0-6-176 16,-2 0 176-16,1-1 176 0,-1-1-48 0,-2-1 0 16,-1-3-352-16,-1 0-80 0,0 1-16 0,0-7 0 31,-1 5-2112-31,1-5-416 0,11-9-96 0,-11 9 0 0</inkml:trace>
  <inkml:trace contextRef="#ctx0" brushRef="#br0" timeOffset="127267.2457">21554 5970 17727 0,'0'0'384'0,"0"0"96"0,5-4 16 0,-3-4 0 0,2-2-496 0,-1-1 0 0,0 1 0 0,-1 1 0 0,2 0 656 0,-2 0 48 15,0 3 0-15,1 0 0 0,-3 6 400 0,0 0 96 16,0 0 16-16,0 0 0 0,0 0-592 0,0 0-112 16,-3 12-32-16,0 0 0 0,-2 7-272 0,-1 1-48 0,0 5-16 0,-1 2 0 15,-1 3-144-15,1 3 0 0,1-1 0 0,1 1 128 16,3 0-128-16,0 1 0 0,4-1 0 15,0-2 0-15,4-1 0 0,1-3 0 16,3-2 0-16,-1-2 0 0,3-5 0 0,-1-2 0 16,0-4 0-16,1-1 0 0,1-3 0 0,0-2 0 0,2-2 144 0,-1-3-144 15,-1 2 272-15,0-3-16 0,0 0 0 0,-1-3 0 16,-1 0 208-16,-2 1 48 0,-1-2 0 0,0 4 0 16,-2-4 48-16,-2 0 16 0,-4 4 0 0,0 0 0 15,0 0 80-15,0 0 32 0,0 0 0 0,0 0 0 16,0 0-240-16,-8 2-32 0,-2 2-16 0,1 2 0 15,-2-1-400-15,-1 1 0 0,-1 3 0 0,0 0 0 16,-1 1 0-16,0-1 0 0,1 2 144 0,0-2-16 16,0-3-560-16,0 0-96 15,2-2-32-15,1-2 0 0,2-1-2944 0,-3-4-592 0,-17-17-112 16,12 7-16-16</inkml:trace>
  <inkml:trace contextRef="#ctx0" brushRef="#br0" timeOffset="127613.8703">22040 6091 29487 0,'0'0'1296'0,"0"0"288"0,0 0-1264 0,7 3-320 0,1 0 0 0,2-2 0 15,1 1 1056-15,4-2 160 0,0-2 16 0,2 1 16 16,1-3-992-16,1 0-256 0,1-4 0 0,0 0 0 15,0-1 0-15,0-1-288 0,2-1 64 0,-2 1 16 32,1-2-928-32,-1-2-176 0,-1 1-32 0,-1 1-7680 0,-2 0-1536 0</inkml:trace>
  <inkml:trace contextRef="#ctx0" brushRef="#br0" timeOffset="127812.3292">22189 5808 18431 0,'0'0'816'0,"0"0"160"0,0 0-784 0,0 0-192 16,0 0 0-16,3 8 0 0,-1 2 2048 0,2 1 352 15,-1 3 80-15,1 2 16 0,-2 1-1664 0,0 7-336 16,1 1-64-16,-2 6-16 0,0 0-272 0,0 2-144 0,-1 0 160 0,0 0-160 16,2-3 0-16,-1-1 128 0,1-3-128 0,3-1-12976 15</inkml:trace>
  <inkml:trace contextRef="#ctx0" brushRef="#br0" timeOffset="148450.727">23080 5539 25791 0,'2'-6'2304'0,"1"0"-1856"0,2 0-448 0,0 3 0 15,1-1 448-15,1 2 0 0,0-1 0 0,-1 2 0 16,0 1-448-16,0 0 0 0,0 0 0 0,0 1 0 15,0 2 0-15,0-3 0 0,0 2 0 0,0-2 0 16,-1 4 0-16,3-2 0 0,-1-1 0 0,1 2 0 16,0 0 128-16,1 3-128 0,0 0 0 0,1 0 144 15,-1 3-144-15,1 0 0 0,2 3 0 0,-2-1 0 16,1-1 0-16,0 3 0 0,-2 5 0 0,-1 0 0 16,1 1-144-16,-3 1 144 0,0 1 0 0,-3 0 0 15,1 1 0-15,-2-1 0 0,0-3 0 0,0-3 0 16,0 1 0-16,0-4 0 0,1 0 0 0,-1-1 144 15,2-1-144-15,0-1 0 0,1 0 0 0,1-2 0 16,0 1 128-16,1 2-128 0,0-3 128 0,2 4-128 0,-1-2 0 16,1 1 0-16,1-1 0 0,-1 3 0 0,1 0 0 0,-2 0 0 15,-1-1 0-15,-1 5 0 0,-1-3 128 0,-1 2-128 16,-1 2 128-16,-2-2-128 0,1-1 176 0,-2 0-48 16,-2-1-128-16,-1-1 192 0,-2 2-64 0,-1-1 0 15,-2-4-128-15,-2 3 192 0,0-3-192 0,-3-2 0 16,-2 1 0-16,-1-2-8624 15,-2 0-1616-15</inkml:trace>
  <inkml:trace contextRef="#ctx0" brushRef="#br0" timeOffset="148840.6214">23692 5853 14735 0,'7'-11'640'0,"-3"6"160"0,0-2-640 0,1 1-160 0,0 2 0 0,-1-2 0 15,-4 6 1472-15,0 0 256 0,3-2 48 0,-3 2 16 16,0 0-720-16,0 0-144 0,4 4-32 0,-2 1 0 16,-1 4-16-16,-1 0-16 0,-1 1 0 0,0 2 0 15,-2-1-560-15,0 5-112 0,1-1-32 0,0 1 0 16,0 2-160-16,0-4 128 0,0 1-128 0,2 1 128 15,2-1 0-15,0-1 0 0,3-1 0 0,1-1 0 16,1 4 96-16,1-4 16 0,2-1 0 0,0 3 0 16,3-3-16-16,0 1 0 0,0 1 0 0,1 2 0 15,-1-4-96-15,-2 1-128 0,0-2 176 0,-1 2-176 0,-2-3 160 0,-1 3-160 16,-1-2 128-16,-1-1-128 0,-2-1 160 0,0 2-160 16,-1-4 192-16,-2 2-192 0,0-1 192 0,-1-1-64 15,1-6 0-15,-4 6-128 0,4-6 0 0,0 0 0 16,-7 2 0-16,-1-2 0 15,-2-2-2352-15,0-4-368 0,-12-9-80 16,7 3-16-16</inkml:trace>
  <inkml:trace contextRef="#ctx0" brushRef="#br0" timeOffset="149456.92">23826 5785 6447 0,'0'0'576'0,"0"0"-576"0,6-4 0 0,1 2 0 15,3-2 3392-15,0 1 560 0,5-3 112 0,0 0 32 16,2-3-2992-16,1 3-592 0,-1-3-112 0,1-1-16 31,0 1-896-31,-1-3-192 0,-1 0-16 0,1 0-16 16,1 3-288-16,-3 1-64 0,-1-2-16 0,-1 4 0 16,0 0 480-16,-1 3 112 0,-1 0 0 0,-2 3 16 0,1 0 208 0,-2 0 32 0,-1 3 16 0,1 0 0 31,-3-3-144-31,-5 0-16 0,6 3-16 0,-1 0 0 0,0 0 416 0,-5-3 0 0,5 5 0 0,-2-1 0 15,-3-4 0-15,4 8 224 0,-1-1-32 0,1-1 0 16,-2 0 208-16,2 3 48 0,-1-6 0 0,1 3 0 16,1 0 288-16,-1-2 64 0,2 2 16 0,2-3 0 15,0 1 128-15,1 0 16 0,3-2 16 0,0 2 0 16,1-2 96-16,1 2 16 0,2 0 0 0,-1 2 0 0,3 0-384 16,-1 1-80-16,-1 1-16 0,0 2 0 0,-2-1-400 0,-2 5-80 15,-2-2 0-15,0 1-128 0,-3 3 144 0,-1-2-144 16,-2 4 0-16,-3 1 144 0,-2 0 32 0,-2 2 0 15,-2-1 0-15,-2-1 0 0,-1 1-16 0,-1-2 0 16,-2-2 0-16,-1-3 0 0,0 1-32 0,0-4-128 16,3-1 192-16,-1-3-64 0,3-2 320 0,7-4 48 15,-7 0 16-15,7 0 0 0,-5-6-112 0,3-2-16 0,2 0 0 0,1-1 0 16,3-3-256-16,2-1-128 16,3-2 128-16,3-2-128 0,0 0 160 0,0-3-160 15,1 1 192-15,0 1-192 0,0 0 192 0,-1 0-64 0,1 3 0 16,-1 0-128-16,0-1 208 0,-2 2-64 0,1 4-16 0,-2 1 0 15,1 3-128-15,-2 2 0 0,1 2 0 0,-4 2 0 16,0 2-368-16,1 4 0 0,0-2 0 0,0 4 0 16,-1-1 368-16,-2 3 0 0,1 1 0 0,-1-2 128 15,2 3 64-15,-1 1 0 0,-1-1 0 0,1 0 0 16,-1 0-64-16,1-1-128 0,0-1 192 0,-2 2-64 31,0-3-448-31,2 3-80 0,-1-2-32 0,1 2 0 16,0-3-16-16,-1 3 0 0,1 0 0 0,-1-3 0 15,0 3-1952-15,-1-2-400 0,0 2-80 0,3-3 0 0</inkml:trace>
  <inkml:trace contextRef="#ctx0" brushRef="#br0" timeOffset="149755.5699">24770 6060 25343 0,'0'0'1120'0,"5"-2"224"0,1-4-1072 0,1 2-272 0,2-1 0 0,2 4 0 16,1-1 448-16,0 2 48 0,1 2 0 0,0-1 0 0,-1 4-288 0,-2 1-48 15,1 4-16-15,-1 3 0 0,-2 1-144 0,-1 1 128 16,-1 3-128-16,-3 1 128 0,0 1 64 0,-2 2 0 16,-1 0 0-16,0 4 0 0,-1 2-192 0,-2-3 128 0,0-2-128 0,-1 1 128 15,1-3-128-15,0 1 128 0,1-7-128 0,1 1 128 16,1-4 16-16,1-7 0 0,-1-5 0 0,0 0 0 15,0 0 96-15,7-2 16 0,0-5 0 0,2-5 0 16,0 0-528-16,2-2-112 0,1 1 0 0,1-3-16 31,1-4-2272-31,0 1-448 0,0-1-80 0,3 1-32 0</inkml:trace>
  <inkml:trace contextRef="#ctx0" brushRef="#br0" timeOffset="150118.3836">25161 6093 17967 0,'0'0'384'0,"0"0"96"0,1-6 16 0,-1-2 16 0,1-1-512 0,-1 3 0 0,2 0 0 0,-1-3 0 16,1 3 1024-16,-2 6 96 0,0 0 32 0,0 0 0 0,0 0-512 15,0 0-112-15,0 0-16 0,2 5 0 0,-1 2-304 16,2 4-64-16,-3 0-16 0,-2 3 0 16,1 1-128-16,0 3 128 0,-1 0-128 0,-1-1 128 0,0 0-128 0,0 1 0 15,1 0 0-15,0 1 0 0,-1-4 0 0,1 3 0 16,-1-2 0-16,2-2 0 0,1-1 176 0,0-1 0 15,1-4 0-15,2-1 0 0,0-1-176 0,2-3 0 16,1 0 0-16,2-5 0 0,1-2 896 0,0 1 112 16,2-3 16-16,2-4 0 0,2 2-480 0,1-2-96 15,-1-1 0-15,2 1-16 0,-1 1-432 0,0 0 0 16,1 3 0-16,-3 5 0 0,0 1 0 0,-1 4 0 16,-1 2 0-16,-1 5 0 0,-1 3-224 0,0 3 80 0,-2 1 16 0,-1 5 0 15,-2 3 128-15,-1-1-128 16,-1-2 128-16,-1 5-128 0,0-1 128 0,-1-2 0 0,0 0 0 15,-1-3 0-15,0-5 0 0,0-3-208 0,1 2 80 16,0-7 128 0,1 0-688-16,-2-9-16 0,0 0 0 0,0 0 0 0</inkml:trace>
  <inkml:trace contextRef="#ctx0" brushRef="#br0" timeOffset="150342.7766">25580 6094 24879 0,'0'0'2208'0,"8"-3"-1760"0,1-3-448 0,4 0 0 0,4 0 960 0,3 0 96 16,5 3 32-16,4-3 0 0,4-3-1088 0,0 2 0 15,0-2-256-15,-1 0 64 16,-1-2-928-1,-1-1-176-15,0 2-48 0,-3-3 0 0,-1 1-48 0,-2 3-16 0,-2-3 0 0,2-2-7520 0</inkml:trace>
  <inkml:trace contextRef="#ctx0" brushRef="#br0" timeOffset="150558.2742">25936 5738 19343 0,'0'0'416'0,"0"0"96"0,0 0 0 0,0 0 64 0,0 0-576 0,0 7 0 0,1 8 0 0,1 0 0 16,1 3 976-16,-1 1 96 0,0 5 16 0,0 3 0 16,-2 6-64-16,-2 4 0 0,0 6 0 15,-2-1 0-15,0 6-560 0,-2-2-112 0,1 5-32 0,-1-2 0 16,0 0-320-16,0-3 0 0,0-1 0 16,2-2 0-1,0-8-592-15,3 0-192 0,2-8-48 0,-1-6 0 0</inkml:trace>
  <inkml:trace contextRef="#ctx1" brushRef="#br0">30983 9086 0,'0'0'16,"0"0"-1,0 0 1,0 0 0,0 0-1,0 0 1,0 0 0,0 0-16,77 54 15,-48-44 1,-2-4-1,-1-3 1,-9 1 0,-6 4-1,0 8 1,-1 5 0,2 3-1,-3 7 1,-2-14-1,-4-7 1,-1-10 0,4 0-1,-14-49 1,-2 34 0,-6-1-1,-1 4 1,6 7-1,10 5 1,1 0 0,0 0-1,38 19 1,-25-14 0,-13 6-1,0-1-15,-40-3 31,14-5-31,9-4 16,-1-8 0,10 3-1,7-1 1,1 0 0,0 3-1,0 5 1,0 0-1,75-24 1,-50 12 0</inkml:trace>
  <inkml:trace contextRef="#ctx0" brushRef="#br0" timeOffset="158344.5444">26389 5919 4607 0,'0'0'400'0,"0"0"-400"0,0 0 0 0,0 0 0 16,0 0 1600-16,0 0 256 0,0 0 32 0,0 0 16 15,0 0-1040-15,0 0-208 0,0 0-32 0,0 0-16 16,0 0 160-16,0 0 48 0,0 0 0 0,0 0 0 16,3-4-96-16,-3 4-16 0,0 0 0 0,0 0 0 15,0 0-192-15,0-6-64 0,0 6 0 0,-2-3 0 0,2 3 208 0,-1-6 48 16,1 0 0-16,0 0 0 0,0 6-112 0,1-6-16 15,2 2 0-15,0-2 0 0,2 1-256 0,1-1-48 16,1 0-16-16,1 0 0 0,2-1 64 0,1 1 0 16,2 0 0-16,0 0 0 0,1 0-112 0,1 2-16 15,1-2 0-15,0 2 0 0,1 0-192 0,0 1 0 16,0 0 0-16,2 2 0 0,0-1 0 0,0 2 144 16,-1 0-144-16,0 3 128 0,-1 2-128 0,-2-2 0 15,-2 3 0-15,0 4 0 0,-1-2 0 0,-1 2 0 16,-3-1 0-16,-1 1-176 0,-1 2 176 0,-2 2-128 15,-3-1 128-15,-2 2-128 0,-2 1 128 0,0-2 0 16,-2 1 128-16,-1-2-128 0,0 2 0 16,-1-2 0-16,-1-1 0 0,1-2 0 0,-1 0 176 0,1-1-48 15,0 1 0-15,0-2 0 0,1-2-128 0,0 1 0 0,1 1 0 16,1-2-176-16,-1 2 176 0,5-8 0 0,0 0 128 16,0 0-128-16,0 0 128 0,0 0-128 0,0 0 128 0,0 0-128 15,0 0 0-15,0 0 0 0,5 4 0 0,1 0 0 16,0-1 0-16,1 1 0 0,1 1 0 0,0-2 0 15,1 0 128-15,0 0-128 0,1 1 128 0,0-2-128 16,1 2 0-16,-1 2 0 0,-1-3 0 0,-1 3 0 16,1 2 0-16,-3-2 0 0,0 0 0 0,-2 1 0 15,0 2 0-15,-2-3 0 0,-1 3 0 0,-2 1 0 16,-1-2 128-16,-3 1-128 0,-1 3 128 0,-2 0-128 16,-2 0 0-16,0 1 0 0,-2-1 0 0,-2 1 0 15,-2-1 128-15,-1 0-128 0,0-4 128 0,-1 4-128 16,0-5 0-16,0 1 144 0,0 0-144 0,1-3 0 0,-2 1 0 15,0-2-224-15,1-2 16 0,0-2-8464 16,1-2-1696-16</inkml:trace>
  <inkml:trace contextRef="#ctx0" brushRef="#br0" timeOffset="159128.3985">27057 5948 10127 0,'0'0'896'0,"0"0"-704"0,0 0-192 0,0 0 0 0,0 0 1904 0,0 0 336 16,6 0 80-16,-6 0 16 0,5 0-1408 0,-5 0-288 15,0 0-48-15,0 0-16 0,5 3-320 0,-5-3-80 16,3 3-16-16,-3-3 0 0,4 4-16 0,-2 2 0 16,-2-6 0-16,2 6 0 0,-2 2-144 0,0 2 160 0,0-1-160 15,-2 3 160-15,1 1-160 0,0 4 160 0,1-2-160 16,-1 1 160-16,0 3-160 0,-1-2 0 16,1 1 0-16,1 1 0 0,1-1-128 0,2-3 128 15,0 1-160-15,2-1 160 0,0 2 0 0,1-4 0 16,2-1 208-16,2 0-64 0,0-3 48 0,2 1 0 0,1-4 0 0,2 0 0 15,-1-1 144-15,1-2 48 0,1 0 0 0,-1-3 0 16,0 0 48-16,2 0 16 0,0 0 0 0,-2-3 0 16,1 0 192-16,-2 0 64 0,0 1 0 0,-1-2 0 15,-1-2 16-15,-1 0 16 0,-2 0 0 16,-1 0 0-16,0 0 48 0,-2 0 16 0,-2-1 0 0,0 1 0 16,-2-2-80-16,-1 2-16 0,-1-3 0 0,-1 0 0 15,-1 2-288-15,-2-2-64 0,1-3-16 0,-3 3 0 16,-1 2-208-16,0-3-128 0,-2 0 128 0,0 1-128 15,-1-1 0-15,0 1 0 0,-1-3 0 0,0 0-192 16,1 2-192-16,-2 2-64 0,1-1 0 0,0-1 0 16,1 4-2048-16,0-2-400 0,1-2-96 0,-2 1-16 0</inkml:trace>
  <inkml:trace contextRef="#ctx0" brushRef="#br0" timeOffset="159634.379">27745 5864 27647 0,'15'-6'1216'0,"-6"5"256"0,2 1-1168 0,2-2-304 16,3 2 0-16,-1 0 0 0,2 2 256 0,-2 2 0 15,1 2 0-15,-2-1 0 0,-1 4-256 0,-1 0 160 16,-1 4-160-16,-3 2 128 0,-1 2-128 0,-2 0 0 0,-3 1 0 15,-2 2-176-15,-2 1 176 0,-2 1 0 0,0 0 0 0,-4 2 0 16,-1 0 0-16,-3 1 0 0,-2-2 0 0,0 1 0 16,-1-1 0-16,1-2 0 0,-1-1 0 0,0-2 0 15,2-5 0-15,0-1 0 0,1-2 128 0,2-2-128 16,0-5 224-16,1 3-32 0,0-3 0 0,2-3 0 16,7 0 64-16,0 0 0 0,-4-5 0 0,1-2 0 15,3-1-256-15,1-2 0 0,3 1 0 0,2-3 0 16,2-3-208-16,2 2-96 0,2-2-16 0,-1 1 0 15,2-4 320-15,2 2 0 0,0-1 0 0,-1 0 144 0,2-1-16 16,-1 0 0-16,1-1 0 0,-2 2 0 0,0 1 176 0,-1 1 16 16,1 0 16-16,0 2 0 0,-3 2-16 0,0-1-16 15,0 3 0-15,-2 2 0 0,0 1 16 16,-2 4 16-16,0-2 0 0,-1 4 0 0,-6 0-160 0,6 4-48 16,-2 2 0-16,0 0 0 0,0 2-128 0,-1 2 0 15,0-1 0-15,-1 5 0 0,0 2 0 0,1-1 0 16,-1 3 0-16,2 1 128 0,-1-1-128 0,1 1 0 15,-1 1 0-15,2-1 0 0,1-1 0 0,0 0 0 16,0-3 0-16,1 3 0 0,1-3 0 0,1 3-144 16,-1-2 144-16,1-3-208 15,0 1-560-15,0-1-96 0,1 1-32 0,-3-4-13152 0</inkml:trace>
  <inkml:trace contextRef="#ctx0" brushRef="#br0" timeOffset="160128.0059">28343 6245 21183 0,'0'0'1888'0,"0"0"-1504"0,2-5-384 0,-2 5 0 16,0 0 1392-16,5-3 208 0,0 1 32 0,-5 2 16 15,7 2-1104-15,-1 1-224 0,-1 2-32 0,-2 2-16 16,1 2-272-16,-2 0 0 0,-1 3 0 0,-1 1 0 15,-1 1 0-15,-1 4 0 0,-2-2-160 0,0-1 160 16,-2 3 0-16,0 1 0 0,-1 2 0 0,-1-3 0 0,3-3 0 0,-1 0 0 16,1-2 0-16,1-5 0 0,2-1 0 0,2-7 0 15,0 0 128-15,0 0-128 0,0 0 192 0,0 0-64 16,7-3 0-16,0-3 0 0,1-3-320 0,2 0-64 16,1-3 0-16,-2 1-16 15,2-3-608-15,0 2-112 0,2-1-32 0,-2-1 0 16,1-2 176-16,0 5 16 0,0-3 16 0,-1 0 0 0,-1 2 496 15,1 3 112-15,0-1 16 0,-2 1 0 0,1 1 192 0,-1 2 160 16,2 2-32-16,-2 1 0 0,1-2 208 0,-2 5 48 16,1 2 0-16,-1 1 0 0,-1 2 0 0,0 1 0 15,0-1 0-15,-1 3 0 0,1 1 96 0,-1 0 32 16,0 3 0-16,0-2 0 0,1-1-256 0,-1 1-64 0,0 0 0 16,0 0 0-16,1 2-48 0,-1-2-16 0,1 5 0 15,-1-4 0-15,1-1-128 0,-1 2 128 16,0-3-128-16,-1 3 128 0,0-2 112 0,-2 2 16 0,1-1 0 15,-2 1 0-15,1 0-256 0,-3-2 144 16,0 2-144-16,-3-3 128 0,0 1-128 0,-2-2 128 16,0-1-128-16,-1 1 128 0,-1-4-128 0,-1-2 0 0,-1 2 0 15,0-4-8304-15,-1 0-1680 0</inkml:trace>
  <inkml:trace contextRef="#ctx0" brushRef="#br0" timeOffset="160288.0823">28613 6089 13823 0,'6'-2'1216'0,"2"-2"-960"16,4 0-256-16,3 0 0 0,4 2 3216 0,2 2 608 15,2-3 112-15,1 3 32 16,0 1-3472-16,-1-1-688 0,1-1-144 0,-1-2-7776 16,-1 2-1552-16</inkml:trace>
  <inkml:trace contextRef="#ctx0" brushRef="#br0" timeOffset="160684.011">29013 6058 32015 0,'0'0'704'0,"0"0"128"0,8 2 48 0,-1-4 32 0,3-1-720 15,-1 2-192-15,1 1 0 0,-1-2 0 0,1-1 0 0,-1 2 0 0,-1-1 0 0,1-1 0 16,-1 2 0-16,0-1-176 0,1-2 48 0,-2 2 0 16,-1 1-112-16,0-2-16 0,0 0 0 0,-1-2 0 15,1 1 256-15,0 1-144 0,-1-3 144 0,0 2-128 16,0 0 128-16,-1 0 0 0,1-2 0 0,0 3 0 15,1 0 0-15,-1 0 176 0,-1-1-48 0,-4 4 0 16,5-2-128-16,-5 2 128 0,0 0-128 0,0 0 128 16,6 3 0-16,-1 3-128 0,-2 3 192 0,0 0-64 0,-1 3-128 0,-1 1 0 15,0 5 0-15,1 0 0 0,-1 3-176 0,-1 0 176 16,0 1-128-16,0-1 128 0,0-1-192 0,0-1 32 16,0 3 16-16,0-5 0 15,1 5-1712-15,-1-4-352 0,0 1-64 0,-5-5-9040 16</inkml:trace>
  <inkml:trace contextRef="#ctx0" brushRef="#br0" timeOffset="161027.7531">29581 6297 29711 0,'0'0'1312'0,"9"0"288"0,2 3-1280 0,5 0-320 0,3 0 0 0,1-2 0 15,0 1 0-15,0-2 0 0,1-2 0 0,-2 1-8848 16,0-4-1680-16</inkml:trace>
  <inkml:trace contextRef="#ctx0" brushRef="#br0" timeOffset="161137.8442">30131 6148 10591 0,'15'3'224'0,"-8"-1"48"0,3 0 16 0,1 2 32 0,2 0-320 0,-1 0 0 15,3 8 0-15,4-6 0 0</inkml:trace>
  <inkml:trace contextRef="#ctx0" brushRef="#br0" timeOffset="161273.6946">30778 6246 15263 0,'15'3'672'0,"-6"-3"144"0,2 2-656 0,4-1-160 0,1-1 0 0,5 3 0 16</inkml:trace>
  <inkml:trace contextRef="#ctx0" brushRef="#br0" timeOffset="161377.7808">31374 6309 21183 0,'14'6'944'0,"-7"-2"192"0,4-2-912 0,3-1-224 0,3 2 0 0,0-1 0 0,4-2 1072 16,0-2 160-16,2-1 48 0,0 0-8336 15,3-4-1664-15</inkml:trace>
  <inkml:trace contextRef="#ctx0" brushRef="#br0" timeOffset="161983.1824">20157 7945 13823 0,'0'0'608'0,"6"0"128"0,1-4-592 0,2 0-144 15,5 2 0-15,1 0 0 0,4-1 2736 0,1 0 512 16,3 3 96-16,2 0 32 0,1-2-2656 0,5 1-528 15,3 1-192-15,4-3 144 0,2 0-368 0,3-1-80 16,-1-4-16-16,-1 0-7248 16,2-3-1456-16</inkml:trace>
  <inkml:trace contextRef="#ctx0" brushRef="#br0" timeOffset="162231.4719">22640 7635 19343 0,'12'6'416'0,"2"1"96"0,3-1 0 0,1 2 64 0,2 2-576 0,-1-1 0 15,1 1 0-15,0 1 0 0,3-2 1024 0,-1-2 112 16,3 2 16-16,2-3 0 15,0-3-624-15,3-1-112 0,0-2-32 0,4-2 0 0,1-1-560 16,3-3-112-16,1-4-32 0,5 2 0 0</inkml:trace>
  <inkml:trace contextRef="#ctx0" brushRef="#br0" timeOffset="162322.0217">24154 7521 17727 0,'30'23'384'0,"-15"-14"96"0,5 7 16 0,4-1 0 0,4 3-496 0,6 0 0 16,1-2 0-16,2 2 0 0,0-2 256 0</inkml:trace>
  <inkml:trace contextRef="#ctx0" brushRef="#br0" timeOffset="173454.4718">4500 2977 25791 0,'0'0'2304'0,"0"0"-1856"0,0 0-448 0,0 0 0 16,0 0-256-16,0 0-160 0,0 0-32 0,0 0 0 15,0 0 256-15,0 0 32 0,0 0 16 0,0 0 0 16,0 0-80-16,0 0-16 0,0 0 0 0,0 0 0 16,0 0 240-16,0 0 0 0,0 0 0 0,0 0-144 0,0 0 5264 0,0 0 1040 15,0 0 224-15,0 0 32 16,-1 10-10336 0,1-2-2080-16,1 2-400 0,0 2-96 0,2-3 5168 0,-1 3 1040 0,1-3 288 0,0 3 0 0,1 0-128 0,-1 0 128 15,2-1 0-15,0-1 0 0,0 0 0 0,-1-1 0 16,2 1 0-16,0-2 0 0,0-4 0 0,0-1 0 15,1 2 128-15,0-5-128 0,2 0 304 0,0-2-48 16,3-2 0-16,3-2 0 0,1-3 224 0,2-6 32 16,2 0 16-16,2-6 0 0,1-7 112 0,1-5 32 15,2-4 0-15,5-5 0 0,2-4-672 0,0-2 0 16,-1-1 0-16,-1-2 0 0,-2-3 272 0,-9 8 32 16,-3 2 0-16,1-3 0 0,-5-2-304 0,-2 3 0 15,-4-1 0-15,9-66 0 0,-9 37 0 0,-6 45 0 0,0-2 0 0,24-6-12736 16</inkml:trace>
  <inkml:trace contextRef="#ctx0" brushRef="#br0" timeOffset="174704.5815">6206 6537 20319 0,'54'10'448'0,"-54"-10"80"0,0 0 32 0,0 0 16 0,0 0-448 0,0 0-128 0,-2 8 0 0,1-2 0 0,2 3 0 0,-1 0 0 16,0 0 0-16,0-2 0 0,2 5 0 0,-2-2 0 16,-2 2 0-16,2-1 128 0,2-1-128 0,-2 2 0 15,0 0 0-15,0 3 0 0,-2-1 224 0,1 3 32 16,2 1 0-16,1-6 0 0,-2 2-80 0,0-1-16 16,0-1 0-16,0 1 0 0,0-2 544 0,0-4 128 15,0-1 0-15,0-6 16 0,0 0-80 0,0 0 0 16,0 0-16-16,0 0 0 0,0-4-304 0,0-4-64 0,0-4-16 0,0-4 0 15,-2-5 240-15,2-6 48 0,0-4 16 0,3-5 0 16,-1 2-544-16,4-5-128 0,2 0 0 0,2-4 0 16,4 0 0-16,3-2 240 0,4-1-64 0,9-9-16 15,3 4-160-15,0 6 0 0,-1 5 144 0,-2 0-144 16,1 10 128-16,-4 0-128 0,-1 6 160 16,-3 3-160-16,-4 3 160 0,-4 5-160 0,-1 1 160 0,-2 3-160 15,-2 3 128-15,-3 2-128 16,-1 2 0-16,-6 2 0 0,0 0 0 0,0 0-160 0,0 0 0 0,0 0-14272 15</inkml:trace>
  <inkml:trace contextRef="#ctx0" brushRef="#br0" timeOffset="176246.6044">11474 5699 7359 0,'0'0'656'0,"0"0"-528"0,0 0-128 0,0 0 0 16,0 0 1872-16,-7 4 352 0,0-2 64 0,0-2 16 15,1 1-1264-15,6-1-240 0,-7 3-48 0,1-3-16 16,6 0 96-16,-6 2 32 0,6-2 0 0,-6 0 0 16,6 0-144-16,0 0-16 0,0 0-16 15,0 0 0-15,0 0-240 0,0 0-32 0,0 0-16 0,0 0 0 16,0 0 96-16,0 0 16 0,5-6 0 0,2 0 0 0,4-2 0 15,1-2 16-15,1-1 0 0,0 1 0 0,1-2-144 0,1 3-16 16,1-1-16-16,-1-2 0 0,2 3-192 0,0-2-32 16,-1 4-128-16,1-1 192 0,-2 2-192 0,-1 2 176 15,1-2-176-15,-3 4 160 0,2 1-160 0,-1 1 0 16,0 0 0-16,-1 3 0 0,0 3 0 0,-2 0 0 16,1 2 0-16,-1 2 0 0,-1-1 0 0,1 4 0 15,-1 5-144-15,-1 0 144 0,-1 3 0 0,1 1 0 16,-2 3 0-16,-2 4 0 0,0 1 0 0,-2 3 0 15,-1 2 0-15,1-2 0 0,-1 3 0 0,-1-3 0 16,-1 0 0-16,-1-2 0 0,1 0 0 16,-1 0 0-16,1-2 0 0,-1-1 0 0,1-1 0 0,0-3 0 15,0 1 0-15,1-4 144 0,1 0-144 0,0 0 0 0,2-6 144 16,0 3-144-16,3-5 144 0,1-1-144 0,-1-3 192 16,1 1-192-16,2-2 176 0,-1 1-176 0,1-3 160 0,1-2-160 15,-1 1 240-15,2-2-48 0,0-3-16 0,1 3 0 16,0-3-176-16,-2 0 128 0,1-3-128 0,0 0 128 15,-2-3-128-15,1 1 0 0,-1 1 144 0,1-1-144 32,-3-3-384-32,0 2-160 0,-1-2-32 0,-1-1 0 15,-2-1-2176-15,-5 1-432 0</inkml:trace>
  <inkml:trace contextRef="#ctx0" brushRef="#br0" timeOffset="176589.7603">11609 5997 23903 0,'0'0'1056'0,"0"0"224"0,0 0-1024 0,0 0-256 0,2 6 0 0,0 0 0 0,2-2 256 0,1 1 0 16,1 1 0-16,0-2 0 0,1 1 192 0,1-2 64 0,0-3 0 16,3 0 0-16,2-2-96 0,1-2-16 0,2 1 0 0,0-6 0 15,3 4-160-15,3-5-48 0,0-2 0 16,2-1 0-16,0 1-352 0,1-3-80 0,0 3-16 0,-6-3-12288 15</inkml:trace>
  <inkml:trace contextRef="#ctx0" brushRef="#br0" timeOffset="176917.6651">12158 5937 15663 0,'0'0'1392'16,"0"0"-1120"-16,0 0-272 0,0 0 0 0,7 0 1088 0,0-2 144 15,2 0 48-15,-1 2 0 0,2-2-976 0,-2 2-304 16,1-2 160-16,0 0-160 0,0-1 0 0,0 0 0 16,-1 0 0-16,0 0 0 15,-1 0-896-15,0 0-48 0,-1 2-16 0,-6 1-4464 16,0 0-896-16</inkml:trace>
  <inkml:trace contextRef="#ctx0" brushRef="#br0" timeOffset="177003.0258">12234 6118 13119 0,'0'0'288'0,"0"0"64"0,0 0 16 0,0 0 0 0,3 6-368 0,-3-6 0 0,4 7 0 0,2-1 0 16,1 0 384-16,3-4 0 0,1 2 0 16,2-4 0-16,2 0-384 0,3-1 0 0,1-4 0 15,-1-2-128-15</inkml:trace>
  <inkml:trace contextRef="#ctx0" brushRef="#br0" timeOffset="178283.6089">8292 5266 11055 0,'-11'-4'976'0,"5"4"-784"0,0-2-192 0,-2-2 0 16,2 1 1600-16,0 1 288 0,0-2 48 15,1 2 16-15,0-2-896 0,5 4-176 0,0 0-48 16,0 0 0-16,0 0-176 0,0 0-32 0,0 0-16 0,0 0 0 16,4 6-480-16,3 3-128 0,2 3 0 0,-1 0 0 15,1 4 0-15,1-1 0 0,-1 3-128 0,1 1 128 16,1 2 0-16,-3 1 0 0,0 5 192 0,-1-3-64 16,-1 1-128-16,-2 1-160 0,-3 1 160 0,-2 0-208 15,-1-2 208-15,-2-3 128 0,0-2 0 0,0-5-128 16,-2 1 816-16,0-7 48 0,0 1 16 0,-1-4 0 15,0-1 192-15,-2-2 32 0,0-3 16 0,-2-3 0 16,0 1-672-16,1-1-128 0,0-1-16 0,1-4-16 16,-1-2-144-16,2-2-16 0,1-1-128 0,0-1 192 0,1-1-192 15,2-3-192-15,-1-1 48 0,2-1 0 0,1-3 16 16,0-1 0-16,1 1 0 0,1-2 0 0,0 1 128 16,0-1 0-16,1 1 0 0,1 2 0 0,0-2 0 15,0 3-128-15,2 0 128 0,-1 2 0 0,1-1 0 0,1 4-160 16,-2 0 160-16,1 2 0 0,1 1-128 0,-1 1 128 15,1 0 0-15,0 4 0 0,-2-2-144 0,1 1 144 16,0 3 0-16,-1 0-144 0,2 0 144 0,0 2-128 16,1 2 128-16,-6 2-128 0,7 2-32 0,0 2 0 15,0 2 0-15,0 3 0 0,1 0-64 0,-1 4-16 16,1 2 0-16,-1 5 0 0,2 2 96 0,1 2 16 16,-1 0 0-16,1 1 0 0,-1 1 128 0,1-1-128 15,-2-1 128-15,0 1-128 0,1-4 128 0,-1 1 144 0,-1-4-16 0,-1-1-128 16,0-4 208-16,0-1-64 0,-1 0-16 15,-1-2 0-15,0-4 304 0,-1 0 48 0,-3-6 16 0,4 3 0 16,-4-3 96-16,5 0 32 0,1-1 0 0,0-1 0 16,0-4-224-16,2 0-32 0,1-4-16 0,1 1 0 15,-1-3-352-15,1 0 144 0,1-3-144 0,0 0 0 16,2 2 0-16,1-2 0 0,-1 3 0 0,-2 0 0 16,1 0 0-16,-1 5 0 0,0 1 0 0,-2 0 0 15,1 4 0-15,-1 2-192 0,1 2 192 0,-2 4-192 16,0 0 48-16,-1 1 16 0,-1 2 0 0,-1 0 0 15,-3 3 128-15,-2 0-160 0,2 3 160 0,-4 1-160 16,0-1 160-16,-1-1 0 0,-2 2 0 0,-1-1 0 16,-1-2 0-16,0 1 128 0,-2 0-128 0,1-3 128 15,0 1-128-15,-2-3 176 0,1-2-176 0,-2-3 192 0,-1-2-192 16,0-2 0-16,2-2 144 0,-3-2-10176 16,2-2-2032-16</inkml:trace>
  <inkml:trace contextRef="#ctx0" brushRef="#br0" timeOffset="178480.3459">8737 5293 12207 0,'8'10'528'0,"-4"-4"128"0,-1 2-528 0,1 1-128 15,1 3 0-15,1 0 0 0,0 4 704 0,1-1 128 16,0 3 0-16,0 1 16 0,0 1 80 0,0 1 16 16,0 1 0-16,0 3 0 0,1-4-352 0,-1 3-64 0,0 0-16 0,0-2 0 15,0 2-304-15,-1-3-64 0,0 1-16 0,0-1 0 16,0-1 64-16,-1 1 0 0,-1-2 0 0,0-1 0 15,-2 0-192-15,1-2 0 0,-1-3 0 0,-1-2-6384 16,-1-2-1296-16</inkml:trace>
  <inkml:trace contextRef="#ctx0" brushRef="#br0" timeOffset="178629.0453">8776 5084 22687 0,'1'-13'1008'0,"-1"13"208"0,0-6-976 0,0 0-240 0,0 6 0 0,0 0 0 0,0 0 208 0,0 0 0 0,0 0 0 15,0 0-7056-15,0 0-1408 0</inkml:trace>
  <inkml:trace contextRef="#ctx0" brushRef="#br0" timeOffset="179107.7147">9312 5065 14511 0,'0'0'640'0,"0"0"128"0,0-6-608 0,-2-2-160 16,1 1 0-16,1 1 0 0,0 6 336 0,-1-8 48 0,-1 1 0 0,0-2 0 16,0 2-384-16,0 1 0 0,-1-2 0 0,2 1 0 15,0-4 128-15,0 2-128 0,1-4 128 0,0 1-128 16,1-3 640-16,0 2 48 0,0-1 16 0,1 1 0 16,-1-2 656-16,-1-1 144 0,0-2 32 0,0 3 0 15,1 1-128-15,-2-2 0 0,0 1-16 0,-1-1 0 16,1 5-448-16,-1-1-96 0,-1 0-16 0,1 5 0 15,0-2-272-15,-2 6-64 0,4 3-16 0,0 0 0 16,0 0 16-16,0 0 0 0,-7 0 0 0,1 6 0 16,1 6-352-16,2 1-144 0,-1 5 128 0,3 3-128 15,0 6 0-15,1 3 0 0,0 1-224 0,1 2 80 16,3 4 144-16,-1 2 0 0,1 1-144 0,2 2 144 0,2 1-128 0,1-3 128 16,2 1-160-16,1 0 160 0,2 0 0 15,-1-1 0-15,0-4-128 0,0 1 128 16,3-1-608-16,-3-3-80 0,0-5-16 15,-1 2 0-15,0-5-352 0,-4-1-80 0,-1-6-16 0,-1 1 0 16,-1-5-496-16,-2-2-96 0,0-3-32 0,-2-3 0 16</inkml:trace>
  <inkml:trace contextRef="#ctx0" brushRef="#br0" timeOffset="179524.0388">9341 5493 18879 0,'-9'-12'416'0,"4"3"96"0,-1 0 0 0,3-1 16 0,-1-1-528 0,-1-1 0 0,2 2 0 0,0-2 0 16,1 1 768-16,1-1 64 0,1 0 0 0,1 1 0 15,0-3-464-15,3 1-96 0,-2 1-16 0,2 0 0 16,0 0-256-16,1 0 0 0,1 3 0 0,1-3 0 16,1 2 0-16,0 2 0 0,0 1 0 0,1-1 0 15,1 1 0-15,1 1 160 0,0 0-160 16,0 0 128-16,1 3-128 0,-1 0 128 0,-1 3-128 0,2 2 128 16,0-1-128-16,1 2 0 0,0 3 0 0,-1 0 0 15,1 0 0-15,-1 3 0 0,0-2 0 0,-1 2 0 16,-1 0 0-16,0-1 0 0,-1 2 0 0,0-1 0 15,-1-3 176-15,1 3 0 0,1-4 0 0,-1 1 0 16,1-2 464-16,-1 0 80 0,1-2 32 0,1-2 0 16,-2-2 144-16,1 2 16 0,-1-4 16 0,-1 2 0 15,1-4-192-15,-1 0-32 0,0 0-16 0,1-1 0 16,-2-3-128-16,-1 4-32 0,1-2 0 0,0 2 0 16,0-3-80-16,-1 3-32 0,-1-4 0 0,-1 2 0 0,0 1-224 15,0-2-64-15,-2 3 0 0,0-1 0 0,1 3-128 0,-3 4 192 16,0-4-192-16,0 4 192 0,0 0-192 0,0 0 0 15,0 0 0-15,0 0 0 0,0 0 0 0,0 0-224 16,0 0 80-16,-5 6 16 0,1 2-48 0,1-1 0 16,-1-1 0-16,1 3 0 15,-1-2-288-15,1-1-64 0,0 0-16 0,3-6 0 16,-2 6-416-16,2-6-64 0,0 0-32 0,0 11-12784 0</inkml:trace>
  <inkml:trace contextRef="#ctx0" brushRef="#br0" timeOffset="180354.6386">9826 5166 21647 0,'0'0'464'0,"0"-3"112"0,1-3 0 0,0 0 64 0,1-1-512 0,1 2-128 0,-3 5 0 16,0 0 0-16,4-4 576 0,-4 4 112 0,6-2 16 0,-6 2 0 15,5 2-704-15,-5-2 0 0,6 3 0 0,-1 0 0 16,1 3 0-16,-1 0 128 0,0 0 0 0,0 0 0 16,0 4-128-16,0-5 0 0,2 3 0 0,-1 0 0 15,1-2 0-15,0 0 0 0,0 0 0 0,0-3 0 16,0 1 128-16,0-2 0 0,2 1 0 0,-2-2 0 15,1-2 592-15,-2 1 112 0,-1-3 32 0,1 0 0 16,0-2-96-16,-1 1-32 0,-1 1 0 0,2-3 0 16,-1 2-224-16,0-2-64 0,-1 0 0 0,0 3 0 15,-4 3-256-15,0 0-48 0,4-5-16 0,-4 5 0 16,0 0-128-16,0 0 0 0,0 0 0 0,0 0 0 16,0 0-192-16,0 0 192 0,3 5-160 0,0-2 160 0,-1 3 0 15,1-2-144-15,-3-4 144 0,4 6 0 0,1-4 0 0,1-1 0 16,0 2 0-16,0-3 0 0,0-3 0 15,-1 2 0-15,4-4 0 0,-2 2 0 0,0-1 0 0,-1 2 0 16,1-2 0-16,-1 1 0 0,0-2 0 0,0 2 0 16,0-1 0-16,-1 2-128 0,-1-2 128 0,1 2-128 15,0-1 128-15,0 2-128 0,-1-1-64 0,-4 2 0 16,5-4 0-16,-5 4 0 0,5 0 64 0,-5 0 0 16,6-2 0-16,-6 2 0 0,0 0 128 0,4-4 0 15,1 1-144-15,0-3 144 0,0 3 0 0,-1-3 0 16,1 0 0-16,-1 1 0 0,-1-1 0 0,1 0 0 15,-1-1 0-15,1 1 0 0,1-4 0 0,0 4 0 0,-1-2 176 0,0 1-176 16,-1 1 0-16,0 0 0 16,-1 0 0-16,-2 6 0 0,1-6 0 0,-1 6 0 0,0-4 0 0,0 4 0 15,0 0 0-15,0 0 0 16,0 0 0-16,0 0 0 0,0 0 0 0,0 0 0 0,-4 6 0 0,-1 0 0 16,0 1 0-16,2 2-256 0,0-2 16 0,1 1 16 15,-1 2 224-15,2-2 0 0,1-1 0 0,0-7 0 16,1 6 0-16,-1-6 0 0,4 6 0 0,1 0 0 15,1-3 0-15,1 0 0 0,1-3 0 0,0 0 0 16,2-3 0-16,-1 0 0 0,0-3-160 0,1 0 160 16,1 0-320-16,1-1 16 0,-1-1 0 0,-1-1 0 15,1 2-528-15,0-2-96 16,-1-3-32-16,1 0 0 0,0 0 208 0,-2-1 48 0,1-1 0 0,-2 1 0 16,0-1 448-16,-1-2 112 0,-1 1 16 0,-1-1 0 0,-1 4 256 15,-1-3 48-15,1 0 16 0,-2-3 0 16,-1 0 512-16,-2 2 128 0,0 1 0 0,-1 1 16 0,0-2 176 15,0 5 16-15,-1-3 16 0,-1 3 0 0,2 1-224 16,-2-2-32-16,0 6-16 0,0 0 0 0,4 6-416 0,0 0-96 16,0 0-16-16,0 0 0 0,0 0-256 0,-1 6 0 15,1 4-128-15,0-1 128 0,0 6-240 0,1 0 48 16,2 4 16-16,2 2 0 0,0 3 176 0,1-3 0 16,1 3 0-16,0 0 0 0,1-2-192 0,3 2 32 15,-2 0 16-15,1 1 0 16,-1-1-656-16,1-3-128 0,1 0-32 0,-3-2 0 15,1-1-768-15,0-4-176 0,-1-1-16 0,0-1-16 16,-1-2-416-16,-2-2-80 0,0 11 0 0,-5-19-16 0</inkml:trace>
  <inkml:trace contextRef="#ctx0" brushRef="#br0" timeOffset="180641.6256">10652 5102 16127 0,'0'0'352'0,"-3"-7"80"0,0-4 16 0,-1 2 0 0,1-1-448 0,0-2 0 0,1 1 0 0,1-1 0 15,0 1 992-15,1-1 112 0,0 0 32 0,1 0 0 16,1-1-336-16,2-1-64 0,-1 2-16 0,1 0 0 15,1-1-320-15,1 1-64 0,1 1-16 0,0-1 0 16,0 0-192-16,0 1-128 0,1-1 128 0,1 2-128 16,-2-1 272-16,1 0-16 0,0 2 0 0,1 2 0 15,-1-2 128-15,-1 1 32 0,0 3 0 0,-1 1 0 16,-2 0 96-16,-4 4 32 0,5-4 0 0,-5 4 0 16,0 0-80-16,0 0-16 0,0 0 0 0,0 0 0 15,0 0-320-15,4 8-128 0,0 0 0 0,-2 1 144 16,-1 1-144-16,1-1 0 0,-1 3 0 0,0 2 0 0,-1-2 0 0,0 1 0 15,0 2 0-15,0 0 0 0,0-2 0 0,0 1 0 16,-1 2 0-16,0-3 0 0,-1 1 0 16,1-1 0-16,2 1 0 0,-2-2 0 15,0 0-720-15,1-2-32 0,1-1 0 0,0 1-7744 16,1-2-1552-16</inkml:trace>
  <inkml:trace contextRef="#ctx0" brushRef="#br0" timeOffset="181102.6736">10949 4747 12895 0,'0'-9'1152'0,"0"3"-928"0,1 2-224 0,0-2 0 16,0 0 1728-16,2 3 320 0,-3 3 48 15,0 0 16-15,0 0-1440 0,0 0-288 16,5 3-48-16,0 3-16 0,0-2-320 0,0 4 144 0,-1-1-144 0,1 5 0 16,-1 0 0-16,-1 0 0 0,1 3 0 0,-2 3-144 15,2-2 144-15,-3 1 0 0,0 2 0 0,-2 3 0 16,-1-4 0-16,-2 1 0 0,1-2 0 0,-2-2 128 15,-1 0 112-15,0-3 16 0,1-3 16 0,-1-3 0 16,0 0 576-16,0-2 112 0,6-4 32 0,-6-3 0 16,-1 0 224-16,1-3 32 0,3-4 16 0,-2 1 0 15,-2 1-560-15,3-4-128 0,3-1 0 0,1 1-16 16,1-4-432-16,-1 1-128 0,2 1 0 0,0 2 0 16,1 2 0-16,1 1 0 0,1-1 0 0,0 2 0 15,0 2 0-15,1 3 128 0,2-3-128 0,-1 3 0 16,1 3 0-16,0 3 0 0,1-3 0 0,-1 3 0 0,0 2-144 0,1-2 16 15,-2 3 0-15,0 0 0 0,0-2 128 16,0-1 0-16,0 0 0 0,1 0 0 0,0-3 0 0,-1 0 0 16,1-3 0-16,-1-1 0 0,1 0 784 15,0-2 144-15,0-2 32 0,-1 3 0 0,1-4-384 0,1 2-80 16,-1 1-16-16,0-2 0 16,1 4-160-16,-2 1-48 0,-1 3 0 0,1 0 0 0,0 0-272 0,0 3-192 15,0 3 16-15,0 4 16 0,0 2 160 0,-1-1-192 16,0 5 192-16,-1-1-192 0,0 0 192 0,-2 4 0 15,0-2 0-15,-1 2-128 0,2-1-16 0,-2 0 0 16,0-5 0-16,2 1-10928 0,1-4-2176 16</inkml:trace>
  <inkml:trace contextRef="#ctx0" brushRef="#br0" timeOffset="214597.9546">12387 9244 7359 0,'0'0'320'0,"0"0"80"0,-4-6-400 0,-2 0 0 15,1 0 0-15,0 0 0 0,2 0 1760 0,-1 0 272 0,2 0 48 0,-1 0 16 16,1 0-848-16,0 0-160 0,-2 1-48 16,2 0 0-16,-1-1-272 0,2 0-48 15,0 0-16-15,0 2 0 0,-1-4 112 0,1 4 16 0,1-2 0 0,1 2 0 16,2-1-208-16,0-1-48 0,2 0 0 0,1 0 0 16,2-2-64-16,2-2-32 0,-1 1 0 0,3-1 0 15,1-2-176-15,3 1-48 0,0-1 0 0,1-1 0 16,1-2-128-16,1 3-128 0,1 1 192 15,0 1-192-15,0-2 0 0,1 3 0 0,-1 3 0 0,0 0 0 16,1 2 0-16,-1 4 0 0,1 4 0 0,-2 2 0 16,0 2 0-16,-2 2 0 0,0 3-128 0,-2 4 128 15,0 5 0-15,-3-1 0 0,-3 5 0 0,-2 2 0 16,0-1 0-16,-3 4 0 0,-3-2 0 0,-2 0 160 16,-3 1 0-16,0-3 0 0,-4-2 0 0,-1-1 0 15,-2-1 192-15,1-1 32 0,-2-1 16 0,0-3 0 0,1-3-16 0,0 1-16 16,1-1 0-16,-1-5 0 0,2-1-160 0,0-1-16 15,1-2-16-15,2-2 0 0,6-4 0 0,0 0 0 16,0 0 0-16,-5-4 0 0,2-2 224 0,2-2 48 16,2-1 16-16,1-3 0 0,2-1-64 0,0-3-16 15,2-1 0-15,1-4 0 0,2 0-384 0,0-2 128 16,2 0-128-16,2-2 0 0,2-3 128 0,0-1-128 16,-1-1 0-16,-1 3 128 0,1 2-128 0,-1 0 0 15,0 1 0-15,-1 5 0 0,-1 1 0 0,-2 3 0 16,0 1 0-16,-2 2 0 0,-1 2 144 0,-1 4 0 15,-1 0 0-15,-1 1 0 0,-3 5-144 0,0 0 192 16,0 0-192-16,0 0 192 0,0 0-192 0,0 0 0 16,0 8 0-16,-3-1 0 0,0 5 0 0,-1 2 0 15,2 2 0-15,-2 1 0 0,1 2 0 0,-1 3 0 16,2 1 0-16,-1 2 0 0,1 3 0 0,0-2 0 16,-1-1 0-16,2 0 0 0,1 2 0 0,0 0 0 0,1-1 0 0,-1-1 0 15,3-1 0-15,-1-3 0 0,0 1 0 0,1-1 0 16,0-3 0-16,1-3 0 0,1 1 144 15,-1-1-144-15,1-3 0 0,0-5-160 0,0 2 16 0,1-4-11088 16,-2 1-2208-16</inkml:trace>
  <inkml:trace contextRef="#ctx0" brushRef="#br0" timeOffset="215130.5118">13208 9435 8287 0,'0'0'368'0,"0"0"80"0,-2-6-448 0,1 2 0 0,1 4 0 0,-1-5 0 16,1-1 1280-16,1 3 160 0,0-3 32 0,-1 0 16 15,2 0-592-15,-2 6-112 0,2-6-16 0,-2 6-16 16,2-3 144-16,-2 3 48 0,0 0 0 0,0 0 0 16,3-6 64-16,-3 6 16 0,0 0 0 0,0 0 0 15,5-4-224-15,-5 4-32 0,0 0-16 0,0 0 0 16,7 4-288-16,-1 2-48 0,-1 3-16 0,3 1 0 16,-1 4-256-16,-1 1-144 0,1 3 160 0,0 3-160 15,0 3 0-15,0 1 0 0,-1 0 0 0,0 1 0 16,0 1 0-16,0 1 0 0,0-1 0 0,0-2 0 15,0-1 144-15,0-2-144 0,0 1 128 0,-2-4-128 0,2 0 176 16,-1-4-48-16,1 0-128 0,-1-4 192 0,-1 1-192 0,2-2 128 16,0-4-128-16,-1-3 0 15,0 0-1648-15,-5-3-416 0</inkml:trace>
  <inkml:trace contextRef="#ctx0" brushRef="#br0" timeOffset="215941.5677">13646 9401 13119 0,'0'0'576'0,"-3"-3"128"0,1-5-560 0,0 2-144 0,-1-3 0 0,1 2 0 16,1 1 544-16,-1 0 80 0,2 6 16 0,0 0 0 16,0 0 48-16,-2-6 16 0,1 0 0 0,1 6 0 15,0 0-320-15,0 0-48 0,0 0-16 0,0 0 0 0,0 0 112 0,0 0 16 16,0 0 0-16,0 0 0 0,0 0-64 0,0 0 0 16,0 0 0-16,0 0 0 0,0 0 64 0,0 0 0 15,0 0 0-15,-4 9 0 0,2 0-208 0,-2 3-48 16,2 0 0-16,0 5 0 0,-1 3-192 0,1 1 0 15,-2 1 0-15,1 1 0 0,-2 2 0 0,0 0 0 16,1 2 0-16,-2 1 0 0,0-1 0 0,0-1 144 16,0-1-144-16,0-1 128 0,0 0-128 0,0-2 128 0,-1-2-128 0,2-3 128 15,-1-3-128-15,0-1 128 0,1-1-128 16,1-2 128-16,0-2 240 0,4-8 32 0,0 0 16 0,0 0 0 16,0 0-96-16,0 0-32 0,0 0 0 0,0 0 0 15,0 0-128-15,0 0-32 0,5-6 0 0,1-1 0 16,1-1 0-16,1-2 0 15,-2 2 0-15,1 1 0 0,2-2-128 0,-1 3 0 0,0-1 0 0,2-1 0 16,-1 2 0-16,1 2 128 0,0-2-128 0,0 4 128 16,-1-4-128-16,1 3 0 0,1 0 0 0,-2 2 128 15,1-1-128-15,-2-2 160 0,-1 2-160 0,-1 2 160 16,0-1 64-16,0-2 16 0,0 1 0 0,0-2 0 16,-6 4 160-16,4-2 48 0,1-2 0 0,-1 1 0 15,-1 0-16-15,-3 3 0 0,3-6 0 0,-3 6 0 16,2-3-160-16,-2 3-16 0,0 0-16 0,0 0 0 15,0 0-96-15,0 0-16 0,0 0 0 0,0 0 0 0,4 9-128 16,-1 3 0-16,1 1 0 0,-1 7 0 0,1 2-128 0,-1 5 128 16,1 0-160-16,-2 3 160 0,1 1 0 0,-1 0 0 15,1-1-128-15,-2-2 128 0,0-1 0 0,-1-1 0 16,1-1 0-16,0-1 0 0,0-3 176 16,1-2-176-16,-1-1 160 0,-1-2-160 15,1-2 0-15,-1-1 0 0,0-5 0 0,0-1 0 16,0-7-2032-16,0 0-400 0,0 0-64 0</inkml:trace>
  <inkml:trace contextRef="#ctx0" brushRef="#br0" timeOffset="216649.5504">14110 9551 8287 0,'0'0'736'0,"0"0"-592"0,0 0-144 0,0 0 0 16,0 0 2176-16,0 0 416 0,0 0 80 0,0 0 16 15,0 0-1488-15,0 0-304 0,0 0-48 0,6 5-16 16,-6-5-80-16,7 1-32 0,0 1 0 0,1-1 0 16,2 2-208-16,2-3-32 0,1 0-16 0,1 0 0 15,3 0 0-15,0 0 0 0,2-4 0 0,3 2 0 16,0-2-208-16,2 1-64 0,-1-3 0 0,-1 0 0 15,2 0-192-15,0 0 0 0,1 0 128 0,0 0-128 16,-3-2 0-16,1 1 128 0,-2 1-128 0,-1-2 0 16,-2 0 0-16,-1 2 0 0,-2-2 0 0,0 1 0 15,-3-1-1696 1,-2 1-432-16,-3-2-96 0,1-3-16 0</inkml:trace>
  <inkml:trace contextRef="#ctx0" brushRef="#br0" timeOffset="217015.8602">14418 9146 10127 0,'0'0'896'0,"0"0"-704"0,0 0-192 0,0 0 0 16,0 0 1920-16,0 0 336 0,0 0 80 0,0 0 16 15,0 0-1264-15,0 0-240 0,3 6-48 0,-3-6-16 16,0 0-16-16,1 7 0 0,-1 2 0 0,1-2 0 16,-1-7-176-16,0 8-32 0,0-1-16 0,1 4 0 15,3 2-320-15,-2 1-64 0,2 2-16 0,-1 3 0 16,2 1-144-16,0 1 0 0,1 4 0 0,1 2 0 15,1 4 0-15,1 1 0 0,-1-1 0 0,-1 0 0 16,0-1 0-16,-1 1 0 0,1-2 0 0,-1 2 0 16,0-4 0-16,0-2 0 0,0-1 0 0,-1 0 128 15,-1-3-128-15,0 0 0 0,-2-2 0 0,0 2-7984 16,-1-6-1504-16</inkml:trace>
  <inkml:trace contextRef="#ctx0" brushRef="#br0" timeOffset="218061.4614">14984 9117 16127 0,'0'0'704'0,"0"0"160"0,0 0-688 0,0 0-176 0,-3-3 0 0,3 3 0 16,0 0 960-16,-2-1 176 0,2 1 16 0,-3-6 16 15,3 4-352-15,0-4-80 0,0 2-16 0,2 1 0 16,0-2-192-16,0 1-32 0,1 1-16 0,0-3 0 16,3 0 144-16,1-2 16 0,-1 0 16 0,3 3 0 15,0-5-224-15,3 2-48 0,1 1-16 0,1 1 0 16,3-3-96-16,1 6-16 0,1-2 0 0,1 4 0 15,0 1-256-15,1 1 0 0,1 4 0 0,-2-2 0 16,0 6 0-16,-1 0 0 0,-1 1 0 0,-1 4 0 16,-3-1 0-16,-1 5 0 0,-2 1 0 0,-2 1 0 15,-2 1 0-15,-1 2 0 0,0 1 128 0,-4-3-128 16,0 3 0-16,-2-5 0 0,0-2 128 0,0 1-128 0,-3-2 128 16,1-4-128-16,-2-3 144 0,1-1-144 0,2 0 288 15,-2-3-32-15,3-5-16 0,0 0 0 0,0 0 128 0,0 0 16 16,0 0 16-16,0 0 0 0,-2-7-32 0,2-3-16 15,1 0 0-15,1-3 0 0,2-1-128 0,1-2-32 16,1-1 0-16,1-2 0 0,1-5-192 0,0-1 144 16,2 1-144-16,-1-1 128 0,2-2-128 0,0 1 192 15,-1 1-192-15,1 0 192 0,1 1-192 0,-1 1 0 16,-2 1 0-16,-1 4 128 0,1 3-128 0,-2 2 0 16,-2 3 0-16,-1 2 0 0,1 2 0 0,-5 6 0 15,0 0 0-15,0 0 0 0,0 0 0 0,4 8 0 0,-2 2 0 16,0 2 0-16,0 1 0 0,-1 1 0 0,-1 2 0 0,0 3 0 15,0 1 0-15,0-1 0 0,0 2 0 16,1 0 0-16,1 3 0 0,1-2 0 0,-1-1 0 0,2-2 0 16,-1-1 0-16,2 0 0 0,0-4 0 0,1-1 0 15,0-1 0-15,1-3 128 0,0 0-128 16,1-2 128-16,0-1-128 0,1-1-192 0,0-1 32 0,2 1 16 31,0-2-1792-31,0 3-368 0,1-6-64 0,3 3 0 16,-2-2 528-16,0-1 112 0,1 0 32 0</inkml:trace>
  <inkml:trace contextRef="#ctx0" brushRef="#br0" timeOffset="219255.0619">15792 9280 7359 0,'0'0'320'0,"0"0"80"0,0 0-400 0,0 0 0 0,0 0 0 0,0 0 0 15,0 0 2944-15,0 0 496 0,0 0 96 0,0 0 32 16,5 4-2160-16,-5-4-448 0,3 2-64 0,1 2-32 16,-2-1-336-16,1 2-64 0,1 1-16 0,-1-2 0 15,-1 2 112-15,2 1 16 0,-2 1 0 0,2 2 0 16,-1-2-224-16,1 4-32 0,-1 0-16 0,1 1 0 16,1 2-304-16,-2 0 0 0,1 3 128 0,-1 1-128 15,1 1 0-15,-1-2 0 0,1 4 0 0,-1-5 0 16,0 0 0-16,-1 1 128 0,1 2-128 0,-1-3 0 15,0 0 0-15,0-1 0 0,-1 2 0 0,1-4 0 16,-1-1 0-16,0 1 0 0,1-4 0 0,-1 2 0 31,0-5-640-31,0 1-176 0,2-2-32 0,-3-6-10880 0</inkml:trace>
  <inkml:trace contextRef="#ctx0" brushRef="#br0" timeOffset="219703.1599">16143 9341 19807 0,'0'0'432'0,"0"0"80"0,0 0 32 0,0 0 32 16,0 0-576-16,0 0 0 0,0 0 0 0,0 0 0 0,0 0 720 0,0 0 48 15,0 0 0-15,0 0 0 0,0 0-160 0,-10 3-32 0,6 3 0 16,-2-3 0-16,6-3 0 0,-6 6 0 0,1-3 0 0,1 3 0 16,-1-2-192-16,0 2-64 0,0 0 0 15,5-6 0-15,-2 8-144 0,2-8-48 0,-2 7 0 16,1-1 0-16,1-6-128 0,0 8 128 0,2 2-128 0,1-1 128 16,2 0-128-16,1 0 128 0,2 3-128 0,1-3 128 15,0 1 0-15,2-1 0 0,1 3 0 0,0 3 0 16,1-4-128-16,0 3 0 0,1-3 0 0,0 2 0 15,1 2 0-15,-2-3 128 0,0 1-128 0,-1 1 128 16,-1-1-128-16,0-1 0 0,-1 0 0 0,0 0 0 16,-1-1 0-16,-2 1 0 0,-1-2 144 0,-2-3-144 15,0 1 224-15,0-1-32 0,-4-7 0 0,1 9 0 16,-1-9 64-16,0 0 16 0,-1 6 0 0,1-6 0 16,0 0-96-16,0 0-32 0,0 0 0 0,-10-4 0 15,1-1-144-15,-1-2 160 0,-1-5-160 0,-1 0 160 16,-1-1-2208-1,-2-3-432-15,-2-1-80 0,1-1-32 0</inkml:trace>
  <inkml:trace contextRef="#ctx0" brushRef="#br0" timeOffset="219852.8063">16085 9347 21183 0,'0'0'464'0,"3"-6"112"0,-1-2 0 0,1 0 16 0,3 3-464 0,2-4-128 16,0 2 0-16,1 1 0 0,2-2 688 0,0 2 112 15,1-1 32-15,1-2 0 0,2 0-512 0,2 0-112 16,0-3-16-16,1 0 0 0,0 0-192 0,0 0-208 15,0-3 32-15,-2 3 16 16,1-1-912-16,0-2-176 0,-1 2-32 0,0 5-16 0</inkml:trace>
  <inkml:trace contextRef="#ctx0" brushRef="#br0" timeOffset="220238.9311">16664 9417 27871 0,'0'0'608'0,"0"0"128"0,0 0 32 0,0 0 16 0,0 0-624 0,6-3-160 0,0 2 0 0,1-1 0 0,2-2 512 0,0 2 80 16,2 0 16-16,0-2 0 0,0 1-448 0,1-1-160 15,0-2 0-15,1 0 144 0,0 0-144 0,2 0 0 16,0-3 0-16,0 0 0 0,3 0-240 0,0-1-80 15,-2-1 0-15,-1 1-16 16,0-2-1904-16,1 3-368 0,-2-3-80 0,0 1-4288 16,-1 2-848-16</inkml:trace>
  <inkml:trace contextRef="#ctx0" brushRef="#br0" timeOffset="220455.0939">16981 9181 5519 0,'0'0'496'0,"-7"0"-496"0,7 0 0 0,-7 0 0 15,0-2 3424-15,0 2 592 0,1 0 112 0,0 2 32 16,6-2-2416-16,-6 2-464 0,3 2-112 0,-2 2-16 16,0 2-96-16,1-1-32 0,1 2 0 0,-1 6 0 15,1-3-704-15,0 5-160 0,1 2-32 0,1 3 0 16,1-1-128-16,-1 6 0 0,0-2 0 0,-1 3 0 16,1-1 0-16,1 0 128 0,0-1-128 0,1-1 128 15,1-1-128-15,0-3 0 0,1 1 0 0,0-3 0 16,-1-1-896-16,2-4-192 15,-1 1-64-15,1-3-10592 0</inkml:trace>
  <inkml:trace contextRef="#ctx0" brushRef="#br0" timeOffset="221158.3323">17286 9047 8287 0,'0'0'736'0,"0"0"-592"0,0 0-144 0,-7 0 0 16,7 0 2928-16,-6-3 544 0,6 3 112 0,-4-3 32 15,4 3-2144-15,-4-4-448 0,4 4-64 0,-1-6-32 16,2 0-96-16,2 0 0 0,0 0-16 0,2 0 0 16,2 0-288-16,1 0-48 0,3 1-16 0,1-3 0 15,1 2-160-15,1 2-48 0,0 0 0 0,2 1 0 16,0-1-128-16,1 2-128 0,0 2 144 0,-1 2-144 15,0-1 128-15,-1 5-128 0,1 0 0 0,-2 0 0 0,-1 4 0 0,-1-2 0 16,0 4 0-16,-3 1 0 0,-2 2 0 0,-2 1 0 16,-1 0 0-16,-2 0 0 0,-2 2 0 15,-1 0 0-15,-2 0 0 0,0 1 0 0,-1-3 0 16,-1-2 0-16,2-5 0 0,-1 0 144 0,1-2-16 16,-1-4-128-16,4-3 192 0,0 0-64 0,0 0 64 0,0 0 16 15,0 0 0-15,0 0 0 0,-1-3-208 0,1-7 144 16,1 1-144-16,2-2 128 0,0 1-128 0,2-5 0 15,2 2 144-15,0-1-144 0,1-1 128 0,1-1-128 16,0-2 160-16,1 3-160 0,-1-3 144 0,0 0-144 0,0-1 128 16,1 1-128-16,-1 3 256 0,1 0-16 15,-1-1-16-15,1 4 0 0,-1 0-224 0,1 1 176 16,-2 1-176-16,-1 4 160 0,-2-2-160 0,-1 4 160 0,-4 4-160 0,0 0 160 16,0 0 32-16,0 0 0 0,0 0 0 0,0 0 0 15,3 6-192-15,-2 3 0 0,-1 2 0 0,0 2 128 16,-1 2-128-16,-2 0 0 0,1 4 0 15,0-1 0-15,-1 3 0 0,2 1 0 0,0-1 0 0,1 3 0 16,1-3 0-16,2 3 0 0,-1-3 0 0,0 1 0 16,3-3 0-16,-1-2 0 0,0-1 0 0,2-1 0 15,0-3 0-15,1 4-144 0,2-5 144 0,0 1 0 32,-1 0-960-32,1-2-96 0,0-1-16 0,-2-3-13248 0</inkml:trace>
  <inkml:trace contextRef="#ctx0" brushRef="#br0" timeOffset="221429.9229">17974 9290 25103 0,'0'0'1104'0,"0"0"240"0,0 0-1072 0,0 0-272 0,0 0 0 0,0 0 0 0,0 0 880 0,0 0 112 16,0 0 32-16,0 0 0 0,0 0-352 0,0 0-64 15,0 0-16-15,3 8 0 0,1 2-400 0,0 2-192 16,-1 1 160-16,-1 1-160 0,1 1 0 0,0-2 0 16,1 5 0-16,-2 0 0 0,2-3 0 0,-1 3 0 15,2-2 0-15,-2-1 0 0,0-1 0 0,1 2 0 16,0-3 0-16,0-1 0 16,0 0-496-16,-1-1-192 0,1-4-32 0,-1 2-8096 15,1-1-1616-15</inkml:trace>
  <inkml:trace contextRef="#ctx0" brushRef="#br0" timeOffset="221915.9358">18304 9245 7359 0,'0'0'656'0,"0"0"-528"0,0 0-128 0,-3-4 0 0,1-3 2640 0,2 7 496 15,0 0 112-15,0 0 16 0,-3-5-2208 0,3 5-432 16,0 0-96-16,0 0-16 0,0 0-64 0,-8 3 0 16,2 3-16-16,2 0 0 0,-1 0-64 0,1 3-16 15,1 0 0-15,-1 3 0 0,1 0-96 0,-1 4 0 16,1-1-16-16,-1 3 0 0,2 0 16 0,-1-2 0 15,1 2 0-15,1 2 0 0,0-1-256 0,1-1 0 16,0-2 0-16,1-1-160 0,0 0 160 0,1 0 256 16,2-2-64-16,-1-4-16 0,2 2-176 0,1-2 0 15,1-3 144-15,0 0-144 0,0-2 144 0,1-1-144 0,0 0 192 16,0 0-192-16,2-3 256 0,-2 0-48 0,0 0-16 0,1-1 0 16,-2-4 192-16,1 2 16 0,0-1 16 15,1-1 0-15,-2 2 32 0,0-3 16 0,-1-1 0 0,0 1 0 16,-1 0-64-16,-2 0-16 0,-1 0 0 0,-2 6 0 15,2-6-48-15,-2 6-16 0,0 0 0 0,0 0 0 16,-6 3-192-16,-1 0-128 0,-2 1 128 0,0 4-128 16,-1 4 0-16,-2 3 0 0,-1 4-192 0,0 3 64 15,0 1 128-15,-1 1-208 0,1 1 80 0,0 0 128 32,1-1-1984-32,-2-6-256 0,-18 1-64 0,12-5-16 0</inkml:trace>
  <inkml:trace contextRef="#ctx0" brushRef="#br0" timeOffset="268736.9946">20057 8916 24879 0,'0'0'1088'0,"8"-6"256"0,2 0-1088 0,2 0-256 0,2 0 0 0,2 0 0 16,0 3-160-16,2-1-96 0,1 2 0 0,-1 2-16 16,1 3 272-16,-1 2 0 0,-1 0 0 15,0 3 144-15,-2 4-144 0,0 0 0 0,-2 3 0 0,-3 1 0 16,0 2 144-16,-4 3 112 0,-3 0 0 0,-3 4 16 16,-2 1-96-16,-3 3-32 0,1 3 0 0,-5-1 0 15,0 2-144-15,-2 0 0 0,0 2 0 0,-1-2 0 16,1-3 0-16,-1-2 0 0,2-2 128 0,2-2-128 15,2-8 352-15,1-1 32 0,3-3 16 0,1-3 0 16,2-2-64-16,4-2-16 0,1-1 0 0,2-4 0 16,3-3-320-16,0 0 0 0,4-3 0 0,2-6 0 15,4-1-560-15,1-3-80 0,4-1 0 16,3-1-16-16,2-1-480 0,1-1-80 16,1-2-32-16,-2 3 0 0,-3-2-16 0,-2 1 0 0,-2-2 0 0,-2 1 0 0,-2 2 1008 0,-2-1 256 15,-2 1 0-15,-2 3 0 0,-1 2 0 0,-2 1 0 16,-3 1 0-16,0 3 0 15,-4-3-512-15,0 3-64 0,-2 0-16 0,-1-1 0 16,1 1 128-16,-2-2 16 0,0 4 16 0,-2-1 0 0,0-2 560 0,0 1 128 16,-1 3 0-16,1-2 16 0,-2 0-16 0,1 0 0 15,-1 2 0-15,2-1 0 0,0 1 512 0,-1 0 80 16,1 3 32-16,2 3 0 0,-1-9 16 0,-1 3 0 16,1 1 0-16,1 5 0 0,0-4 112 0,0 4 16 15,1-6 16-15,-1 6 0 0,4-4-384 0,0 0-80 16,0 0 0-16,1 1-16 0,1 0 96 0,0 0 32 0,0-1 0 15,1-1 0-15,0 4-272 0,1-1-48 16,3-2-16-16,-1 4 0 0,0 0 32 0,1 0 16 16,1 1 0-16,0 2 0 0,0 0-400 0,1 3 0 0,0 0 0 0,0 4 0 15,0 2-144-15,0-1-112 0,-1 1-32 0,1 4 0 16,-1 2 288-16,-2 1 0 0,1 2-128 0,-2 3 128 16,1 1 0-16,-2 4 0 0,-1 1 0 0,-2 1 0 15,-1 0 0-15,-3 4 0 0,-1-1 0 0,-2 0 0 16,-3-1 0-16,-1 3-128 0,-2-3 128 0,-2 1-208 31,-1 0-544-31,-2-3-96 0,-1 1-32 0,0-5 0 16,0 0-1856-16,2 0-368 0,0 29-80 0,-2-26-16 0</inkml:trace>
  <inkml:trace contextRef="#ctx0" brushRef="#br0" timeOffset="269208.2976">20647 9393 25967 0,'0'0'1152'0,"0"0"240"0,6-7-1120 0,1 1-272 0,3-2 0 0,2-2 0 0,2 1 176 0,2-1-32 15,2-2 0-15,1 1 0 0,3-5-144 0,0-2-176 16,2 0 48-16,3 1 0 0,3-2-208 0,1-3-48 16,1 1 0-16,-1 0 0 15,0 0-96-15,-2 0-32 0,0 0 0 0,-3 2 0 0,-1 1 320 0,-3 2 48 16,0 1 16-16,-2 1 0 0,-1 2 0 0,-3 2 0 15,0 1 0-15,-3-1 0 0,0 2 128 0,-2 1 0 0,-2-1 128 0,-2 4-128 16,0-1 128-16,-2 4-128 0,-5 1 128 0,0 0-128 16,0 0 0-16,0 0 0 0,0 0 0 15,0 0 0-15,0 0 320 0,0 0 0 0,-3 7 0 16,-1 2 0-16,-1 0-96 0,1-1-32 0,-2 0 0 0,0-3 0 16,0 4-192-16,0 0 144 0,1 0-144 0,0-2 128 15,2 1 112-15,0 2 16 0,1-1 0 0,1 1 0 16,2 0 80-16,1 0 32 0,3-1 0 0,1 3 0 15,1 0-32-15,3 3 0 0,2-2 0 0,1 3 0 16,1 0-160-16,1 0-48 0,2-1 0 0,1 3 0 16,1-2-128-16,1 1 128 0,-1-1-128 0,-2 0 128 15,-2 2-128-15,-1-2 0 0,-1 1 0 0,-2-2 128 16,-3 0-128-16,-2-2 0 0,-1 1 0 0,0 2 128 0,-3-4-128 16,-1 0 160-16,-2-2-160 0,-1 1 160 15,-2-2-160-15,-2-1 0 0,-1 0 144 0,-1-2-144 0,-3-3-192 0,-2 0-96 16,-1-3-32-16,0-3-8144 15,-2 2-1648-15</inkml:trace>
  <inkml:trace contextRef="#ctx0" brushRef="#br0" timeOffset="269598.8778">21273 8953 12895 0,'3'-4'1152'0,"3"-1"-928"15,4 2-224-15,2-1 0 0,3 2 2496 0,4-4 464 16,5 0 96-16,3-1 16 0,3 1-2464 0,1-3-480 0,1-2-128 0,-1 1 0 16,-3-2-160-16,-1 3-48 15,1-3-16-15,-3 3 0 16,-2-3-352-16,-1 2-64 0,-3 2 0 0,-2 1-16 16,-1 3 144-16,-3-2 48 0,-1 4 0 0,-3-4 0 0,0 4 112 0,-3 0 32 15,0 2 0-15,-6 0 0 0,0 0 320 0,0 0 0 0,4-2 0 0,-4 2 0 16,0 0 544-16,0 0 176 0,0 0 48 0,0 0 0 15,0 0 48-15,0 0 16 0,0 0 0 0,-1 8 0 16,0 2-448-16,-1 2-64 0,-1 0-32 0,1 3 0 16,-2 0-160-16,1 4-128 0,0 3 192 0,1 2-192 15,0-1 240-15,-1 5-64 0,1-1-16 0,1 3 0 0,-1-2-16 16,1 2 0-16,1 1 0 0,0-2 0 0,1 2-144 16,1-1 192-16,0-5-192 0,0 2 192 0,2-2-192 15,1 1 0-15,-2-3 0 0,1-2 0 0,-2 2 0 0,1-2 0 16,-1-2 0-16,0-4 0 15,1 0-1616 1,-1-2-368-16,0-1-64 0,4-3 0 0</inkml:trace>
  <inkml:trace contextRef="#ctx0" brushRef="#br0" timeOffset="269922.06">21882 8982 27407 0,'12'-21'592'16,"-8"10"128"-16,2 2 32 0,1-1 32 0,2 1-624 0,0 1-160 0,2 2 0 0,-2 2 0 0,2 1 192 0,-1 0 0 0,-2 1 0 0,-2 4 0 16,0 1 0-16,-3 4 0 0,0 1 0 0,-3 1 0 15,-1 7 32-15,-3-1 16 16,-2 5 0-16,-3-1 0 0,-1 5-240 0,-1 1 176 0,1 2-176 0,-1 1 160 16,1-1-160-16,1 0 0 0,-1 1 0 0,3-5 0 15,3 1 0-15,1-5 0 0,3-3 0 16,3-2 0-16,3-2 320 0,2-3 16 0,4-2 16 0,2-1 0 15,4-1 288-15,2-1 64 0,1-3 16 0,2 3 0 16,-1 2-464-16,1-2-112 0,1 2-16 0,-1-3 0 16,0 3-128-16,0 0 0 0,-2 3 0 0,-1-2 0 15,-1 2 0-15,-2 3 0 0,-2 0 0 0,-1-3 128 16,1 2-128-16,-5-1 0 0,-1 2 0 0,-2-3 0 16,-1 1 0-16,-2-5 0 0,-4-5-192 0,8 6-15024 15</inkml:trace>
  <inkml:trace contextRef="#ctx0" brushRef="#br0" timeOffset="276475.3374">12726 11007 22511 0,'0'0'496'0,"0"0"96"0,-3-1 32 0,3 1 16 0,0 0-512 0,0 0-128 0,4-4 0 0,-1 0 0 15,3 0 224-15,1 0 32 0,2 0 0 0,1 1 0 0,2-1 112 0,0-1 16 16,4 2 16-16,0-1 0 0,2 2-400 0,1 2 0 15,1 0-144-15,-1 0 144 0,1 2 0 0,1 4 0 16,-1 0 0-16,-1-1 0 0,0 3 128 0,-1 2-128 16,-2 1 176-16,0 4-176 0,-1 0 0 0,-1 0 0 15,-1 3 0-15,-2 1 0 0,0-1 0 0,-3 0 0 16,-1-1 0-16,-1 0 0 0,-1 4 0 0,-3-6 0 16,1 3 0-16,-3-3 0 0,0-2 208 0,-3 1-64 15,1-2-16-15,-2-2 0 0,2-1-128 0,-2 1 0 16,1-4 0-16,-1 0 0 0,4-6 144 0,0 0 48 15,0 0 16-15,-5 3 0 0,5-3 16 0,0 0 0 16,0 0 0-16,0 0 0 0,0 0 288 0,0 0 48 0,-3-3 16 0,1-6 0 16,2 2-96-16,1-2-16 15,2-3 0-15,1 2 0 0,-1-1 0 0,2-4 0 0,1 2 0 16,1-1 0-16,0-1-288 0,-1-1-176 0,3 1 192 0,-1-3-192 16,0-1 176-16,1-1-176 0,-2 1 160 15,0 1-160-15,1 0 288 0,-1 3-32 0,-1-3-16 0,1 5 0 16,0-1-240-16,-1 2 144 15,0 2-144-15,-1 1 128 0,0 3-128 0,-2 0 0 0,1 2 0 0,-4 4 0 16,0 0 0-16,0 0 0 0,0 0 0 0,0 0 0 16,0 0-128-16,2 10 128 0,2 2 0 0,-2 0 0 15,1 3 0-15,-1 3-176 0,0 3 176 0,1 3-128 16,-1 1 128-16,-2 2 0 0,-1-2-144 0,0 2 144 16,1 3 0-16,1-3 0 0,0 1 128 0,0-3-128 15,2-2 128-15,0 2-128 0,2-3 0 0,0-1 128 16,1-1-128-16,1-4 0 0,1-1 144 0,0 0-144 15,2-3 0-15,1-2-128 0,2 0 0 0,0-5 0 16,1 0-2320-16,-5 1-464 0</inkml:trace>
  <inkml:trace contextRef="#ctx0" brushRef="#br0" timeOffset="277218.2284">13725 11359 29247 0,'0'0'640'0,"0"0"144"0,0 0 32 0,1-6 0 0,-1 6-656 0,4-6-160 0,1 2 0 16,1 0 0-16,0 2 0 0,1 2 0 15,0 0 0-15,0 2 0 0,0 2 0 0,0 0 0 0,1 2 0 0,-2 3 0 16,0 3-160-16,-1 1 160 0,-1 2 0 0,-2 0-144 16,-1 3 144-16,-1 0 0 0,-1 1 0 0,-1 2-128 15,-1 3 128-15,0 3 0 0,-2 0 0 0,0 1 0 16,-1-5 0-16,2 0 0 0,-2-3 0 0,0-1 0 16,1-1 0-16,1-6 176 0,1-3-48 0,0-3 0 15,3-6 144-15,0 0 32 0,0 0 0 0,0 0 0 16,0 0-304-16,5-2 0 0,1-5 0 0,2-2 0 15,4 0-992-15,0-1-160 0,1 0-16 0,1-3-16 16,2-2-144-16,-1 2-16 0,1-2-16 0,-1-1 0 16,2-1 336-16,-2 2 80 15,0 2 16-15,-2 1 0 0,0 1 464 0,-2 1 80 0,1 1 32 0,0 0 0 0,-1 0 352 0,-3 3 0 16,-1-2 0-16,-1 3 0 0,1-1 0 0,-1 0 0 16,0 0-144-16,0 0 144 0,-1-3 144 0,0 0 96 15,-2 2 16-15,1-4 0 0,-1 2 384 0,0-1 96 16,-1-1 16-16,1 1 0 0,-1-2 144 0,-1 3 16 15,1 0 16-15,1 2 0 0,-2-1-288 0,0 2-64 16,-1 6-16-16,0 0 0 0,0 0 160 0,0 0 48 16,0 0 0-16,0 0 0 0,0 8-512 0,-1 4-112 15,0-1-16-15,0 3 0 0,-2 2-128 0,1-1 0 16,0 3 0-16,-2 0 0 0,0 3 0 0,1 0 0 0,-1 1 0 0,0-1-176 16,-1 0 176-16,0 1 0 0,3-4 128 0,-1-1-128 15,2-1 0-15,0-3 0 0,0-2 0 0,0-4 0 16,1-1 128-16,0-6-128 0,0 0 128 0,0 0-128 15,0 0 272-15,0 0-16 0,5-6 0 0,1 0 0 16,0-4-256-16,1-2 0 0,2 1 0 16,-1-2-144-16,2 1 144 0,0 0 0 0,1 0 0 0,0 2 0 15,-1 1-128-15,1 3 0 0,0 2 0 0,-1 2 0 16,1 0 128-16,0 4 0 0,-1 0 0 0,0 2 128 16,-1 3-128-16,1 1 0 0,-2 1-128 0,-1 0 128 15,0 1 0-15,-1-1 0 0,-1 3 0 0,0 0 0 16,0-3 0-16,-2 1-160 0,1 1 160 0,-2-4 0 15,2 1-528 1,-3 2 0-16,0-5 0 0,0 3-7696 0,-1-8-1536 0</inkml:trace>
  <inkml:trace contextRef="#ctx0" brushRef="#br0" timeOffset="277464.4991">14532 11393 26719 0,'0'0'1184'0,"6"-1"240"0,1-4-1136 0,3 2-288 0,2-1 0 0,2 2 0 16,2-4 464-16,1 2 48 0,4-2 0 15,-1 3 0-15,1-3-512 0,0 2 0 16,2-2 0-16,0 0 0 15,-1 1-1744-15,-1-4-240 0,0 0-64 0,-6-3-8496 0</inkml:trace>
  <inkml:trace contextRef="#ctx0" brushRef="#br0" timeOffset="277663.7071">14909 11068 13407 0,'0'0'288'0,"0"0"64"0,0 0 16 0,-5 6 16 0,-1 0-384 0,1 2 0 0,2-1 0 0,-1 2 0 15,1 0 832-15,0 3 96 0,2 3 16 0,0 1 0 0,0-1-304 0,0 3-48 16,1 3-16-16,0 1 0 0,1 2-48 0,0 3-16 16,0 0 0-16,0 0 0 0,2 2-352 0,-1 1-160 15,0-3 128-15,1 0-128 0,0 3 128 0,2-2-128 16,2 2 128-16,-1-3-128 0,0 1 0 0,-2-3-224 16</inkml:trace>
  <inkml:trace contextRef="#ctx0" brushRef="#br0" timeOffset="278189.5918">15315 10952 29487 0,'0'0'640'0,"7"-3"144"0,1 1 32 0,2-2 16 0,2 4-672 0,1 0-160 16,0 0 0-16,0 4 0 0,0 2 0 0,0 2 0 0,0 4-160 0,-1 1 160 16,-2 1-240-16,-1 2 48 0,-1 5 16 0,-2 3 0 15,-1-2-16-15,-3 2 0 0,-2 1 0 0,-1 1 0 16,-3 3 192-16,1-2-128 0,-3 0 128 0,-1 1-128 15,-2-1 128-15,1 0 0 0,0-1-144 0,0-3 144 0,-2-2 0 16,2-3 0-16,1-6 0 0,2-3 0 0,0 0 144 0,5-9 0 16,0 0 0-16,0 0 0 0,0 0 64 0,0 0 16 15,-2-9 0-15,1-2 0 0,2-3-496 16,1-1-112-16,3 0 0 0,1-3-16 16,1 0-80-16,1-1-16 0,1-1 0 0,1-2 0 0,0 3 176 0,-1 2 16 15,1-4 16-15,-1 2 0 0,1 1 288 0,-1-4 256 16,1 2-64-16,-2 2 0 0,0 3 256 0,1 2 64 15,-2 3 0-15,0 2 0 0,0 0 48 0,-1 4 16 16,0 4 0-16,-6 0 0 0,6 6 96 0,-1 3 32 16,-1 1 0-16,0 2 0 0,-2 2-512 0,-1 1-192 15,1 3 128-15,-2-2-128 0,0 2 128 0,-2-2-128 0,1 4 128 16,0-1-128-16,1-1 0 0,-1 0 0 0,0-3 0 16,1 3 0-1,0-2-272-15,0-3-144 0,0 3-32 0,1-3-8832 16,0-1-1792-16</inkml:trace>
  <inkml:trace contextRef="#ctx0" brushRef="#br0" timeOffset="278513.2042">15847 11219 29487 0,'0'0'640'0,"0"0"144"0,9 3 32 0,1 1 16 0,0 2-672 0,2 0-160 0,0 3 0 0,-1 3 0 0,-2-2 0 0,-1 4 0 16,0 5 0-16,-2 2-176 16,-3 1 176-16,-2 4 0 0,-2-1 0 0,-1-2 0 0,-2 5 0 0,-1 0 0 15,1-1-144-15,-2 0 144 16,0-5-128-16,1-2 128 0,1-1-160 0,0-4 160 0,0-2 0 0,1-5 0 15,3-8 0-15,0 0 160 0,0 0 0 0,0 0 0 16,0 0 0-16,0 0 0 0,0 0-160 0,1-8-224 16,1-2 48-16,1-2 16 15,1-3-2368-15,0 3-480 0,2-13-80 0,2-2-32 0</inkml:trace>
  <inkml:trace contextRef="#ctx0" brushRef="#br0" timeOffset="278740.9085">16164 11289 21887 0,'0'0'480'0,"0"0"96"0,0 0 32 0,0 0 0 0,0 0-480 0,0 0-128 0,3 1 0 0,4 1 0 15,-1 2 576-15,-1 2 112 0,0-3 16 0,-1 6 0 16,0-1-416-16,-1 2-80 0,2-1-16 0,0 0 0 16,0 3-192-16,1 3 0 0,0 0 0 0,0 0 0 15,1 1 144-15,0-1-16 0,0-3 0 0,0 4 0 16,0-1 0-16,0 0-128 0,0 2 192 0,-1-1-64 15,0-1-128-15,-1 0 0 0,0 1 0 0,-2-2 128 16,1-1-128-16,-2-1 0 0,2 0 0 0,-3-3 0 0,-1 1-192 16,-1-2-112-16,-2-2-16 0</inkml:trace>
  <inkml:trace contextRef="#ctx0" brushRef="#br0" timeOffset="278923.894">16352 11144 27295 0,'19'-13'1216'0,"-8"7"240"0,3 0-1168 0,6 0-288 0,2-3 0 0,1 0 0 16,2 0-1296-16,5 3-320 0,34-4-64 0,-23 2-16 0</inkml:trace>
  <inkml:trace contextRef="#ctx0" brushRef="#br0" timeOffset="279171.7889">16778 11438 35711 0,'0'0'784'0,"9"0"176"0,1 0 16 0,5-1 16 0,1-1-800 0,3-1-192 0,3-3 0 0,0 3 0 16,2-3-160-16,-3-1-80 0,2-1-16 0,-2-2 0 16,2 2-2192-16,-1-2-448 0,1-2-96 0,-1-5-9456 15</inkml:trace>
  <inkml:trace contextRef="#ctx0" brushRef="#br0" timeOffset="279379.6998">17254 11022 12319 0,'0'0'256'0,"0"0"64"0,-5 0 16 0,5 0 32 0,-8-3-368 0,1 3 0 16,1 3 0-16,0-2 0 0,0 5 400 0,1 0 16 16,0 2 0-16,0 2 0 0,1 3 336 0,1 3 64 15,-1 1 16-15,1 3 0 0,0 4 0 0,1-2 0 16,0 2 0-16,-2 3 0 0,2 1-64 0,-1-1 0 15,1 0 0-15,1 3 0 0,-2-3-352 0,2 1-80 0,0-1-16 0,1-2 0 16,-1-1-192-16,2-2-128 0,0 2 128 0,0-3-128 16,2-2-192-16,-1-1-96 0,2-3-32 0,-2 0 0 15</inkml:trace>
  <inkml:trace contextRef="#ctx0" brushRef="#br0" timeOffset="279891.9391">17656 10733 21183 0,'0'0'944'0,"6"-2"192"0,1-2-912 0,1 0-224 16,3 0 0-16,1 2 0 0,1-2 2720 0,1 4 496 15,1 0 112-15,0 0 0 0,0 2-2688 0,-1 4-640 16,1 0 0-16,-1 1 0 0,-1 5 0 0,-1 0-144 16,-2 1 144-16,-1 1-192 0,-1 4 192 0,-2 1 176 15,0 1-48-15,-1 2 0 16,-3-1-464-16,-1 4-112 0,-1-1 0 0,-1-2-16 0,-1 2 304 0,-3 2 160 16,-1-1-160-16,-1 2 160 0,-2 1 0 0,0-1 0 15,-1-6 0-15,2 1 0 0,-1-4 0 0,0-5 0 16,1-1 0-16,1-1 0 0,0-5 0 0,1-2 208 15,0-1-64-15,6-3-16 0,0 0 0 0,-6-3 0 0,2-3 0 0,2-1 0 16,1-5-368-16,2 0-80 0,1-3 0 16,2-1-16-1,1-5-128-15,2 1-32 0,2-2 0 0,2 1 0 0,1-3 240 0,0 2 64 0,1-4 0 0,1 1 0 16,2 1 192-16,-1 1 0 0,0 1 0 0,1 3 160 16,-1 3 224-16,0 2 32 0,-1 5 16 0,-1 3 0 15,0 2 176-15,0 4 32 0,0 3 16 0,-1 2 0 16,0 3-128-16,-2 3-16 0,-1 5-16 0,-1 2 0 15,-1 1-336-15,-1 4-160 0,-1 1 160 0,-2-1-160 16,0 3 128-16,-1-2-128 0,-1-2 0 0,1 2 144 31,-1 0-512-31,-1-2-96 0,0 0-32 0,0-5 0 16,1-1-1648-16,-1-2-336 0,1-1-64 0,3-1-9632 0</inkml:trace>
  <inkml:trace contextRef="#ctx0" brushRef="#br0" timeOffset="280551.0495">18222 11083 15663 0,'11'-7'1392'0,"-7"3"-1120"15,2-2-272-15,3 1 0 0,2 0 3872 0,3 2 720 16,1-1 144-16,2 2 16 0,-1 2-3824 0,1 0-768 15,-1 2-160-15,0 4 0 0,-2 1 0 0,-2 3 0 16,-1 4 0-16,-3 1 0 0,-1 3 0 0,-2 1 0 16,-3 1-176-16,1 2 176 0,-5 2-288 0,0 1 32 0,-2 2 0 15,0 0 0-15,-1-2-96 0,0 0-16 0,0-2 0 0,2-5 0 16,1-2 176-16,0-7 16 0,4-1 16 0,-2-8 0 16,0 0 320-16,0 0 64 0,7-3 16 0,0-5 0 15,2-2-240-15,2-2 176 0,1-3-176 0,1-1 160 31,1 2-832-31,2-1-160 0,1-3-48 0,2-1 0 16,2 1-1088-16,-1 0-208 0,0-1-64 0,-1 1 0 16,0 1 320-16,-2 1 48 0,-2 3 16 0,-1-1 0 0,-1 2 1328 0,-1 3 272 0,0-3 48 0,-1 2 16 15,-2 1 608-15,1 0 128 0,-1 2 32 0,1-1 0 16,-1 2-208-16,2-3-48 0,0 3 0 0,-2-3 0 0,1 0 64 0,-1-1 0 16,2 1 0-16,-1-1 0 0,1-2 304 0,-1 1 64 15,-1-1 16-15,-1 0 0 0,2 2-208 0,-3 1-48 16,0 1 0-16,0 2 0 0,0 2 0 0,-1 4 0 15,-1 4 0-15,-1 4 0 0,-1 1 64 0,0 7 0 16,-2 4 0-16,-1 1 0 0,-1 7-576 0,-2 3 0 16,1-1-192-16,-2 4 48 0,2-1 144 0,0 0 0 15,-1 0 128-15,2 1-128 0,1-6 0 0,1-2 0 16,2-1 0-16,0-4 0 0,1-3 0 0,0-2 0 16,2-2 0-16,0-5-128 0,1-3 128 15,0 0 176-15,2-2-48 0,-1-2 0 0,0-1 256 0,2-1 64 16,-1-1 0-16,0-1 0 0,0 0 144 0,0-2 48 15,-1 0 0-15,-1-2 0 0,0 3-320 0,-1-2-48 16,-1-1-16-16,-2 3 0 0,-3 3-64 0,0 0-32 0,-1-6 0 0,1 6 0 16,-3-6 48-16,-3 2 16 0,-1 1 0 0,-3 3 0 15,-1 0-224-15,-1 0 0 0,1 0 0 0,-2 3-160 16,1 1-32-16,-1 1 0 0,0-2 0 0,-2 1 0 31,2-1-304-31,-1 2-64 0,0-5-16 0,0 0-12464 0</inkml:trace>
  <inkml:trace contextRef="#ctx0" brushRef="#br0" timeOffset="285011.0119">20690 10594 22111 0,'0'0'976'0,"-1"-6"208"0,0 3-944 0,-1-2-240 15,2 5 0-15,0 0 0 0,0-3 1504 0,0 3 256 16,0 0 48-16,0 0 16 0,0 0-1456 0,0 0-368 15,0 0 0-15,0 0 0 0,0 0 160 0,-7 6-32 0,1 2-128 0,-1 1 192 16,0 1-64-16,0 5 0 0,1 1-128 0,-2 4 192 16,-1-1-192-16,0 5 0 0,-2 1 0 0,-1 2 0 15,0 2 0-15,1 2 0 0,0 3 0 0,0-4 0 16,2 2 0-16,0-1 0 0,2-3-128 16,1-1 128-16,2-3 0 0,0-3 0 0,3-2 0 0,1-1 0 15,1-6 0-15,3 0 128 0,0-3-128 0,2-3 0 16,1 0 208-16,3-2-48 0,1-1-16 0,0-4 0 15,1-1-144-15,1-4 160 0,2 2-160 0,0-2 160 16,0-2-160-16,2 1 160 0,0-5-160 0,-1 2 160 16,2-2-160-16,-1 4 0 0,-2-1 144 0,1-3-144 15,-1 2 176-15,-1 1-48 0,1-1 0 0,-1 2 0 16,-1 0 160-16,-1 2 32 0,-2 2 0 0,1 4 0 0,0 0-320 0,-3 3 0 16,-1 2 0-16,0 1 0 0,-1 4 160 0,-2-1 32 15,-2 1 0-15,-1 4 0 0,1-1 32 0,-2 3 16 16,-2 0 0-16,0 3 0 0,0-1-240 0,-1 0 0 15,0-3 0-15,-1 4 0 0,1-3 128 0,-2-2-128 16,1 1 0-16,1-2 0 0,-1-1-144 0,2 0-128 16,-1-4-32-16,1 0 0 15,1-2-592-15,1-6-128 0,0 5-32 0,0-5-8096 16,0 0-1600-16</inkml:trace>
  <inkml:trace contextRef="#ctx0" brushRef="#br0" timeOffset="285823.65">21382 10613 29023 0,'0'0'640'0,"0"0"128"0,0 0 16 0,1 9 48 0,0 3-672 0,-1-1-160 0,0 2 0 0,-1 5 0 15,-2 4 0-15,-2 1-144 0,-1 2 144 0,-1 5-208 16,-2 1 208-16,0 6 0 0,-3-1 0 0,-1 4 0 16,0-1-304-16,0 0 48 0,1-2 0 0,1-4 0 15,3 0 64-15,1-5 0 0,1-5 16 0,2-1 0 16,2-3 304-16,1-2 64 0,1-1 16 0,1-1 0 16,1-5-208-16,4 0-256 0,0-2 48 0,0-2 16 15,1-3 192-15,2-1 256 0,-1 1-48 0,2-3-16 0,-1-3-192 0,1 0 0 16,0-1 0-16,1-2 0 0,0-2 192 0,-1 0 32 15,1-2 16-15,-2 3 0 0,1-5-96 0,-1 3-16 16,0-3 0-16,-2 0 0 0,-2 0-128 0,-2-3 0 16,-2 1 144-16,-2 0-144 0,-1-1 256 0,-4 1 0 15,0-2-16-15,-1 3 0 0,0-1 336 0,-2 1 64 16,1-1 0-16,0-2 16 0,-1 1-656 0,2-1 0 16,0-1 0-16,0 1 0 0,1 1 0 0,1-1 0 15,2 2 0-15,-1 1 128 0,3-1-128 0,1 2 0 16,1 0 0-16,2 3 0 0,0-1-352 0,2 1 48 0,1-2 16 0,1 4 0 15,2-3 144-15,2 4 144 16,3-2-208-16,3 1 80 0,1 1 128 0,1 0-160 0,2 0 160 16,1 0-160-16,0 0 160 0,1 0 0 0,-2-1 0 15,-1 1 0-15,0 0 0 0,1 0 0 0,-2 4 0 16,0-2 0-16,-2 2 0 0,0 1 0 0,-2 1 0 16,0 0 0-16,-2 0 0 0,-1 1 0 0,-1 1 0 0,-1 2 0 15,-1-2 0-15,-1 4 0 0,-2-2 0 0,-2 4 0 16,1 2 0-16,-3-1 0 0,1 3-128 0,-2 1 128 15,-1 3 0-15,-1 1-128 0,0 4 128 0,-2 0 0 16,1 0 0-16,-1 1 0 0,1 1 0 0,0 0-128 16,-1-3 128-16,2 1 0 0,0-3 0 0,1-2 0 0,0 0 0 0,1 1 0 15,2-4 0-15,0-1 0 0,1-3 0 16,0 1 0-16,1 1 0 0,1-4 128 0,1-1-128 0,2 0 0 16,0 2 0-16,1-5 128 0,0-3-128 0,2 0 144 15,1-2-144-15,0 1 160 0,0-2-160 0,-1 0 160 16,1-2-160-16,-1 2 160 0,0-1-16 15,0-2 0-15,0 3 0 0,-2-3 0 0,0 0 48 0,-3 0 0 16,0 0 0-16,-1-3 0 0,-1 2 128 0,-2-1 16 16,0-4 16-16,-2 3 0 0,-1-3 208 0,-1-1 32 15,-2-1 16-15,0-2 0 0,-1 1-224 0,-1-1-32 16,0 1-16-16,-3 1 0 0,1-2-336 0,0 3 0 16,-1-1 0-16,0 2 128 0,-2 0-288 0,1 3-48 15,-1-3-16-15,1 2 0 16,-1 2-640-16,-1 1-128 0,2 1-32 0,-1 2-9072 0,1-2-1808 15</inkml:trace>
  <inkml:trace contextRef="#ctx0" brushRef="#br0" timeOffset="286110.4649">22213 10345 5519 0,'0'0'496'0,"6"4"-496"0,0-4 0 0,1 2 0 16,1-1 6080-16,2 5 1104 0,0 2 240 0,2 2 32 0,1 4-6048 0,-1 2-1216 15,0 3-192-15,-1 2-144 16,-1 4 144-16,0 5 0 0,-1 0 0 0,0 6 0 16,-2 1 0-16,-1 4-128 0,0 2 128 0,-1 3-128 0,-3 0 128 0,-1 0 0 15,-1 3 0-15,0-2 0 0,-1-2 0 0,1 1 0 16,0-1 128-16,1-2-128 15,0-4-496-15,0-2-160 0,1-1-48 16,-1-5 0-16,1-4-448 0,1-2-112 0,-1-5-16 0,0-1-6688 16,1-7-1344-16</inkml:trace>
  <inkml:trace contextRef="#ctx0" brushRef="#br0" timeOffset="286408.9548">22551 10971 23487 0,'4'-12'1040'0,"-4"12"224"0,2-4-1008 0,2 1-256 0,-1-2 0 0,-3 5 0 0,0 0 960 0,0 0 160 16,0 0 32-16,0 0 0 0,0 0-368 0,0 0-64 0,0 0-16 0,0 8 0 15,-2 4-304-15,-3 4-64 0,-1-1-16 0,-1 3 0 16,-1 1-320-16,-2 2 0 0,0 0 0 0,-2 3-128 16,0 4 128-16,0-5 0 0,3-1 0 0,0-1 0 15,3-2 0-15,3-1 0 0,3-3 128 0,2-3-128 16,3-2 176-16,3-2-48 0,3-1 0 0,1 1 0 15,2-2-128-15,3 1 0 0,0 4 0 0,2-4 0 16,2 3 0-16,-1 0 0 0,1 3 0 0,0 2 0 16,1-2 0-16,-2 2 0 0,-1 1 0 0,-1 1 0 15,-2 1 0-15,-1 0-272 0,-2-3 64 0,-1 3 16 16,-3-2-976-16,-1 1-192 16,0-1-48-16,1-1 0 0</inkml:trace>
  <inkml:trace contextRef="#ctx0" brushRef="#br0" timeOffset="293241.9656">13246 13205 22511 0,'0'0'496'0,"0"0"96"0,-8-2 32 0,3 0 16 0,5 2-512 0,-8 0-128 0,8 0 0 0,-7-2 0 15,1 0 224-15,0 0 32 0,6 2 0 0,-7-3 0 16,0 3-112-16,0-3-16 0,1 3 0 15,6 0 0-15,-7-2 128 0,7 2 0 0,-5 0 16 0,5 0 0 16,0 0-272-16,0 0 128 0,-4-1-128 0,4 1 0 16,0 0 224-16,0 0-64 0,0 0-16 0,0 0 0 15,5-3 128-15,3 0 32 0,1 0 0 0,3 3 0 16,1 0-176-16,2 0-128 0,3 0 192 0,1 0-192 16,1 3 128-16,1 0-128 0,1 1 0 0,0 2 0 15,-2 2 0-15,-1-1 0 0,-1 4 0 0,-2 2 0 0,0 1 0 16,-3 2-144-16,0 5 144 0,-4-2 0 0,-2 5 0 0,-1-1-160 15,-1 0 160-15,-3 1 0 0,0-1 0 0,-2-1 0 16,-2-3 0-16,0 1 0 0,0-2 160 0,-2-3-16 16,0 1 0-16,1-3 0 0,1-1 176 0,-2-1 16 15,0-2 16-15,2-2 0 0,2-7-16 16,0 0 0-16,0 0 0 0,0 0 0 0,0 0 96 0,0 0 16 16,0 0 0-16,0 0 0 0,2-6 0 0,2-4 16 15,1 1 0-15,-1-1 0 0,2-1-272 0,0-1-48 16,0 0-16-16,0-1 0 0,0-1-128 0,0 0 160 15,2 0-160-15,-2 2 160 0,1-1-160 0,-1 1 0 16,0 1 0-16,-2 1 128 0,-2-2-128 0,1 3 0 16,-1 0 0-16,0 3 128 0,1-1 64 0,-3 7 0 15,0 0 0-15,0 0 0 0,0 0 128 0,0 0 16 16,0 0 16-16,0 0 0 0,0 0-352 0,0 10 0 0,0 2 0 16,-1 1 0-16,-2 2 0 0,1 3 128 15,-1 2-128-15,1 2 0 0,1 0 0 0,0 2 0 0,2 0 0 0,-1 1 0 16,1-2 0-16,0 1 0 0,2-1 0 0,-1 3 0 31,3-5-656-31,0 2-48 0,0-2-16 0,1-1 0 16,3-1-1552-16,-1 1-304 0,0-4-64 0,5-3-16 0</inkml:trace>
  <inkml:trace contextRef="#ctx0" brushRef="#br0" timeOffset="293655.5685">13875 13489 26607 0,'0'0'1168'0,"-4"-3"256"0,4 3-1136 0,-3-6-288 16,0-2 0-16,3 8 0 0,0 0 640 0,0-6 64 15,1 2 0-15,-1 4 16 0,5-3-416 0,0 0-96 16,0 0-16-16,1 3 0 0,1 0-192 0,-1 0 0 15,1 1-192-15,0 4 192 0,0-2-144 0,0 5 144 16,0 3 0-16,-1 3-144 0,1-1 144 0,-2 4-160 16,0-1 160-16,0 0-160 0,-1 4 160 0,0-2 0 15,1 3-144-15,-3 1 144 0,2-4 0 0,-1-3 0 16,1 1 128-16,0-3-128 0,1-2 0 0,0-1 0 0,0-2 128 16,1-2-128-16,2-3 144 0,-1-2 0 0,0-1 0 15,0 0 0-15,2-4 48 0,0 4 16 0,1-3 0 16,-1 0 0-16,2 1-208 0,0 2 144 0,2 2-144 0,-3 1 128 15,1 0-128-15,-2 3 0 0,0 0 0 16,-2 4 0-16,0-1 0 0,-2 3 240 0,-2 0-16 16,0 3 0-16,-1-1-224 0,-1 0 0 0,-2 1 0 0,0-1 0 15,-2-1-384-15,0-1-64 16,-2 0 0-16,0-3-16 0,1-3-1216 0,-1-2-240 0,5-4-64 0,0 0 0 16</inkml:trace>
  <inkml:trace contextRef="#ctx0" brushRef="#br0" timeOffset="294066.1506">14468 13372 16575 0,'0'0'1472'0,"0"0"-1168"0,0 0-304 0,3 8 0 0,-1 1 3568 0,0 0 656 15,2 3 128-15,0 1 16 0,-1 2-3520 0,0 1-704 16,-1-2-144-16,0 4 0 0,-1 3 0 0,1 1 0 16,-2-1-176-16,-2 0 176 0,0 1-288 0,-1-1 32 0,-1 3 0 0,-1 0 0 31,2-2-160-31,-2-2-32 0,1-1 0 0,0-3 0 0,-1-4 320 0,1-3 128 16,2-1-128-16,1-2 128 0,1-6 128 0,0 0 128 15,0 0 0-15,0 0 16 0,0 0 304 0,-1-8 64 0,1-1 16 0,1-1 0 16,2-2-336-16,2 3-64 0,0 3 0 0,1-3-16 15,1 0-240-15,1 3 0 0,0-1 0 0,1 2 0 16,0 2 0-16,1 3 0 0,0 2 0 0,1 2 0 16,0-1-240-16,1 5 64 15,1 4 16-15,-1-2 0 0,-2 2 32 0,1 1 0 16,0 2 0-16,-2 3 0 0,1 0-112 0,-1 0-16 0,-1-2 0 0,0 2 0 16,-1-4-32-16,-1 2-16 0,1-3 0 0,-1-1 0 31,0-1-288-31,-2-1-64 0,1-2-16 0,0-2-7888 0,-5-6-1568 0</inkml:trace>
  <inkml:trace contextRef="#ctx0" brushRef="#br0" timeOffset="294543.185">15046 13575 28559 0,'0'0'1264'16,"0"0"272"-16,0 0-1232 0,0 0-304 0,9 0 0 0,-2-1 0 0,1-2 560 0,2 1 48 16,2-2 16-16,1 1 0 0,1-5-624 0,1 0 0 0,3 0 0 0,1-1 0 31,1-3-784-31,0 0-80 0,-1-4-16 0,0 1 0 15,2 1-1856-15,-4 1-368 0,1-3-80 0,-1 1-16 16,-4-2 1216-16,-1 4 256 0,-2-1 32 0,0 1 16 16,-2-1 304-16,-2 4 64 0,0-2 16 0,0 3 0 0,-2-1 1296 0,-2 2 432 0,0 1 0 0,0 1 0 15,-2 6 560-15,1-6 112 0,-1 6 32 0,0-6 0 16,0 6-448-16,0 0-96 0,0 0-16 0,0 0 0 16,-3-6 112-16,3 6 16 0,0 0 0 0,0 0 0 15,0 0-112-15,0 0-16 0,0 0 0 0,0 0 0 16,-4 6 0-16,0 2 0 0,1 2 0 0,0 2 0 0,1 1 208 0,1 2 48 15,-1 1 0-15,2 1 0 0,0 4-208 0,0 0-48 16,0 0 0-16,2 1 0 16,-1-1-256-16,0 0-48 0,1 1-16 0,1-1 0 15,0 1-80-15,1-2-32 0,1-1 0 0,1 2 0 0,-1-3-272 0,3 1-64 16,0 1-16-16,1-4 0 16,2-1-880-16,0-1-160 0,-1-3-32 15,2-5-16-15</inkml:trace>
  <inkml:trace contextRef="#ctx0" brushRef="#br0" timeOffset="295008.5233">15852 13101 29951 0,'0'-6'656'0,"0"-1"144"0,2 1 32 0,-1-2 0 0,1 2-672 0,2-1-160 15,1 1 0-15,-1 1 0 0,1 2 384 0,1 3 32 0,0 0 16 0,1 0 0 16,1 2-432-16,1 2 0 0,-1 2 0 0,-1 2 0 16,0 1-160-16,0 4 160 0,-1 2-208 0,-2 0 80 15,-1 3-128-15,0 1 0 0,-3 1-16 0,-1 1 0 16,-1 1 64-16,0 3 16 0,0 0 0 0,-3 1 0 16,0-1 192-16,0 0-176 0,1-2 176 0,-2 1-160 15,1-5 160-15,0-1 0 0,0-4-144 0,2-4 144 16,1-1 0-16,2-9 256 0,0 0-32 0,0 0-16 15,0 0 112-15,0 0 0 0,0 0 16 0,1-9 0 0,1-1-128 16,2-2-16-16,0 0-16 0,2-3 0 0,1-3-176 0,1 0-224 16,0-1 48-16,-1 2 16 0,3-5-32 0,-1 1-16 15,1 3 0-15,-1 0 0 0,0 0 208 0,0 5 0 16,-1 2 144-16,0 1-144 0,1 4 0 0,-2 3 128 16,0 0-128-16,0 3 0 0,0 3 256 0,0 0 0 15,0 5 0-15,1 0 0 0,-2 3-112 0,-1 1-16 16,0 0 0-16,0 0 0 0,-1-1-128 0,-1 1 0 15,1 2 0-15,-2-1 0 0,0-1 0 0,1 0-192 16,-1-1 64-16,1 1 128 16,-1-2-736-16,0 2-32 0,1-3 0 0,-1 1 0 15,0-2-1728-15,3 4-368 0,12 9-64 0,-5-4-16 0</inkml:trace>
  <inkml:trace contextRef="#ctx0" brushRef="#br0" timeOffset="295458.1721">16261 13197 28095 0,'0'0'1248'0,"0"0"256"0,0 0-1200 0,0 0-304 0,0 0 0 0,0 0 0 16,0 0 320-16,7 0 0 0,-7 0 0 0,7 0 0 15,0 0-320-15,0 0 0 0,0 2 0 0,1 0-144 0,0-2 144 16,0 0 0-16,1 0 0 0,-1 2 0 16,1 0 0-16,0 1 0 0,0 2 0 0,1-2 0 0,-1 1 0 0,2 2 0 15,-3 2 0-15,0 4-128 0,1-2 128 16,-2 1-128-16,-1 3 128 0,-1 0-128 0,-1-1 128 0,0 1 0 16,-2-1 0-16,-1-1 0 0,2 0 0 0,-2 0 0 15,-1-3 0-15,0 1 0 0,0-2 0 16,0-1 128-16,0-7-128 0,0 0 0 0,0 8 0 0,0-8 144 15,0 0-144-15,4 6 0 0,-4-6 0 0,4 4 0 16,1-2 0-16,1 2 0 0,0-4-224 0,1 2 0 16,0-2 0-16,0 0 0 0,0 4 224 0,2-2 0 15,-1-1 0-15,0 4 160 0,1-1-160 0,-2 2 0 16,0 0 0-16,-1 0-176 0,-1 1 176 0,-2 1 0 16,1 1 0-16,-3 1 0 0,0-1 0 0,-1 2-128 15,-1 1 128-15,-2-1-128 0,0 3 128 0,-2-5-128 0,2-5 128 16,-2 2-128-1,5-6-1536-15,-7 2-320 0,7-2-48 0,0 0-16 0</inkml:trace>
  <inkml:trace contextRef="#ctx0" brushRef="#br0" timeOffset="295811.4687">16796 13258 21183 0,'0'0'944'0,"0"0"192"0,0 0-912 0,0 0-224 0,6 1 0 0,-1 2 0 0,0 0 1984 0,-1-1 336 16,1 4 80-16,0 0 16 0,1 0-1936 0,-1 1-480 16,-1 2 0-16,1-2 0 0,0 5 0 0,-2-3 0 15,2 3 0-15,0 2 0 0,0-1 0 0,-1 2 0 16,1 0-160-16,0 0 160 0,1 3 0 0,0 1 0 15,1 3 0-15,-1-2 0 0,-1-1 0 0,-1 2 0 16,2-1 0-16,0 2 0 0,-1 3 0 0,1-4 0 16,0-3 0-16,0 1 128 0,-2-1 16 0,0-1 16 15,0-1 0-15,-2 2 0 0,0-1-32 0,0-3 0 16,-1-3 0-16,0-1 0 0,-1-2-128 0,-1 2 0 16,0-3 0-16,-2-1 128 0,3-6-416 0,0 0-96 15,0 0 0-15,-7-1-16 16,0-2-1696-16,1-3-336 0,-1-1-64 0</inkml:trace>
  <inkml:trace contextRef="#ctx0" brushRef="#br0" timeOffset="295975.4363">16799 13231 26031 0,'0'0'576'0,"0"0"112"0,6 0 16 0,1-3 32 0,2 0-592 15,2-2-144-15,2 1 0 0,1-1 0 0,2-1-224 0,-1-2-80 0,2 0-16 0,-1-1-7200 16,0-1-1440-16</inkml:trace>
  <inkml:trace contextRef="#ctx0" brushRef="#br0" timeOffset="296365.4183">17304 13298 24879 0,'0'0'2208'0,"0"0"-1760"16,6 3-448-16,1-2 0 0,3 1 1104 0,1-2 144 15,0 0 32-15,1 0 0 0,1 0-768 0,0-3-160 16,0 0-32-16,2-3 0 0,-2 0-320 0,-1 1 0 16,0-5 0-16,-1 2 0 15,0-2-448-15,0 1-144 0,-2-3-48 0,0 0 0 16,-2-1-672-16,-1 1-144 0,0 3-16 0,-3-3-16 15,1 0 464-15,-3 0 112 0,0 2 16 0,-1 2 0 0,-1 1 896 0,0-2 0 0,-1 0 160 0,0 0-16 16,-1 0 592-16,0 6 112 0,3 3 32 0,-3-6 0 16,0 2-384-16,3 4-80 0,0 0-16 0,0 0 0 15,0 0-48-15,0 0-16 0,-5 4 0 0,1 4 0 16,0-1-176-16,1 5-32 0,0 2-128 0,1 2 192 16,-1 2-16-16,1 1-16 0,1 0 0 0,-1 4 0 15,-1 1-160-15,1 1 192 0,-1 0-192 0,1-1 192 16,1 0-192-16,0-1 0 0,-1-1 0 15,1-3 0-15,1 2-144 0,0-1-64 16,0-1-16-16,0-1 0 16,1-3-1632-16,3 3-336 0,9 11-64 0,-3-9-16 0</inkml:trace>
  <inkml:trace contextRef="#ctx0" brushRef="#br0" timeOffset="296874.1148">17880 12778 31791 0,'0'0'704'0,"0"0"128"0,6-2 48 0,1 2 16 0,3 0-720 0,0 0-176 16,1 2 0-16,1 2 0 0,0 2 0 0,0 1 0 15,-1 4 0-15,0-2-176 0,0 4-96 0,-2 2-32 0,1 0 0 0,-2 0 0 16,-1 3-80-16,-1 1 0 0,-2-3-16 0,-2 4 0 16,0-1 160-16,-2 5 48 0,-2-3 0 0,-1 3 0 15,-1-2 192-15,-1 2 0 0,-1-3 0 0,0 1 0 16,0-2 0-16,1-4 256 0,0-1-48 0,-1-3-16 16,1-3 128-16,0-3 0 0,5-6 16 0,0 0 0 15,0 0 128-15,0 0 32 0,-4-6 0 0,0-2 0 16,2 1-272-16,0-3-48 0,2-2-16 0,2-3 0 31,0 1-464-31,0-5-80 0,2-2-32 0,1 2 0 0,2 2 272 0,0-2 144 0,0-2-160 0,1 4 160 0,1 0 0 16,0-1 0-16,1 0 0 0,-2 1 0 0,1 1 256 0,0 3 32 15,-1-1 16-15,0 4 0 16,0-1 224-16,-1 5 48 0,-1-2 16 0,0 6 0 16,-1 0-224-16,-5 2-48 0,8 4-16 0,-4 4 0 15,0-2-160-15,-1 5-16 0,0 1-128 0,-1 4 192 16,-1-1-192-16,1 3 0 0,-2 0 0 0,0 1-160 0,0 1 160 0,0-1 0 15,0 2-144-15,0-2 144 0,1 1-272 0,0-1 16 16,1-1 0-16,1 0 0 16,-1-6-688-16,2 1-128 0,0 1-16 0,1-2-8432 15,1-5-1680-15</inkml:trace>
  <inkml:trace contextRef="#ctx0" brushRef="#br0" timeOffset="297411.162">18353 13119 16575 0,'0'0'1472'0,"0"0"-1168"0,0 0-304 0,0 0 0 0,0 0 2672 16,0-6 464-16,1 3 112 0,1-3 16 16,0 0-1984-16,2 0-384 0,1 0-64 0,1 0-32 0,1 0-416 0,0-1-96 15,2-1-16-15,1-2 0 0,-1 2 16 0,2 1 0 16,0-2 0-16,-1 3 0 0,2 0-160 0,-1 3-128 15,0-1 192-15,-2 4-192 0,1 0 0 16,-2 2 0-16,0 2 0 0,-1 0 0 0,-1 2-336 0,-1 1 16 16,0 1 16-16,-2 2 0 0,0 2 304 0,-1-3 0 15,1 3 0-15,-2-4 0 0,0 2-320 0,0-1-16 16,2-3 0-16,0 0 0 0,2 0 336 0,-5-6 0 16,5 4 128-16,0-2-128 0,3 2 0 0,-2-2 0 15,1 1 0-15,-1 0 0 0,1-2 0 0,0 5 0 16,0-1 0-16,-1-2 0 0,0 3 0 0,-1 1 0 15,-1 2 0-15,-1 3 0 0,-1 1-128 0,-2-2 128 0,-1 5 0 0,-3-2 0 16,0-1 0-16,-4 3 160 16,1 1-16-16,-2-1 0 0,-1-2-144 0,0-1 128 0,-3-1-128 15,0-4 128-15,0 2-128 0,-2-4 0 0,2 0 0 16,0-3-176 0,0 0-2112-16,4-6-416 0,9 3-96 0,-15-15-16 0</inkml:trace>
  <inkml:trace contextRef="#ctx0" brushRef="#br0" timeOffset="297898.8897">18844 12879 25103 0,'0'0'544'0,"0"0"112"0,0 0 32 0,0 0 32 0,0 0-576 0,0 0-144 0,0 0 0 0,0 6 0 0,1 7 448 0,-1 2 48 16,0-2 16-16,-1 4 0 0,0 5-512 0,0-1 0 15,-1 6 0-15,1 0 0 0,0-2 0 0,0 2 0 16,1 2 0-16,1 2 0 0,1 0 0 0,1-1 0 15,0 3 0-15,2-2 0 0,1 0 0 0,1-4 0 16,3-3 0-16,-1 0 0 0,2-3 0 0,0-2 0 16,0-4 0-16,1 1 0 0,0-2 144 0,1-2-144 15,1-3 128-15,1 1-128 0,-1-4 688 0,1-3 48 16,1 0 16-16,-2-1 0 0,0-2 16 0,-1 0 16 0,-1-2 0 16,-1-1 0-16,0 0-144 0,-2-3-16 15,-1 0-16-15,-2 0 0 0,-1-1-160 0,-3 1-16 0,0-2-16 0,-2 4 0 16,-3-2-224-16,-2 0-64 0,0-1 0 0,-3 1 0 15,-1 0-128-15,-2 2-272 0,-1 0 64 0,1 3 16 16,-4-4-64-16,1 5 0 0,0 0 0 0,0 0 0 31,-1 0-352-31,2 0-80 0,0-1-16 0,1-2 0 0,2 1-2048 16,0-1-400-16,2 0-96 0,2-3-16 0</inkml:trace>
  <inkml:trace contextRef="#ctx0" brushRef="#br0" timeOffset="302035.2574">20245 12591 28671 0,'0'0'1280'0,"0"0"256"0,0-4-1232 0,0 0-304 0,2-2 0 0,2 2 0 0,0-2 528 0,2 0 48 16,3 0 16-16,1 0 0 0,2-1-320 0,1 1-64 16,2-3-16-16,-1 3 0 0,4-2 64 0,-5 2 0 15,1-1 0-15,1 2 0 0,1 1-256 0,0-2 0 16,0 3 0-16,0 0 0 0,1 3-256 0,3 0 48 15,-1 0 16-15,-2 5 0 0,-2-1 192 0,-2 3 0 16,-1 1-160-16,-2 4 160 0,-3-3 0 0,-1 3 0 16,-3 4 0-16,0-3 0 0,-1 3 0 0,-2-3 0 15,0-3 0-15,-1 2 0 0,0-4 0 0,-1 2 0 16,2-2 0-16,0-3 0 0,0-5 0 0,0 0 0 16,4 4 128-16,0 0-128 0,2 0 0 0,-1 0 128 15,3-2-128-15,0 0 0 0,1 1 144 0,2 3-144 16,1 0 160-16,1 0-160 0,0 4 256 0,-1-1-64 15,0 3 0-15,0 0 0 0,-2 0-192 0,1 3 0 16,-3 1 0-16,0-1 0 0,-3 2 0 0,0-2 0 0,0-2 0 0,-3 1 144 16,-1 2-144-16,-2-4 0 0,0 1 0 15,-1-1 128-15,-2-3-128 0,-1 1 0 0,1-2 0 16,-3-2 0 0,-2 0-1872-16,0-3-256 0,-2 1-48 0,-3 2-16 0</inkml:trace>
  <inkml:trace contextRef="#ctx0" brushRef="#br0" timeOffset="302839.6357">21097 12439 26079 0,'0'0'576'0,"0"0"112"0,0 0 16 0,0 0 48 0,6 7-608 0,-1 4-144 16,0-2 0-16,-2 4 0 0,1 5 0 0,-2 6 0 15,0 1-192-15,-2 2 192 0,0 4-208 0,-1 5 80 16,0 0 128-16,0 1-208 0,1 5 208 0,-1-5 0 16,1 2 0-16,0-5 0 0,1-1 0 0,1 1 0 15,3-7-192-15,0 0 48 0,1-3 144 0,1-5 0 16,1-1 0-16,3 0 0 0,-2-7 0 15,1-1-192-15,0-1 192 0,0-3-192 0,1-3 352 0,-2 0 64 0,2-3 16 0,-2-2 0 16,2-2 576-16,-2-2 112 16,2-1 32-16,-1-3 0 0,-1-1-384 0,1-3-64 0,-1 1 0 0,-1-2-16 15,1 0-352-15,-2 1-144 0,-1 1 128 16,-1 1-128-16,-3 0 352 0,-1-1-16 0,0 1 0 16,-2 0 0-16,-1 0-336 0,-2 3 0 15,1-3 0-15,-2 2 0 0,-1-2 0 0,-1 1 0 0,0 1 0 0,-2-2 0 16,1 3 336-16,0-1 0 0,1 1 0 0,0-3 0 15,-1 1-208-15,2 2-128 0,2-3 128 0,-1 1-128 16,1-3 0-16,2 2 128 0,1-3-128 0,0 3 0 16,1 2 0-16,1-2-128 0,1 3 0 0,1-1 0 15,0 2-144-15,2-1-32 0,1-3 0 0,0 2 0 0,1 2-80 16,0 1 0-16,3-4-16 0,0 4 0 16,2-3-80-16,1 2-16 0,1-1 0 0,2 3 0 15,0-3 304-15,2 2 48 0,0 1 16 0,0 0 0 0,0 1 128 0,-1-1 0 16,1 2 0-16,-1 2 0 0,-1-2 0 0,-1 1 0 15,-1 3 0-15,-1-3 0 0,-1 1 128 0,-1 1 48 16,-1-2 16-16,0 1 0 0,-2 1-192 0,-1 1 0 16,0 0 0-16,-1 1 0 0,-6-1 0 0,5 5 0 15,0 1 0-15,-3 3 0 0,1 1-208 0,-2 4 80 16,-1 1 128-16,-1 4-208 0,-1 5 208 0,1 1 0 16,0 2-160-16,-1 4 160 0,0-1 0 0,1 3 0 15,2-3-144-15,1-3 144 0,0-2 0 0,2-1 0 16,0-5 0-16,1 1 0 0,2-5 0 0,0 1 0 15,3-5 0-15,0 1 0 0,0-2 128 0,1-4-128 0,0-3 0 16,3 0 0-16,-1-2 176 0,0-1-176 0,1-4 192 0,-1 1-192 16,1-3 464-16,-1 1-16 15,-1-2 0-15,0 1 0 0,1-3 112 0,-1 0 16 0,-1 2 0 0,-1-1 0 16,0-1-64-16,-2 2 0 0,-2-1 0 0,-1 1 0 16,0-3-48-16,-3 0-16 0,-2 0 0 0,-2 1 0 15,-2 0-192-15,-1 0-64 0,-2-3 0 0,-1 0 0 16,-1-1-400-16,0-2-96 0,-2-3-16 0,-1 2 0 31,2-1-1424-31,-2 1-304 0,0-2-48 0</inkml:trace>
  <inkml:trace contextRef="#ctx0" brushRef="#br0" timeOffset="303091.4374">21955 12355 33807 0,'0'0'1488'0,"0"0"320"0,10 2-1440 0,1 4-368 0,0 4 0 0,1-1 0 0,0 3 256 0,0 3-32 15,0 3 0-15,-1 0 0 0,-2 3-224 0,1 2 176 16,-2 3-176-16,0 5 160 0,-1-2-160 0,-1 5 0 16,0 0 0-16,-1 2 0 0,0 3 0 0,-2-2 0 15,1-4 0-15,-1 1 0 0,0 0 0 0,-1-5 0 16,0-1-192-16,1-1 192 15,-1-2-992-15,1 1-80 0,-1-4-16 0,-1-1-8496 16,2 0-1696-16</inkml:trace>
  <inkml:trace contextRef="#ctx0" brushRef="#br0" timeOffset="303361.1439">22429 12737 31839 0,'0'0'704'0,"0"0"128"0,0 0 48 0,0 0 16 0,0 0-704 0,-2 8-192 0,0-1 0 0,-1 3 0 16,-2 2 0-16,-2 2 0 0,-2 4 144 0,-3 1-144 0,-1 0 0 0,-2 4 0 15,1 2 0-15,0 2 0 0,0 1 0 0,-1 2 0 16,1-1 0-16,1-1 0 0,2-3 0 0,2-2 128 16,1-4-128-16,2-4 0 0,3-2 256 15,2-2 0-15,2-1-16 0,3-2 0 0,2-2 16 0,2-2 0 16,3-1 0-16,3 0 0 0,3 0-256 0,2-3 0 15,2 3 0-15,4 0-160 16,0 0-1728-16,0 3-352 0,-2 1-64 0,-4-1-10352 16</inkml:trace>
  <inkml:trace contextRef="#ctx0" brushRef="#br0" timeOffset="304604.7036">11451 8013 13823 0,'0'0'1216'0,"0"0"-960"0,0 0-256 0,0 0 0 16,0 0 3680-16,0 0 688 0,4 4 144 0,2 4 32 15,0 1-3776-15,1 3-768 0,1 2-128 0,-1 5-48 16,1 2 176-16,0 6-160 0,1 1 160 0,-1 2-160 16,0 4 160-16,-1-4-160 0,1 3 160 0,-1 6-160 15,1 6 160-15,0 4-160 0,1 1 160 0,0 4-160 16,1 7 160-16,1 20-192 0,2-2 192 0,-1 7-192 16,0-2 192-16,1 1 0 0,2 1 128 15,-1 4-128-15,2 4 0 0,0 3-128 0,2 3 0 0,-1 3 0 16,2 4 128-16,3 5 0 0,2 4 0 0,-2 1 0 0,1 5 0 0,2 2 144 15,0 3-16-15,-2 1-128 16,-1 3 0-16,0 2 0 0,-2 3 0 0,1-1 0 0,0-2 0 0,-2 1 0 16,0-1 0-16,-1-3 0 0,0-5 144 0,-1-4-144 15,0 1 0-15,0-4 144 0,-1-3 64 16,1-5 16-16,-2-2 0 0,2-7 0 0,-1-4 80 0,1-3 16 16,1-5 0-16,-1-5 0 0,-1-5-32 0,1-6 0 15,-3-3 0-15,0-4 0 0,-1-8-32 0,-1-6 0 16,1-3 0-16,-2-6 0 0,-2-2-64 0,0-4 0 15,-2-7-16-15,-1-6 0 0,-1 0-176 0,-3-8 0 16,-1-3 0-16,-1-1-9808 16,-1-6-2000-16</inkml:trace>
  <inkml:trace contextRef="#ctx0" brushRef="#br0" timeOffset="357274.9734">1097 9972 9215 0,'0'0'400'0,"0"0"96"0,0 0-496 0,0 0 0 15,0 0 0-15,0 0 0 0,0 0 1024 0,0 0 128 16,0 0 0-16,0 0 16 0,0 0-912 0,0 0-256 16,0 0 0-16,0 0 128 0,-5 0-128 0,5 0 0 15,-5-2 0-15,5 2 128 0,-4-1-128 0,-1 1 0 16,0 0 0-16,0 0 0 0,5 0 0 0,-6-3 0 15,1 3 0-15,5 0 128 0,-6-2-128 0,6 2 0 16,-8-1 0-16,8 1 0 0,-5-2 128 0,5 2 0 16,0 0 0-16,-6-2 0 0,6 2 176 0,-8-2 16 15,8 2 16-15,-7 0 0 0,7 0-64 0,0 0-16 16,-6 2 0-16,0 0 0 0,6-2-16 0,-5 3-16 16,5-3 0-16,-6 2 0 0,6-2 96 0,-6 4 32 15,6-4 0-15,-7 2 0 0,7-2 160 0,-6 3 48 0,6-3 0 0,0 0 0 16,0 0 144-16,0 0 48 0,0 0 0 0,0 0 0 15,-6-3-96-15,6 3-16 0,0 0 0 0,-2-8 0 16,2 1-128-16,2-1-16 0,1-2-16 0,3 1 0 16,0-1-320-16,2-2-160 0,2 0 160 0,2 1-160 15,1-1 0-15,0 0 0 0,1 2 0 0,2 3 0 16,0-1 0-16,1 4 0 0,-1 0 0 0,1 2-160 16,-2 2 160-16,1 0 0 0,-1 4 0 0,0 2-128 15,-2 0 128-15,-3 3 0 0,1 3 0 0,-1 0 0 16,-1 0 0-16,-1 3 0 0,-2 3 0 0,-1 1 0 15,-1 1 0-15,-2-1 0 0,0-1 0 0,0 0 0 16,-2-3 0-16,-2 1 0 0,1-1 0 0,0-2 0 0,0 2 0 16,1-4 128-16,-3 1-128 0,1-2 0 15,1-3 0-15,0 1 144 0,-1-2-144 0,2-6 0 16,0 6 160-16,0-6-160 0,0 0 128 0,0 0-128 0,0 0 192 0,0 0-32 16,5-2-16-16,1-5 0 0,0-2-144 0,0-3 160 15,1 3-160-15,0-3 160 0,0-3-160 0,0-1 0 16,1 1 0-16,-1-3 0 0,1 0 128 0,2-3-128 15,-2-1 128-15,0 1-128 0,2 2 0 0,-2-4 128 16,0 1-128-16,2 1 0 0,-2 0 0 0,-1 2 0 16,-1 2 0-16,-1 1 0 0,0 2 0 0,-1 3 0 15,-1 1 128-15,-1 2-128 0,-1 2 128 0,-1 6-128 16,0 0 192-16,0 0-64 0,0 0 0 0,0 0-128 16,0 0 192-16,0 0-64 0,2 10-128 0,-2 2 0 15,0 1 0-15,0 4 0 0,-2-2 0 0,2 4 0 16,0-1 0-16,2 0 128 0,-2 1-128 0,1-2 160 0,0 2-160 0,0-1 160 15,1 0-160-15,1-3 0 0,2 1 0 0,-1-2 0 16,2-1 0-16,0-1 128 0,2 0-128 0,1-3 0 16,-1 0 0-16,2-2 0 0,0-1 0 0,2 0 0 31,0 0-416-31,-1-4-64 0,-1 2-16 0,2-1-12448 0</inkml:trace>
  <inkml:trace contextRef="#ctx0" brushRef="#br0" timeOffset="357645.9259">1812 9863 24927 0,'0'0'1104'0,"0"0"240"0,0 0-1088 16,0 0-256-16,0 0 0 0,0 0 0 0,0 0 0 0,-3 6 0 16,3-6 128-16,-2 8-128 0,1 0 0 0,-1 0 128 15,1 1-128-15,1 1 0 0,1 2 272 0,1 0-48 16,-1-3-16-16,1 3 0 0,1 0 64 0,0 1 16 16,2-1 0-16,0 2 0 0,1-1-48 0,2-1-16 15,0 1 0-15,2 4 0 0,0-2-224 0,1 3 128 16,1-2-128-16,0 2 0 0,0-2 224 0,-2 1-48 0,1-1-16 0,0-1 0 15,1 0-160-15,-2 0 0 0,0 0-160 0,-2 0 160 16,0-2 0-16,-1 2 288 16,1-3-32-16,-2-2-16 0,-1 1-240 0,1-1 0 0,-1 2 0 0,0-4 0 31,-2 2-1472-31,1-2-384 0,-2-3-64 0,-2-5-32 0</inkml:trace>
  <inkml:trace contextRef="#ctx0" brushRef="#br0" timeOffset="358094.0204">2219 9838 12895 0,'0'0'1152'0,"0"0"-928"0,-2-6-224 0,0 0 0 15,0 0 1888-15,2 6 336 0,-4-5 64 0,4 5 16 0,0 0-960 0,0 0-176 16,0 0-32-16,0 0-16 0,0 0-224 0,0 0-64 15,0 0 0-15,-5 8 0 0,2 1-560 0,1 1-112 16,-1 3-32-16,1 1 0 0,1 4-128 0,-1 0 0 16,1 1 0-16,0 0 0 0,0 1 0 0,0-1 0 15,-1-1 0-15,2-1 0 0,0 2 0 0,-1-1 0 16,2 0 0-16,1 0 128 0,0-3-128 0,-1-2 0 16,2-1 0-16,-2 0 0 0,1-5 0 0,-2-7 160 15,3 6-160-15,-3-6 160 0,0 0 32 0,0 0 0 16,5 3 0-16,1-3 0 0,0-3-64 0,0 2 0 15,0-4 0-15,1 2 0 0,0-1-128 0,2-2 0 16,0 0 0-16,0 0 128 0,-1 0-128 0,0 0 0 0,3 3 0 0,-2-1 0 16,1 2 0-16,1 2 0 0,0 4 0 0,1 0 0 15,0 2-192-15,0 1 192 0,0-1-160 16,0 4 160-16,-2 2 0 0,1-3 0 0,1 3 0 0,-1 0 0 16,-2 0 0-16,1 0 0 0,-2 1 0 0,0 1 0 15,-1-1 0-15,-1-1 0 0,-1 0 0 0,0-3 0 16,-2 1 0-16,0 0 128 0,-1-3-128 0,-1 2 0 15,2-3-256 1,-3-6-176-16,0 0-16 0,0 0-12544 0</inkml:trace>
  <inkml:trace contextRef="#ctx0" brushRef="#br0" timeOffset="358340.7631">2608 9748 22111 0,'0'0'1968'0,"0"0"-1584"16,0 0-384-16,0 0 0 0,6-4 752 0,1-1 64 16,1 1 16-16,1-2 0 0,0 1-832 0,1 1 0 15,-3-5 0-15,2 1 0 0,1 2-192 0,-1-1 0 16,0-3 0-16,0 2 0 15,1-4-880-15,-1 0-160 0,1 2-48 0,-2-2 0 0</inkml:trace>
  <inkml:trace contextRef="#ctx0" brushRef="#br0" timeOffset="358542.1956">2768 9420 17967 0,'0'0'384'0,"0"0"96"0,0 0 16 0,0 0 16 0,0 0-512 0,0 0 0 0,0 0 0 0,0-3 0 15,-6 0 1072-15,6 3 112 0,0 0 32 0,-4 5 0 16,4-5-576-16,-5 10-96 0,1-1-32 0,2 3 0 15,1 1-192-15,1 3-64 0,0 1 0 0,0 1 0 16,-1-4-96-16,2 2-32 0,1-1 0 0,2 1 0 16,0 2-128-16,1-3 0 0,0-2 0 0,1 1-176 15,1 2 176-15,0-1 144 0,3-3-16 0,-1 2-128 16,1-1-352-16,-1-1-176 0,1 0-48 16,0-2 0-16,1-1-976 0,-4-5-208 15</inkml:trace>
  <inkml:trace contextRef="#ctx0" brushRef="#br0" timeOffset="359043.7097">3119 9290 26031 0,'-4'-4'576'0,"-1"-2"112"0,0 0 16 0,2 3 32 0,3 3-592 0,-2-6-144 16,2 6 0-16,0 0 0 0,0 0 176 0,0 0 0 16,0 0 0-16,0 0 0 0,0 0-176 0,0 0 0 15,0 0 0-15,0 0 0 0,7 0 0 0,0 3-320 0,0 1 48 0,1 1 16 16,2 1 256-16,-2-3-160 0,0 3 160 0,-1 1-128 16,1 4 128-16,-1-1-128 0,0-1 128 0,0 1-128 15,0 4 128-15,0-1 0 0,1 1 128 0,-2-1-128 16,-1 1 0-16,0 4 0 0,0-1 0 0,-2 1 0 15,1-1 0-15,-2-4-128 0,1-1 0 0,-2-3 0 16,-1-9 320-16,0 0 64 0,0 0 0 0,0 0 16 16,0 0-32-16,0 0-16 0,0 0 0 0,0 0 0 15,0 0-224-15,0 0 176 0,4-6-176 0,0 0 160 16,-2 0-160-16,1-4 128 0,-1 1-128 0,1-3 128 0,-1 1 144 16,1 1 32-16,0-1 0 0,0 1 0 0,1-1 80 15,2 1 0-15,0-2 16 0,-1 3 0 16,-2 2-144-16,1-2-16 0,0 3-16 0,-4 6 0 0,5-3 112 0,-5 3 32 15,0 0 0-15,0 0 0 0,0 0-240 0,5 6-128 16,0-3 128-16,-2 1-128 0,1 2 0 0,-1 0 0 16,-1 0 0-16,-1 2 0 0,1-1 0 15,0 1 0-15,1 2 0 0,0-2 0 0,1-1 0 0,0-1 0 16,-2 3 0-16,1-2 0 16,1-1-752-16,1 2-160 0,0-2-48 0,0-1-8016 15,3-1-1616-15</inkml:trace>
  <inkml:trace contextRef="#ctx0" brushRef="#br0" timeOffset="359376.32">3621 9348 13823 0,'0'0'1216'0,"0"0"-960"0,0 0-256 0,4-4 0 15,1 1 2704-15,1-3 496 0,1 2 112 0,0 2 16 16,3 2-2624-16,-2 0-528 0,-1 2-176 0,0 4 0 16,2 0 0-16,-2 1 0 0,0 2 0 0,-2 3 0 15,-1-2 160-15,0 5-160 0,0 0 128 0,-1 3-128 16,1 1 0-16,-2 1 0 0,0 1 0 0,1 1 0 0,0-3 0 16,0 2 0-16,-1-3 0 0,2 0 0 0,-1-7 0 0,0-1 0 15,-1-3 0-15,2-1 128 16,-4-6 192-16,0 0 48 0,5 2 0 0,1-4 0 0,0 1-48 0,1-5-16 15,2 0 0-15,-1-4 0 0,3 2-464 0,-1-4-96 16,2-1 0-16,1 1-16 16,0-3-1200-16,0 3-224 0,1-2-48 0,-5-2-8816 15</inkml:trace>
  <inkml:trace contextRef="#ctx0" brushRef="#br0" timeOffset="359743.4411">4006 9302 19983 0,'0'0'880'0,"-1"-6"192"0,2 0-864 0,-1 6-208 0,2-6 0 0,-2 6 0 16,2-6 960-16,-2 6 128 0,0 0 48 0,0 0 0 15,0 0-336-15,5 6-64 0,0 2-16 0,-1 2 0 16,0-1-464-16,-1 3-112 0,0 4-16 0,-1-5 0 16,1 5 0-16,-2-2 0 0,0 4 0 0,0-5 0 15,0 1-128-15,0-1 0 0,1 3 0 0,0-1 0 16,0 3 0-16,1-4 0 0,0-1 0 0,0-1 0 15,-1-5 0-15,2 2 0 0,0-4 0 0,3 1 0 16,1-2 240-16,-2-4-48 0,-1-1 0 0,1-2 0 16,0 0 112-16,-1-3 16 0,2-2 0 0,0 2 0 15,2 0-320-15,-1-1 160 0,1-2-160 0,0 6 128 16,-1-3-128-16,0 0 0 0,1 2 0 0,-1 2 0 16,0 0 0-16,1 2 0 0,0 2 0 0,-1 0-176 0,1 2 176 15,-1 2 0-15,3 0 0 0,-2 0 0 0,0 3 0 0,-1-1-128 16,0 2 128-16,-1-1-128 0,-1 1 128 0,0 2 144 15,0 0-16-15,0 0-128 0,0-3 0 16,0 1 0-16,-1-1 0 0,-1-1 0 16,1 1-336-16,0-2-176 0,1-4-48 0,-6-3 0 0</inkml:trace>
  <inkml:trace contextRef="#ctx0" brushRef="#br0" timeOffset="360016.8679">4675 9140 22111 0,'2'-8'1968'0,"-1"6"-1584"0,3-2-384 0,-1 0 0 15,5 2 624-15,-1-1 32 0,3-3 16 0,0 2 0 16,1-2-672-16,0 0 0 0,1-2 0 0,-1 1 0 16,2-2 0-16,-2 0-176 0,1-1 48 0,-1-1 0 15,3-1-976 1,-3 0-192-16,1-4-48 0,0 1-7952 0</inkml:trace>
  <inkml:trace contextRef="#ctx0" brushRef="#br0" timeOffset="360225.8429">4831 8880 3679 0,'-10'6'320'0,"5"-3"-320"0,-1 0 0 0,-2 0 0 0,2 0 2496 0,0 0 416 16,0 4 96-16,0-1 0 0,3 0-1120 0,-1-1-224 15,0 5-64-15,1-2 0 0,0-1-192 0,2 5-64 16,0 0 0-16,1 4 0 0,1-2-592 0,0 4-128 16,2-2-32-16,0 4 0 0,0-1-384 0,2 2-80 15,-1-2 0-15,1 4-128 0,1-1 0 0,0-1 0 16,0 0 0-16,1 1 0 0,0-4 0 0,1 3-176 15,1 0 0-15,0 1 0 16,1-5-2080-16</inkml:trace>
  <inkml:trace contextRef="#ctx0" brushRef="#br0" timeOffset="360736.5233">5134 8732 28335 0,'0'-5'624'16,"0"-3"128"-16,-1 2 16 0,1-2 32 0,1 1-640 0,4 1-160 0,3 0 0 0,-4 2 0 0,-9-1 0 15,5 5-176-15,0 0 48 0,0 0 0 0,0 0-64 16,-3 9 0-16,3-9 0 0,-3 14 0 15,2 1 64-15,1 1 0 0,0 3 0 0,-1-1 0 0,1 3 128 16,-1 3 0-16,1-2 0 0,0 2 0 0,0 3 0 0,0-3-128 16,-2 3 128-16,2-5-128 0,0-1 128 0,-1 3 0 15,-2-3 128-15,1 1-128 0,2-1 128 0,0-3-128 16,0-3 128-16,0-3-128 0,-1-5 176 0,1-1-48 16,0-6 0-16,0 0 0 0,0 0 160 0,1-6 32 15,-1-1 0-15,2-5 0 0,-1 0-320 0,2-3 0 16,5-1 0-16,-11 2 0 0,-6-1 0 0,0-1-144 15,6-2 16-15,0-1 0 0,1-1 128 0,0 1 0 16,2 2 0-16,0-2 0 0,0 1 0 0,1 2 0 0,0 2 128 16,3-1-128-16,-1 3 320 0,1 5 0 0,-2 1 0 15,-1 3 0-15,-1 3 0 0,0 0 0 0,0 0 0 0,0 0 0 16,0 0-48-16,0 0-16 0,0 0 0 0,-3 12 0 16,2 0-256-16,1 0 160 0,0-12-160 0,-2 15 128 15,-1-3-128-15,-1 1 0 0,2-1 0 0,2 0 0 16,1 0 0-16,-1-12-176 0,-2 15 48 0,-4 13 0 15,6-28 128-15,8 6 0 0,17 3 0 0,7 1 0 32,4-2-4640-32</inkml:trace>
  <inkml:trace contextRef="#ctx0" brushRef="#br0" timeOffset="361800.0807">5032 8877 15423 0,'13'2'336'0,"-9"-2"80"0,-5 0 16 0,2 0 0 0,1-2-432 0,-1 2 0 0,-1-3 0 0,1 2 0 16,2 1 1056-16,-1-2 128 0,-3-1 32 0,2 3 0 16,-1-1 48-16,1 1 16 0,1-2 0 0,-1-2 0 15,1 2-112-15,-1-2-16 0,1-2 0 0,-1 3 0 16,1-3-608-16,0 0-128 0,2-2-32 0,-2 1 0 15,2-2-192-15,0 0-64 0,1-1 0 0,1 2 0 16,-2 1 0-16,1-1 0 0,-1 2 0 0,-2 0 0 16,-2 0-128-16,-2 2 128 0,5 1-128 0,-3 3 128 15,0 0-128-15,0 0-176 0,0 0 48 0,0 7 0 16,1 5 128-16,-1 0 0 0,2 3 128 0,1 3-128 16,2 3 0-16,-1 0-240 0,-1 1 48 0,1 8 0 15,5-3 192-15,-6-2 0 0,-5-2 0 0,2-7 0 16,0-1 0-16,-1-3 0 0,0 0 0 0,-1-2 160 15,2-1 32-15,0-9 0 0,-1 10 0 0,1-10 0 0,0 0-64 16,0 0 0-16,0 0 0 0,0 0 0 0,0 0 112 16,0 0 16-16,0 0 0 0,0 0 0 0,0-2-64 0,1 0 0 15,3-4 0-15,-3-3 0 0,-4-1 0 0,-1-4 0 16,3 1 0-16,0-3 0 0,-2-1 0 0,0-1 0 16,-1-4 0-16,-2-5 0 0,3-3-48 0,-2 3-16 15,1-1 0-15,4 7 0 0,1 2-128 0,3 4 128 16,2-3-128-16,1 4 128 15,1 1 64-15,-2 3 0 0,-6 1 0 16,-9-9 0-16,-9 12-192 0,12 4 0 0,3 2 0 0,-3 6 0 0,2 2 0 0,2-4 0 16,2-4 0-16,-2 23 0 0,2-23 0 0,-1 13 0 15,-1 2 0-15,0 12 0 0,-1-6 0 0,3-14 0 16,-1 2 0-16,1 14 0 0,0-6 0 16,0-17 0-16,-2 12 0 0,0 9 0 0,0-3 0 15,1-12 0-15</inkml:trace>
  <inkml:trace contextRef="#ctx0" brushRef="#br0" timeOffset="363392.5461">5184 8841 24639 0,'-4'-3'1088'0,"-5"3"240"0,-1-4-1072 0,2 2-256 15,-1 0 0-15,0-6 0 16,7 2 0-16,0 6 0 0,-1-3 0 0,0 0 0 0,2 1 0 0,-1 2 0 16,0 2 0-16,0 1 0 15,-1-2 0-15,1 1 0 0,1 1 0 0,-1 0 0 0,1 3 0 16,-1 4 0-16,0-1 0 0,-1 7 0 0,2 1 0 15,0-1 0-15,1 2 0 0,1-1 0 0,0 1 0 16,0-5 0-16,1 1 0 0,-1-4 0 0,1-1 0 16,4 0 0-16,2-3 0 0,2-3 0 0,-4 1 0 15,-6 1 0-15,-5-4 0 0,-4 1 0 0</inkml:trace>
  <inkml:trace contextRef="#ctx0" brushRef="#br0" timeOffset="366483.8642">5124 9066 20319 0,'-141'-8'448'0,"141"8"80"0,0 0 32 0,0 0 16 0,-2-6-448 0,1-2-128 0,1-1 0 0,0 0 0 16,-1 0 240-16,-2-1 16 0,0-2 16 0,-2-3 0 31,1 0-272-31,1-1 0 0,1 2 0 0,-1-1 0 0</inkml:trace>
  <inkml:trace contextRef="#ctx0" brushRef="#br0" timeOffset="369898.2926">5229 8820 18303 0,'-105'94'400'0,"105"-94"96"0,0 0 16 0,0 0 0 0,0 0-512 0,0 0 0 0,0 0 0 0,0 0 0 16,0 0 736-16,0 0 48 0,0 0 16 0,0 0 0 0,0 0-640 0,0 0-160 0,0 0 0 0,0 0 0 15,0 0 0-15,-5-4 0 0,5 4 0 0,-4-6 0 16,2 0 2496-16,-1 0 448 0,2 0 112 0,-1-3 16 31,-2 0-2464-31,0 2-480 0,-1-1-128 0,0-1 0 0</inkml:trace>
  <inkml:trace contextRef="#ctx0" brushRef="#br0" timeOffset="395729.464">5001 8661 10815 0,'-1'0'480'0,"-1"0"96"0,-1 0-448 0,3 0-128 0,0 0 0 0,0 0 0 15,0 0 640-15,0 0 96 0,0 0 32 0,0 0 0 16,0 0-208-16,0 0-48 0,0 0 0 0,0 0 0 16,0 0-192-16,0 0-64 0,0 0 0 0,0 0 0 15,0 0 112-15,0 0 16 0,0 0 0 0,0 0 0 16,9-5-208-16,-5 1-48 0,-8-1 0 0,-1-1 0 16,2-2 464-16,1 3 96 0,0-4 16 0,1 0 0 15,2-1-64-15,-1 2 0 0,-1 1 0 0,1-5 0 16,0 2-400-16,1-1-96 0,0-4-16 31,-1 6 112-31,0-1-240 0,0 4 144 0,-1 3-144 0,0-2 0 0</inkml:trace>
  <inkml:trace contextRef="#ctx0" brushRef="#br0" timeOffset="396120.8918">6142 8639 28799 0,'77'2'640'0,"-73"-8"128"0,-2-1 16 0,-1-3 16 0,-1 2-640 0,0-2-160 0,0-2 0 0,-6 3 0 0,-4-3 128 0,6 2 0 0,14 2 0 15,-2 0 0-15,0 1 0 0,-3-2 0 0,-1 2 0 16,-7 1 0-16,-3 0 64 0,6 6 0 0,6-3 0 0,0-2 0 16,0 4-64-16,-6 1 0 0,0 0 0 15,0 0 0-15,0 0-128 0,0 0 0 0,0 0 0 0,5 6-176 16,1 1 176-16,-3 1 0 0,-2 2 128 16,1 3-128-16,0 1 128 0,0 4-128 0,1 1 128 0,-2 2-128 15,1 1 688-15,-2 1 64 0,-2 1 16 0,2 1 0 16,2 0-624-16,0-1-144 0,-4-1 0 0,1 1 0 15,1-5-480 1,0 0-128-16,-1-1-32 0,-3-4 0 0,-2-4 976 0,3 2 192 0,5-3 48 0,-1-1 0 16,-3 0-1392-16,2-3-272 15,0-5-48-15,-1 9-12656 0</inkml:trace>
  <inkml:trace contextRef="#ctx0" brushRef="#br0" timeOffset="398208.8424">6243 8732 4607 0,'0'0'400'0,"0"0"-400"0,0 0 0 0,0 0 0 15,0 0 1952-15,0 0 304 0,-7 0 64 0,7 0 16 16,0 0-1520-16,0 0-304 0,0 0-64 0,0 0-16 15,0 0 48-15,0 0 16 0,0 0 0 0,0 0 0 16,0 0-16-16,0 0 0 0,0 0 0 0,0 0 0 16,0 0 64-16,0 0 16 0,0 0 0 0,0 0 0 15,0 0-64-15,0 0-16 0,0 0 0 0,0 0 0 0,-4-5 0 0,3-1 0 16,1 6 0-16,-1-8 0 0,0 2-32 0,2-3-16 16,-1 0 0-16,1 2 0 0,0-1-208 0,0-2-32 15,2 2-16-15,-2 1 0 0,1 1-176 0,1-2 192 16,0 1-192-16,2-2 192 0,2 2-192 0,0-1 0 15,2 2 0-15,0 0 0 0,2 0 0 0,1-1 0 16,0 4 0-16,-1 3 0 0,2 0 0 0,1 3 0 16,0 0 0-16,-1 3 0 0,0 0 0 0,0 4 128 15,-1-1-128-15,-3 1 0 0,2 0 0 0,-4 4 0 16,-1 0 0-16,-1 1 0 0,-2 1 160 0,0-1-160 16,-2 3 192-16,-2 0-192 0,0 1 176 0,-1-2-176 15,-1 1 160-15,-1-5-160 0,1-1 128 0,-2 0-128 0,1 0 0 16,-2-3 144-16,2 1-144 0,-2-2 192 0,0 2-192 0,0-1 192 15,1 1-192-15,0 0 0 0,1-2 0 16,-1 0 0-16,0-1 128 0,0-1-128 0,2 0 128 0,3-6-128 16,0 0 144-16,0 0-144 0,0 0 160 0,0 0-160 15,0 0 336-15,-4-4-16 0,4 4-16 0,-2-6 0 16,1-2-32-16,0 1 0 0,1-3 0 0,0-1 0 16,1 0-128-16,1 1-16 0,0-3-128 0,2 1 192 15,0 1-192-15,-1-3 128 0,2 0-128 0,0 1 0 16,-1-1 128-16,1-4-128 0,2 3 0 0,-1-4 0 15,0 1 0-15,0 0 128 0,0 0-128 0,1-3 0 16,0 2 0-16,0 1 0 0,0 0 128 0,-2 6-128 16,0 2 0-16,0-2 0 0,-1 0 0 0,1 0 0 15,0 0 0-15,-1 3 0 0,-1 0 0 0,-1 2 0 16,2 4 0-16,-2-2 0 0,2 2 0 0,-4 3 0 0,0 0 0 0,0 0-128 16,0 0 128-16,0 0 0 0,0 0-144 0,0 0 144 15,0 0 0-15,0 0-144 0,1 8 144 0,-1 1-208 16,0 1 80-16,0 3 128 0,0 3-208 0,0 1 80 15,1 3 128-15,1-1-208 0,1 1 208 16,-1 2 0-16,2-3 0 0,1 2-144 0,2-3 144 16,1 3 0-16,-1-3 0 0,0 0 0 0,3-3 0 0,1 3 0 15,-2-5 0-15,1 3 0 0,-1-4 0 0,2 2 0 16,-2-5 0-16,1 1 0 0,-1-1 0 0,2-3 128 16,-2 3-128-16,1-4 0 0,-1-1 0 0,2 0 144 15,-1-2-144-15,-2 2 0 0,0-4 176 0,1 2-176 16,-1-2 160-16,0 0-160 0,2 0 0 0,-2 0 0 0,-1 0 0 15,0 0-13344-15</inkml:trace>
  <inkml:trace contextRef="#ctx0" brushRef="#br0" timeOffset="399309.5537">6766 8855 15663 0,'0'0'1392'0,"0"0"-1120"0,0 0-272 0,-5-3 0 16,0-5 1552-16,0-1 256 0,1 2 48 0,2 1 16 15,1-2-1040-15,1 1-224 0,1-2-32 0,1 2-16 16,2-1-384-16,0 2-176 0,0-1 160 0,2-1-160 16,1 1 144-16,2-2-144 0,0 0 128 0,2 3-128 15,0-3 0-15,0 4 0 0,1 1 128 0,1 0-128 16,0 2 0-16,-3 2 0 0,1 2 0 0,-1 2 0 15,1-2 0-15,-2 5 0 0,1-1 0 0,-2 3 0 16,1 0 0-16,0 4 0 0,-1 2 0 0,0-4 0 16,-1 2-176-16,-1 2 48 0,0-3 0 0,-2-3 0 15,0 3 128-15,1-3-128 0,-3 1 128 0,1-2-128 16,1-1 128-16,1 2 176 0,1-3-48 0,0-3 0 16,0 3-128-16,0 0 0 0,1-2 0 0,0-2 0 15,1 2 0-15,-1-2 128 0,2 1-128 0,-1 0 128 16,0-2 64-16,2 1 0 0,-1 2 0 0,1-2 0 15,-2 2 112-15,-1-2 16 0,0 2 16 0,0 2 0 16,0 0-112-16,1 0-32 0,-4 3 0 0,0-1 0 0,-2 0 32 0,-1 1 0 16,-1 2 0-16,-2 2 0 0,-2 1 32 0,0-1 0 15,-2-1 0-15,-1 2 0 0,0-1-112 0,-2-1-16 16,2 1 0-16,-2 1 0 0,-1-2-128 0,1 0 0 16,-2-2 0-16,0-3 128 15,-1 1-1744-15,4 2-368 16,3 13-64-16,-3-11 0 0</inkml:trace>
  <inkml:trace contextRef="#ctx0" brushRef="#br0" timeOffset="399855.3956">7413 8635 13823 0,'0'0'1216'0,"0"0"-960"0,0 0-256 0,0 0 0 16,0 0 1168-16,0 0 192 0,0 0 48 0,0 0 0 16,0 0-832-16,0 0-144 0,0 0-48 0,0 0 0 0,0 0 208 0,0 0 48 15,0 0 0-15,0 0 0 16,8 8-160-16,-5-2-32 0,1 3 0 0,-2 1 0 15,-1 2-304-15,-1 0-144 0,-1 3 128 0,0 0-128 16,-2 3 128-16,1 0-128 0,-1 1 128 0,0-1-128 0,-2 3 0 16,1 1 0-16,-1 1 0 0,0-1 0 0,0 1 0 0,1-1 0 15,-1-1 0-15,1-2 0 0,2-1 0 0,-2-3 0 16,1 0 0-16,0-6 0 0,2 1 320 0,0-4-32 16,1-6 0-16,0 0 0 0,0 0-112 0,0 0-32 15,0 0 0-15,0 0 0 0,0 0 0 0,7 0 0 16,2-4 0-16,-1-2 0 0,1 0-144 0,1-2 0 15,-1 1 0-15,2 1 0 0,0-3 0 0,-1 4 0 16,2 1 0-16,-1-2 0 0,0 2 0 0,-1 4 0 16,1 0 0-16,1 4-176 0,-1 2 176 0,-1 0 0 0,1 3 0 15,0 1 128-15,-1 4 64 0,1-1 0 0,0 3 16 0,-2 1 0 16,1 4-208-16,0-2 128 0,-1 2-128 16,-3-1 0-16,0-1 176 0,-1-1-176 0,1 0 192 0,-2-2-192 15,1 5 128-15,-3-4-128 0,0 0 0 16,1 1 0-16,-2-3 176 0,-1 1-176 0,0 1 160 0,-1-2-160 15,1-2 0-15,-1-1 0 0,1 2 0 0,-2-3 0 32,1 0-560-32,0-1-96 0,1 1-32 0</inkml:trace>
  <inkml:trace contextRef="#ctx0" brushRef="#br0" timeOffset="409187.123">8885 8358 15663 0,'-6'0'1392'0,"-2"2"-1120"16,0-2-272-16,0 4 0 0,0-4 832 0,1 2 128 0,0 0 0 0,1 0 16 15,-1-2-224-15,7 0-48 0,0 0-16 0,0 0 0 16,0 0 32-16,0 0 16 0,0 0 0 0,0 0 0 16,1-4 160-16,2 0 16 0,0 0 16 0,2-2 0 15,1-1-496-15,2-1-112 0,2-2 0 0,0 2-16 16,2 1-128-16,4-4-32 0,2 2 0 0,-1 1 0 16,1 3 32-16,0 0 0 0,0 1 0 0,-2 4 0 15,2 0-176-15,-2 3 0 0,-2 0 0 0,-1 3 0 16,-1 4-128-16,-3 1 128 0,0 7-160 0,-2 1 160 15,0 3 0-15,-4 4-144 0,0 1 144 0,-3 2 0 16,-1 0 0-16,-2-1 0 0,0 1 0 16,-3-2 0-16,0-2 0 0,-1 0 0 15,1-1 0-15,-1-3 0 0,1 1 128 0,1-4-128 0,0-5 128 16,2 1-128-16,0-5 0 0,3 0 144 0,-1-2-144 0,1-7 0 0,0 0 160 16,4 6-160-16,-1-4 128 0,2 1-128 0,2-3 208 0,0-3-32 15,0 0-16-15,2-3 0 0,-1-3-160 0,1 0 160 16,1-3-160-16,-1-1 160 0,2-1-160 0,0-2 160 15,1 1-160-15,-2 1 160 0,1-4-160 0,0 2 0 16,1 1 0-16,-2-1-176 0,0-1 176 0,-2-1-160 16,2-1 160-16,-2 1-160 0,-1-3 160 0,0 2-160 15,0 1 160-15,0 0-160 0,-2 0 160 0,0 3 0 16,0-1 0-16,-2 3 0 0,1-1 0 0,-1 1-128 0,0 5 128 16,-1-2 0-16,-1 1 0 0,0 3-128 15,-1 6 128-15,0 0 0 0,0 0-144 0,0 0 144 0,0 0-160 0,0 0 160 16,0 0-192-16,0 0 48 0,-2 12 16 15,0 1 0-15,0 1 128 0,1 1-208 16,0 4 80-16,0 3 128 0,0-2-160 0,1 1 160 0,1 2 0 0,1-2-144 16,2-1 144-16,-1-2 0 0,2 1 128 0,0-3-128 15,1-1 0-15,0-1 0 0,1-2 0 0,0 0 0 16,1-2 0-16,1-4 0 0,0-1 0 0,2-1 0 16,-1-2 0-16,2 0 0 0,1-2 128 0,0-2-128 15,1 0 160-15,-3-2-32 0,1-1-128 0,-1 0 192 16,0 1-64-16,-2-2 0 0,1 0-128 0,-2 3 192 15,0-6 16-15,1 2 0 0,-2 1 0 0,-1-2 0 16,-2 1-32-16,1 1-16 0,-3 0 0 0,0 0 0 16,-2 6 32-16,-2-8 0 0,2 8 0 0,-3-7 0 15,-2 1 0-15,-1-3 16 0,0 2 0 0,-1 1 0 0,0-2-80 16,-1 1 0-16,-1 1-128 0,1-2 192 0,0 1-192 0,0 1 144 16,-1-3-144-16,2 2 128 0,0 1-128 0,0-2 0 15,1 2 0-15,0-1 0 0,1-1 0 0,0-2 0 16,2 2 0-16,1 1 0 0,0-2 0 0,2 0 0 15,2-1 0-15,0 2 0 0,1-1-128 0,2-1 128 16,1 1-160-16,1 0 160 0,2 0-144 0,0 1 144 16,2-2-128-16,-1 1 128 0,2 0-128 0,1 2 128 15,0-1-128-15,1-1 128 0,-1 6 0 0,0-3-160 16,0-1 160-16,0 2 0 0,0 2-128 0,0-1 128 16,-1 0 0-16,0 2 0 0,-1 0 0 0,1 2 0 15,0 2 160-15,-1 0-32 0,1 2-128 0,-2 2 0 16,1 0-176-16,-1 3 176 0,-2 3-256 0,0 1 32 0,-1 2 16 0,0 2 0 15,1 0 336-15,-2 3 64 16,-1-1 0-16,1-1 16 0,0 0-208 0,0-3 0 0,0 3 0 0,0-3 0 16,0-3 0-16,0 1 0 0,1-3 0 0,-1 1 0 15,0-4 0-15,0-1 0 0,0 0 0 0,0-3 0 16,0 2 0-16,0-4 0 0,0 1 0 0,1-4 0 16,0 1 0-16,0-2 0 0,-1 0 0 0,0-3 0 15,-1 0 0-15,-1 0 0 0,1-2 192 0,0 1-48 16,0-4 0-16,-2 4 0 0,0-5 0 0,-1 0 0 15,0-1 48-15,-1 1 0 0,-1-3 0 0,-1 0 0 16,0 0-48-16,-1 0 0 0,-1 0 0 0,0 2 0 16,-2-1 32-16,-1 1 0 0,-1 1 0 0,-1 3 0 15,-1-1-176-15,1-1 128 0,0 2-128 0,-1 2 128 0,1 1-128 0,0 0 0 16,-2 4 0-16,2-2-176 0,0 2-144 16,-1 1-16-16,2-2-16 0,0 3 0 15,0-2-736-15,0 1-160 16,1-2-32-16,6 3-12464 0</inkml:trace>
  <inkml:trace contextRef="#ctx0" brushRef="#br0" timeOffset="409504.3633">10192 7805 16575 0,'0'0'1472'0,"0"0"-1168"0,0 0-304 0,0 0 0 0,0 0 2832 0,0 0 512 16,0 0 112-16,6 1 0 0,-1 4-2784 0,-1-2-672 16,-1 5 0-16,1 2 0 0,1 1 0 0,-2 3 0 15,1 4 0-15,-1 1 0 0,0 2 128 0,-1 1-128 0,0 1 0 16,2 1 0-16,-1 1 0 0,1-1 0 0,1 1 0 0,-2 2 0 16,1-3 0-16,1 1 0 0,1 2 0 0,-2-3 0 15,2 1 0-15,0-2 0 0,0 1 0 0,-1-1 0 16,1 3 0-16,-1-5 0 0,-1 3 0 0,2-3 0 15,0-2 128-15,0 3-128 0,-1-3 0 0,0 1 0 16,-1-1 0-16,1-1 0 0,0-1 0 0,-2-1 0 31,1-1-2032-31,0 1-304 0,-1-2-64 0,4 1-16 0</inkml:trace>
  <inkml:trace contextRef="#ctx0" brushRef="#br0" timeOffset="409935.2107">10551 8033 25567 0,'0'0'1136'0,"0"0"224"0,0 0-1088 0,0 0-272 16,0 0 0-16,0 0 0 0,0 0 0 0,0 0 0 15,1 7 0-15,-2 1 0 0,-1-2 0 0,-1 4-144 16,0-1 16-16,-2 3 0 0,-1 2 128 0,0 2 0 15,0-1 0-15,-2 3 0 0,-2 3 0 0,0 1-128 16,-1-1 128-16,0 0-128 0,1 1 128 0,-1-1 0 0,1 1 128 0,3-5-128 16,-1-1 288-16,0-1-16 0,0-3 0 0,3-4 0 15,0-1 240-15,1 2 32 0,1-3 16 0,3-6 0 16,0 0-192-16,0 6-48 0,0-6 0 0,1 7 0 16,1 1-192-16,2-2-128 0,2 0 128 0,0 1-128 15,2-1 128-15,1 0-128 0,2 2 160 0,1-2-160 16,3-1 192-16,1 0-64 0,0 1-128 0,1 0 192 15,0 0-48-15,-1-2-16 0,2 2 0 0,0 0 0 16,0 0-128-16,0-1 0 0,2-2 144 0,-2 1-144 16,-2-1 640-16,0 2 64 0,-1-4 16 0,-1 4 0 15,1-4-720-15,-2 2-368 0,-2 0 48 0,0 0 0 16,-1 0 320-16,-2 0 0 0,-1 0 0 0,-1 1 0 16,0-2 0-16,-6-2 240 0,5 4-48 0,-5-4 0 15,0 0-528-15,0 0-112 0,0 0-32 0,4 6 0 16</inkml:trace>
  <inkml:trace contextRef="#ctx0" brushRef="#br0" timeOffset="449331.3776">29241 8910 6447 0,'0'0'272'0,"0"0"80"0,0 0-352 0,-2-8 0 15,5 1 0-15,-1-2 0 0,2 3 2320 0,-1 0 400 16,0 0 80-16,0 1 16 0,1 0-2032 0,0 0-400 15,1-2-64-15,-1 1-32 0,-1 1-128 0,1 2-32 16,-2-3 0-16,2 2 0 0,-4 4 64 0,3-6 16 0,1 0 0 16,-4 6 0-16,4-3 192 0,-4 3 48 0,0 0 0 0,0 0 0 15,3-6-80-15,-3 6-16 0,0 0 0 0,0 0 0 16,0 0 48-16,0 0 16 0,0 0 0 0,0 0 0 16,0 0-416-16,5 7 0 0,-2 7 0 0,1-1 0 15,1 5 0-15,-2 6 0 0,2 3 0 0,0 6 0 16,1 4-224-16,-2 6 80 0,2 2 16 0,-1 1 0 15,-1 2 128-15,-2 0 0 0,-1 7 0 0,-1 0-128 16,0 2 0-16,0-2 0 0,0 2 0 0,-1-2 0 16,0 0 128-16,0-1-160 0,0-2 160 0,-1 1-160 15,1 0-160-15,0-3-48 0,0-3 0 0,1-4 0 16,0-4 656-16,0-2 128 0,0-4 32 16,1-3 0-16,0-3-240 0,0-2-32 0,1-1-16 0,-1-3 0 0,1-3 0 15,0-1 0-15,1 1 0 0,-2-3 0 0,0-1 0 16,0-1 0-16,2 2 0 0,-1-4 0 0,2-1-160 15,-1-1 160-15,2-3-160 0,0 3 160 0,0-5-32 0,0 1 0 16,1 1 0-16,0-2 0 0,0-1 64 0,0 0 16 16,1 0 0-16,0-1 0 0,1-2-208 0,0 2 128 15,0-2-128-15,0 0 0 0,1 0 0 0,0 0 0 16,2-2 0-16,1 2 0 0,1-2 256 0,1 2-64 16,0-1 0-16,2-1 0 0,0 2-192 0,3 0 0 15,4-3 0-15,1 2 0 0,2-1 0 0,1-1 128 16,3 3-128-16,2 0 0 0,2 0 0 0,3 3 0 15,2 0 0-15,4 2 0 0,2-2 0 0,4 1 0 16,2-2 0-16,0 0 0 0,1 0 128 0,-1 0-128 16,-1 2 0-16,0-1 144 0,0 3 16 0,1-2 0 0,1 1 0 0,1-2 0 15,2 1 80-15,-3 2 16 0,-1 0 0 0,-3 0 0 16,-3 2-64-16,-2-1 0 0,-3-1 0 0,-1 2 0 16,-1-2-192-16,-2 1 144 0,-3-1-144 0,-2 0 128 15,-3 0-128-15,-2 0 0 0,-3-2 0 0,-3-1 0 31,-2 2-352-31,-4-4-96 0,-2 2-32 0,-12-3-11840 0</inkml:trace>
  <inkml:trace contextRef="#ctx0" brushRef="#br0" timeOffset="451590.7278">29123 9058 17967 0,'0'0'784'0,"8"-2"176"0,4 2-768 0,2-2-192 0,4 2 0 0,1 0 0 0,4 2 0 0,2 2 0 15,0 0 0-15,2 0 0 0,1 2 0 0,1 1 144 16,-1 1-144-16,4 4 128 0,2-2-128 0,0 1-176 16,2 5 48-16,2 2 0 0,1 3 128 0,0-2 0 15,0 1 0-15,0 5 0 0,1 2 0 0,0 3 0 16,0 3 0-16,2 2 0 0,1 2 0 0,1 2 0 15,1 2 0-15,0 2 0 0,0 0 0 0,1 2 0 16,0 1 128-16,0 2-128 0,-1 0 224 0,-1 2-32 16,-2 1 0-16,1 0 0 0,1-2 160 0,0-3 32 15,1 2 0-15,-1-6 0 0,-1 1 448 0,-2-2 80 16,-2 0 32-16,-2 2 0 0,-1-4-144 0,-2-2-32 16,0 0 0-16,-2-2 0 0,0-4-304 0,-2-1-64 0,1-5-16 15,-1-2 0-15,-1-1-192 0,-2-4-32 0,-1 1-16 0,-2-5 0 16,-3-2-16-16,-2-3 0 15,-4-3 0-15,-1 0-8528 0,-3-5-1712 16</inkml:trace>
  <inkml:trace contextRef="#ctx0" brushRef="#br0" timeOffset="451939.8701">29758 9420 5519 0,'0'0'496'0,"0"0"-496"15,0 0 0-15,0 0 0 0,-6 0 4240 0,6 0 752 16,0 0 160-16,-8 3 32 0,1 3-4208 0,0 3-832 15,0 4-144-15,-2 4 0 0,1 2-224 0,-3 5 32 16,-1 1 0-16,-2 2 0 0,0 4 0 0,-2 2 0 16,1 3 0-16,0-2 0 0,-1 2-64 0,2-1 0 15,1-4 0-15,2 0 0 0,3-7 64 0,2 1 0 16,2-8 0-16,3-1 0 16,1-7-416-16,3-3-80 0,1-3-16 0,3-3 0 0,3-6 416 15,3-4 80-15,4-4 16 0,3-5 0 16,3-5-320-16,1-3-48 0</inkml:trace>
  <inkml:trace contextRef="#ctx0" brushRef="#br0" timeOffset="453031.8651">30057 9532 15663 0,'-13'12'1392'0,"-2"3"-1120"0,-2 3-272 0,-1 1 0 15,1 5 672-15,-1 1 80 0,-1-1 16 0,1-1 0 16,0 0 0-16,0-2 0 0,3-1 0 0,-1-1 0 15,3 2-96-15,2-8-16 0,1-2 0 0,3-1 0 16,1-4-224-16,2 0-48 0,4-6-16 0,0 0 0 0,0 0 160 0,0 0 48 16,0 0 0-16,2-8 0 0,0-2-272 15,0-2-48-15,2 3-16 0,-1-4 0 0,2 1-240 0,0 0 0 16,0-2 0-16,-1 1 0 0,1-2 0 0,0 2 0 16,0 1-176-16,-1 3 176 0,0-3-208 0,0 4 80 15,-2 1 128-15,0 3-208 0,-2 4 32 0,0 0 16 16,0 0 0-16,0 0 0 0,0 0-176 0,-3 10-48 15,-1-1 0-15,-1 5 0 0,0 2 384 16,-3-3 0-16,0 2 0 0,0 3 0 0,-2 0 0 0,1 0 0 16,0-3 0-16,1 0 0 0,1 1 0 0,1-4-176 15,1 0 176-15,2-5-128 0,3-7 128 0,0 0 176 16,0 0-48-16,0 0 0 0,0 0 16 0,0 0 0 16,6-4 0-16,1-2 0 0,2-3-144 0,2-5-192 15,1-2 32-15,0-2 16 0,1-1-144 0,0 0-32 16,0-2 0-16,0-3 0 0,0 0-16 0,-1 0-16 15,0 0 0-15,-3 2 0 16,0-1-608-16,-2 4-128 0,-1 3-32 0,-4 2 0 0,-1 2 592 0,-2 5 112 0,1 7 32 0,-6-2 0 16,-2 2 144-16,-4 2 48 0,-1 4 0 0,-3 3 0 15,1 1 192-15,-3 2 0 0,-1 0 0 0,0 1 0 16,0 1 0-16,1 1 160 0,1-3-32 0,0 0 0 16,2 0 464-16,-1-2 96 0,3-1 16 15,1-1 0-15,3-4 48 0,0-1 16 0,2-3 0 0,7 0 0 16,0 0-256-16,0 0-64 0,1-5 0 0,2-3 0 15,2 0-144-15,1-1-48 0,2-3 0 0,1-1 0 16,1-2-400-16,-1 0-96 0,1-3-16 0,-2 3 0 0,0-1 128 16,-2 4 128-16,0 1-208 0,-2 1 80 15,-2 4 128-15,-2 6-192 0,0 0 192 0,0 0-192 0,-6 3 64 0,-2 0 0 16,-3 7 0-16,-1-1 0 0,-1 5-96 0,-2-1-16 16,-2 5 0-16,1-2 0 0,-1 1 240 0,0-1-144 15,3-2 144-15,1-1-128 0,2-1 128 0,3-2 176 16,2-5-48-16,3 1 0 0,3-6 48 0,0 0 0 15,0 0 0-15,6-3 0 0,2-1 64 0,3-4 16 16,0 0 0-16,4-2 0 0,0-3-96 0,2-1-16 16,-1-2 0-16,0 1 0 0,-2-3-144 0,-1 0 128 15,-2 3-128-15,-3 0 128 0,-1 1 0 0,-2 4 0 16,-1 0 0-16,-3 4 0 0,-1 6-128 0,0 0 0 16,0 0 0-16,-10 3-176 0,0 3-16 0,-3 1 0 15,-1 3 0-15,-1 1 0 0,-3 3 192 0,0-1-208 16,1 4 80-16,0-4 128 0,2 3 0 0,0-2 0 0,3-1 0 0,2-1 0 15,1-3 0-15,2 0 0 0,3-2 0 16,0-1 0-16,4-6 0 0,0 0 128 0,0 0-128 16,6 2 128-16,2-2-128 0,4 0 0 0,2-4 0 0,3 0 0 15,2 0 0-15,1-2 0 0,0 3-160 0,-1-1 160 16,-1-1-304-16,-2 5 48 0,-3 3 0 0,-3 3 0 31,0 0-304-31,-3 3-48 0,-1 3-16 0,-3 0 0 0,1 3 384 0,-2 1 80 0,0 1 16 0,-2 5 0 16,0-1 144-16,-2 1 0 0,2-1 0 0,0 0 0 15,0-3-128-15,3 0 0 0,0-5 0 0,3-5 0 16,1-1-128-16,3-1 0 0,2-3-16 0,1-3 0 16,3-3-496-16,3-4-112 0,2-1-16 15,1-2 0-15,2 1 128 16,0-5 32-16,2 1 0 0,0-2 0 0,0 0 160 0,-1 2 16 0,-3-4 16 0,-1 4 0 16,-4 4-32-16,-2 0-16 0,-5 6 0 0,-3 3 0 15,-7 0 1280-15,0 0 256 0,4 6 48 0,-4 3 16 0,-2 1-208 0,-2 2-32 16,-1 2-16-16,-1-1 0 0,1 2-608 0,-1 0-144 15,0-2 0-15,1-2 0 0,0-1 0 0,2-1 0 16,0 0 0-16,3-9 0 0,0 0-176 0,0 0 176 16,7 2-128-16,4-4 128 15,2-4-848-15,2-4-96 0,2 1-16 0,1-5 0 16,1 1-320-16,0-3-80 0,0 0-16 0,0 0 0 0,-1 1 1008 0,-2 2 208 16</inkml:trace>
  <inkml:trace contextRef="#ctx0" brushRef="#br0" timeOffset="454504.3019">30320 9766 8351 0,'-22'21'368'0,"10"-9"80"0,-3 1-448 0,-3 5 0 0,-1 0 0 0,-1 1 0 15,-1 1 560-15,-2-1 16 0,2-4 16 0,-1 0 0 16,3-4-256-16,2-3-48 0,1-2-16 0,3-4 0 16,1-4-272-16,1-4 0 0,3-2 0 0,1 0 0 15,1-7 0-15,1-3 0 0,2-1 0 0,2-2 0 16,1-6 0-16,0 0-176 0,1-1 32 0,-1-4 0 16,0 1 336-16,0 0 64 0,0 0 0 0,-1-1 16 15,-2 1 112-15,1 0 0 0,-1 4 16 16,1 0 0-16,-1-1 192 0,-2 1 48 0,-1 3 0 0,-2 3 0 15,-2 3-320-15,-2 0-64 0,-1 5-16 0,-2 4 0 16,-2 3-240-16,-2 3-288 0,0 3 64 0,-1 6 16 16,0 0 208-16,0 4 0 0,-1 2 144 0,2 0-144 15,0-1 192-15,2 5-48 0,0-3-16 0,2 1 0 0,-1 2-128 16,2-5 160-16,2 1-160 0,1 0 160 0,3-2 336 16,2-1 64-16,1 1 16 0,3-4 0 0,2-6-208 0,0 0-48 15,2 6 0-15,3 0 0 0,2-3-320 16,0 2 0-16,2-4 0 0,-2-1 0 0,0 0 0 0,-1-1 0 15,0-2 0-15,0 1-192 0,0 1 192 0,-6 1 0 16,0 0 0-16,0 0 0 0,0 0 0 0,0 0 0 16,0 0 0-16,0 0 0 0,0 0 0 0,0 0-208 15,-6 7 80-15,-1-1 128 0,-2 2-176 0,0-1 176 16,-2 2-128-16,-1 0 128 0,1-3-128 0,2 2 128 16,1-2-128-16,-1-2 128 0,3-1 0 0,6-3 0 15,0 0 0-15,0 0 128 0,0 0-320 0,0 0-48 0,0 0-16 0,0 0 0 16,0-5-96-16,2-1-32 15,0-2 0-15,2 3 0 0,-1-1 576 0,-1-3 96 0,1 2 32 16,-2 1 0-16,0 0 0 0,-1 6 0 0,0 0 0 16,0 0 0-16,0 0-112 0,-8 0-16 0,0 4 0 0,-3 4 0 15,-2 2-192-15,-1 2 144 0,-2 3-144 0,1 0 128 16,1 9-128-16,-1-2 0 0,1-3 144 0,1 1-144 16,2-1 0-16,2-2 0 0,0 1 0 0,4-2 0 15,1-1 0-15,2-3 0 0,0 0 0 0,2-3 0 16,3-1 176-16,0 2-48 0,3-3 0 0,1-1 0 15,3-2-128-15,1 1-256 0,0-2 64 0,5-1 16 16,2 0 176-16,1 0 0 0,2-2 0 0,0 2 0 16,3 0-128-16,-2 0 0 0,-2-1 0 0,-2 4 0 15,-3 1-64-15,-2 1 0 0,-1 5 0 0,-3 2 0 0,1 3 64 0,-3 3 0 16,0-2 0-16,0 1 0 16,0 0 128-16,1 1 0 0,0-5 0 0,0 1 0 0,3-1 0 0,1-1 0 15,1-2 0-15,1-2-128 0,3-4-64 0,2 0-16 16,2-5 0-16,2-2 0 15,3-4-816-15,2-2-176 0,4-3-16 16,1-2-16-16,3-2-272 0,-2 1-48 0,0-5-16 0,-2 0 0 0,-1-1 1056 16,-4-2 192-16,-2 1 64 0,-4 5 0 0,-2-1 32 0,-3 4 16 15,-4 3 0-15,-3 3 0 0,-2 3 1008 0,-7 3 208 16,0 0 32-16,1 6 16 0,-2 3 48 0,-2 3 16 16,-2 1 0-16,-2 1 0 0,-2-1-800 0,0 2-144 15,-2 2-48-15,1-4 0 0,-1-1-128 0,0 0 0 16,2-5 0-16,-1 1 0 0,3-4 0 0,0-2 192 15,7-2-192-15,-6-2 192 0,1-2-192 0,2-2 0 16,-1-3-192-16,2-1 192 0,-1-4 0 0,1-1 0 16,1-3 0-16,-2 0 192 0,1-1 480 0,0-2 96 15,-2 3 32-15,-1-4 0 0,-1 1-240 0,-1-3-48 0,-1 3-16 0,-3-3 0 16,1-1-192-16,-1 2-48 0,1 0 0 0,1-1 0 16,-1 1-256-16,1 0 0 0,-1 0 0 0,1 4 0 15,-1-2 0-15,0 2-144 0,-1-4 16 0,-1 2 0 16,2 2 128-16,-1-2 176 0,0-1-48 0,0 2 0 15,2 1-128-15,-2-2 0 0,1 3 0 0,-1-1 0 16,1 1 160-16,1 0 0 0,1 1 0 0,-1 1 0 16,2 3-160-16,0-1 0 0,0-2 0 0,0 3 0 15,0 2 0-15,1-1 128 0,1 2-128 0,0 2 128 16,1 2-128-16,-2 0 192 0,0-1-192 0,0 2 192 16,0 4-192-16,-1 1 0 0,0 0 0 0,-2 4-176 0,0 1 176 15,-2 5 0-15,0-1 0 0,0 6 0 0,-3 0 0 0,-1 3 0 16,-2 1-192-16,1 5 64 0,-2-1-48 15,0 2 0-15,2-1 0 0,0-3 0 0,3 1 176 0,2-3-128 16,2-1 128-16,2-4-128 0,2-5 128 0,3-2 176 16,0 2-48-16,2-9 0 0,0 0-128 0,8 3 0 15,0-3 0-15,1 0-176 0,2-1 176 0,0-1 176 16,-1-2-48-16,1-2 0 0,-1 0 64 0,-1 0 0 16,-1 3 0-16,0-2 0 0,-3 2-64 0,-5 3 0 15,5-3 0-15,-5 3 0 0,0 0-128 0,0 0 0 16,0 0 0-16,-3 12 0 0,-3 0 0 0,-4 3 128 15,-2 1-128-15,-2 2 128 0,-1 3-128 0,-2 3 0 16,-1-1 0-16,2 0-176 0,-1 1 176 0,3-5 0 0,2-1 0 16,1-1 0-16,3-2 0 0,1-5 0 0,2 1 128 0,1-4-128 15,2-1 208-15,2-6-16 0,0 0-16 0,0 0 0 16,0 0-48-16,0 0 0 0,0 0 0 0,6 4 0 16,1 0-128-16,0-3 0 0,0 2 0 0,2-1 0 15,-1-1 0-15,0 2 0 0,-1 0 0 0,-1 3 0 16,-2 3-224-16,-3 1 80 0,0 7 16 0,-2 2 0 15,-2 2 0-15,-3 4 0 0,-1 5 0 0,-2 0 0 16,1 0 128-16,0 0-128 0,2-3 128 0,1-2-128 16,1 0 128-16,3-3 0 0,1-2 0 0,3-5 0 15,1-3 160-15,3-2 64 0,2-5 16 0,3-1 0 16,2-2-240-16,5-4-240 0,5-4 48 0,2-1 16 16,2-1-272-16,2-4-48 0,1-1-16 0,1-1 0 0,1 0 304 0,-1-1 48 15,0-3 16-15,-1 0 0 0,0 1-48 0,-3 0 0 16,1-1 0-16,-3 6 0 15,-4 3-352-15,-3 3-80 0,-2 4-16 0,-4 2 0 0,-1 5 640 0,-2 1 0 16,-3 4 0-16,-3 2 0 0,0 3-224 0,-2-1 80 16,0 2 16-16,-4 3-7104 0</inkml:trace>
  <inkml:trace contextRef="#ctx0" brushRef="#br0" timeOffset="455788.6847">29747 11183 13823 0,'0'0'608'0,"0"0"128"0,0 0-592 0,0 0-144 0,0 0 0 15,0 0 0-15,0 0 2128 0,0 0 400 0,0 0 80 0,0 6 16 16,0 4-2208-16,0-2-416 0,0 1 0 0,0 1-224 16,0 2 224-16,2 0-144 0,-2 3 144 0,1 0-128 15,0 3 128-15,0 4-128 0,0-1 128 0,1 3-128 16,-1 1 128-16,1 2-128 0,1 0 128 0,-2 3-128 15,1 1 128-15,0 0 0 0,2 2 128 0,0 0-128 16,-2 0 0-16,0 4 0 0,1-1 0 0,-2 1 0 16,0-1 0-16,0 0 0 0,-1-3 0 0,0 0 0 15,-1-2 0-15,0-1 0 0,0-2 0 0,-1 0 0 16,2-2 288-16,0-1-16 0,0-1 0 0,-1-3 0 16,0 0 176-16,0 1 48 0,1-1 0 0,0-3 0 15,0-2-48-15,0 1-16 0,1-4 0 0,0-1 0 16,0 0 16-16,2-3 16 0,-1 1 0 0,1-4 0 15,0 0-48-15,1 0-16 0,0 0 0 0,1 0 0 0,1-3-128 16,0 1-16-16,1 0-16 0,0 0 0 0,2 0-240 16,0-2 176-16,3 0-176 0,2-1 160 0,2 2-160 0,2 0 0 15,3 3 0-15,4-3 0 0,3 0 0 0,6 0 0 16,1-2 0-16,3-1 0 0,1 2 0 0,2-2 0 16,3-2 0-16,-2 2 0 0,2-4 0 0,0 2 0 15,1 1 0-15,3-2 0 0,0 3 0 0,2-3 0 16,0-2 0-16,-2 1 128 0,-2 1-128 0,-2 1 0 15,-1 0 144-15,-3 0-144 0,-2 2 0 0,-1 0 128 16,0 0-128-16,-2 0 0 0,0 0 176 0,-3 0-48 16,-1 0 0-16,-4 0 0 0,-2-2-128 0,-3 0 0 15,-2 2 0-15,-3 0 0 0,-3-2 0 0,-2 2-272 16,-2-2 32-16,-3 0 16 16,-2 0-2160-16,-7-4-432 0,-14-13-96 0,-7 7-16 0</inkml:trace>
  <inkml:trace contextRef="#ctx0" brushRef="#br0" timeOffset="456828.2739">29546 11284 19119 0,'0'0'416'0,"0"0"96"0,0 0 0 0,0 0 32 0,0 0-544 0,0 0 0 16,0 0 0-16,-2-7 0 0,6 3 416 0,-4 4-32 0,6-4 0 0,0 2 0 16,1 0-192-16,1 0-64 0,1 0 0 0,-1 0 0 15,3 0-128-15,-1 1 0 0,1-2 0 0,0 3 0 16,1 0 0-16,-1 3 128 0,1-2-128 0,-1 1 128 15,0 0-128-15,-1 2 0 0,2 2 0 0,0 1 0 16,1 1 0-16,0 2 0 0,0-1 0 0,1 6 0 16,2 2 0-16,-1 2 0 0,2 2 0 0,0 0 0 15,2 0 0-15,0 4 128 0,1 3-128 0,1 1 128 16,2 2-128-16,2 2 0 0,1-2 0 0,1 2-176 16,2 3 176-16,0 1 0 0,1-4 0 0,1 4 0 15,0-2 0-15,2 0 0 0,0-2 0 0,0 3 0 16,1-3 144-16,-1-1-144 0,0 1 192 0,1 1-192 0,2-1 400 15,1 0-16-15,0 0-16 0,-1-3 0 0,1 1-32 0,-2-2 0 16,-2 0 0-16,-1-2 0 0,-2 3 128 0,-2-5 32 16,-2 1 0-16,-1-5 0 0,-2 1-64 0,-3-1-16 15,0-2 0-15,-3-1 0 0,-2 0-192 16,-2-3-32-16,-1 1-16 0,-1-1 0 0,-2-3-176 0,0 0 128 16,-3-3-128-16,-2-1 128 0,0 0-128 0,-2-2 128 15,-2-6-128-15,-1 5 128 16,1-5-608-16,-5 4-128 15,-1 1-32-15,6-5-11408 0</inkml:trace>
  <inkml:trace contextRef="#ctx0" brushRef="#br0" timeOffset="460172.5799">30028 11507 14735 0,'0'0'320'0,"0"0"64"0,0 0 0 0,0 0 64 0,0 0-448 0,0 0 0 0,0 0 0 0,0 0 0 0,0 0 336 0,0 0-16 15,0 0 0-15,0 0 0 0,4-8-48 0,-4 8-16 16,0 0 0-16,5-4 0 0,-1-2 64 0,-4 6 0 15,0 0 0-15,0 0 0 0,3-2-320 0,-3 2 160 16,0 0-160-16,0 0 128 0,0 0-128 0,0 0 0 16,0 0 0-16,0 0 0 0,0 0 0 0,0 0 128 15,0 0-128-15,0 0 128 0,0 0-128 0,0 0-176 16,0 0 48-16,0 0 0 0,0 0 128 0,0 0 0 16,0 0 0-16,0 0 0 0,0 0 0 0,0 0 176 15,0 0-48-15,0 0 0 0,0 0-128 0,0 0 0 16,0 0 0-16,0 0 0 0,0 0 0 0,0 0 128 15,0 0-128-15,4 4 128 0,-4-4 0 0,0 0 0 0,0 0 0 0,0 0 0 16,0 0 0-16,0 0 0 0,6 2 0 0,-6-2 0 16,0 0-128-16,0 0 0 0,0 0 0 0,0 0 0 15,0 0 0-15,0 0 0 0,0 0 0 0,0 0 0 16,0 0 0-16,0 0 0 0,0 0 0 0,0 0 0 16,0 0 0-16,0 0 128 0,-4 8-128 0,-2-2 128 15,0 4-128-15,-1-3 0 0,-1 3 0 0,0 0-176 16,0 2 176-16,0-3-128 0,1 3 128 0,0-2-128 15,1-2 128-15,0-1 0 0,1-1 128 0,2 0-128 16,3-6 128-16,0 0-128 0,0 0 128 0,0 0-128 16,0 0 176-16,0 0-48 0,0 0 0 0,0 0 0 15,0 0 0-15,0 0 0 0,4-2 0 0,2-2 0 16,0 1 0-16,0-2 0 0,0 1 0 0,-1-2 0 16,0 3 0-16,-1-3 0 0,1 2 0 0,-1-2 0 0,-1 3-128 15,-3 3 128-15,5-5-128 0,0 1 128 0,-5 4-128 0,0 0 0 16,6-3 0-16,-6 3-176 0,0 0 176 0,0 0-128 15,6 0 128-15,-6 0-128 0,0 0 128 0,6 6-128 16,-2-3 128-16,0 3-128 0,-4-6 128 0,2 7 0 16,1-1 0-16,-1 0 0 0,-1 0 0 0,0 0 0 15,1 0 0-15,-1 0 0 0,-1-6 0 0,1 8 176 16,0-3-48-16,0 1 0 0,-1 2 112 0,0-8 16 16,0 0 0-16,0 6 0 0,0-6-112 0,0 0-16 15,2 6 0-15,-2-6 0 0,0 0-128 0,0 0 128 16,5 4-128-16,-5-4 128 0,6 0-128 0,0 0 0 15,0-3 0-15,0 0 0 0,1-1 0 0,-1 1 128 16,1-3-128-16,-1 3 128 0,0-3 0 0,0 3-128 0,-1 1 192 0,-5 2-64 16,5-4-128-16,-5 4 0 0,4-2 0 0,-4 2 0 15,0 0-128-15,0 0 128 0,0 0-160 0,0 0 160 16,0 0 0-16,0 0 0 0,0 0-128 0,5 6 128 16,-5-6 0-16,3 5-176 0,-1 1 176 0,-1 3-160 15,-1-2 160-15,0-7 0 0,-1 6 0 0,-1 2-128 16,-1-2 128-16,1 0 144 0,2-6-16 0,-3 5-128 15,0 1 208-15,3-6-64 0,-3 6-16 0,3-6 0 16,0 0 64-16,-1 8 16 0,1-2 0 0,0-6 0 16,0 0-208-16,0 0 144 0,0 0-144 0,1 6 128 15,-1-6 0-15,0 0 0 0,3 6 0 0,-3-6 0 0,0 0-128 0,0 0 0 16,2 3 0-16,-2-3 0 0,0 0 0 0,0 0 128 16,0 0-128-16,0 0 128 0,0 0-128 0,3 6 0 15,-1 0 0-15,-1-2-176 0,-1-4 176 0,1 8-128 16,-1-8 128-16,2 7-128 0,-2-1 128 0,0 0 0 15,0-6 128-15,1 8-128 0,0-1 0 16,-1-1 0-16,1 3 0 0,-1-3-128 0,1 1 128 0,0-1-128 16,-1-6 128-16,3 6-128 0,-1-1 128 0,1 1 0 15,-3-6 128-15,3 6-128 0,2 0 0 0,-2 0 0 16,-3-6 0-16,5 4-128 0,0-1 128 0,0 3 176 16,-1-3-48-16,1 0 0 0,-5-3-128 0,5 4 0 15,-5-4 0-15,6 2 0 0,0 2 0 0,-6-4 128 16,6 4-128-16,0 0 128 0,-6-4-128 0,6 4 0 15,-6-4 0-15,6 2-176 0,0-1 176 0,-1 2 0 16,0-1 128-16,-5-2-128 0,6 3 0 0,0 1 0 0,-6-4 0 0,6 5 0 16,-6-5 0-16,6 3 0 0,0 1 0 0,-6-4 0 15,6 3 0-15,-6-3-192 0,6 5 192 0,-6-5-192 16,5 6 192-16,-5-6 128 0,4 7-128 0,-4-7 176 16,5 6-176-16,0-2 0 0,-5-4 0 0,4 6 0 15,1-2 0-15,-5-4-176 0,6 6 176 0,-1-2-128 16,-5-4 128-16,5 6 0 0,-2 0 0 0,-3-6 0 15,0 0 0-15,5 6 0 0,0 0 0 0,-5-6 0 16,4 3 0-16,-4-3 0 0,6 6 0 0,-1-2 0 16,0 2 0-16,-5-6 0 0,5 3 0 0,-5-3 0 15,4 6 0-15,-4-6 0 0,5 5 0 0,0-2 0 16,0 3 0-16,-5-6 0 0,4 4 0 0,1 2 0 16,-5-6 0-16,5 6-128 0,-2 0 128 0,1 0-128 0,-4-6 128 15,4 6-128-15,-1 0 128 0,1-1-128 0,-1 0 128 0,1 1-128 16,-4-6 128-16,3 6-128 0,1 0 128 15,0 0 144-15,-1 0-16 0,-1 0-128 0,2 0 0 0,0 0-176 16,-2 0 0-16,2 0 0 0,-1-3 176 0,1 3-128 16,0-2 128-16,0 2-128 0,0 0 128 0,-1-1 0 15,1 1 0-15,0-2 0 0,1 2 0 0,0-3 0 16,0 2 0-16,-1 2 0 0,1-1 0 0,0 0 0 16,1 0 0-16,0 0 0 0,0 0 0 0,0 0 0 15,0 0 0-15,1 0 0 0,0 1 0 0,0-1 0 16,0 0 0-16,0 0 0 0,1-3 0 0,1 3 0 15,0-1 0-15,1-1 0 0,-1 1 0 0,1 1 0 16,-1-2 128-16,0 2-128 0,-1-3 0 0,0 3 0 0,-1-2 0 16,0 1-128-16,2-2 128 0,-1 1 0 15,-1 1 128-15,0-2-128 0,2 1 176 0,-2-2-48 0,0 4 0 16,0-2 0-16,0-1 64 0,-1 0 0 0,0 0 0 16,0-1 0-16,-6-2 16 0,5 4 16 0,1-2 0 0,-6-2 0 15,6 4 48-15,-2-2 16 0,-4-2 0 0,5 4 0 16,-5-4-32-16,5 3 0 0,-5-3 0 0,0 0 0 15,6 3-96-15,-6-3-32 0,0 0 0 0,4 3 0 16,-4-3-128-16,0 0 128 0,0 0-128 0,0 0 128 16,0 0 0-16,0 0-128 0,0 0 192 0,0 0-64 15,0 0-128-15,0 0 0 0,5 4 0 0,-5-4 0 16,0 0 0-16,0 0 0 0,0 0 0 0,0 0 0 16,0 0-448-1,0 0-112-15,0 0-16 0,0 0-11824 0</inkml:trace>
  <inkml:trace contextRef="#ctx0" brushRef="#br0" timeOffset="708169.5383">1702 11840 9727 0,'0'0'432'0,"0"0"80"0,0 0-512 0,0 0 0 15,0 0 0-15,0 0 0 0,0 0 192 0,0 0-64 16,0 0 0-16,0 0-128 0,0 0 160 0,-6-2-160 16,0 2 128-16,6 0-128 0,-6-2 464 0,6 2 16 15,-5 0 0-15,-1 0 0 0,1 0 192 0,5 0 32 16,0 0 16-16,-7 0 0 0,1 0-208 0,1 0-32 15,5 0-16-15,-5 0 0 0,5 0-192 0,0 0-32 16,-6 0-16-16,6 0 0 0,0 0-80 0,0 0-16 0,-6 0 0 0,6 0 0 16,0 0 128-16,0 0 0 0,0 0 16 0,-1-7 0 15,1 1-80-15,1 0-32 0,2 0 0 0,0-3 0 16,3 0-32-16,1 2 0 0,3-1 0 0,1-2 0 16,0-2-128-16,5 3 128 0,2-3-128 0,1 3 128 15,1-3-128-15,0 0 0 0,0 2 0 0,3 2 128 16,-2 2-128-16,-1 0 0 0,-1 3 0 0,-1 0 0 15,0 2 0-15,0 5 0 0,0-1 0 0,-2 5 0 16,1 2 0-16,-3 4 0 0,-1-1 0 0,-2 5 0 16,-1 1 0-16,0-1 0 0,-3 3 0 0,-1-1 128 15,-1 2-128-15,-3-3 128 0,-2-1-128 0,0-1 128 16,-1-1-128-16,0-3 160 0,-2 1-160 16,1-1 160-16,0-1 0 0,-2-2 0 0,-1-2 0 0,3-1 0 0,2-7-160 15,0 0 192-15,0 0-192 0,0 0 192 0,0 0 128 0,0 0 16 16,0 0 16-16,0 0 0 0,0 0 48 0,-2-4 16 15,0-5 0-15,2-1 0 0,2 2-64 0,-1-4-16 16,1-1 0-16,-1-1 0 0,2-5-208 0,-1 1-128 16,2-1 128-16,-1-1-128 0,2-1 208 0,-1-1-16 15,-1-3-16-15,1 2 0 0,0-1-176 16,0 2 160-16,0 1-160 0,-1 2 160 16,1 1-160-16,-2 1 128 0,0 1-128 0,0 3 128 0,-1 1-128 0,0 0 160 15,-1 4-160-15,0 1 160 0,-1 1 48 0,1 6 16 16,0 0 0-16,0 0 0 0,0 0-224 0,0 0 176 15,0 0-176-15,2 7 160 0,1 4-160 0,-1 2-176 16,1 2 48-16,1 3 0 0,0 6 128 0,-1 1-192 16,1 2 192-16,0 3-192 0,2 3 192 0,0-2 0 15,1 0 0-15,1-4 0 0,0 0 0 0,-1 1 0 0,1-1 0 0,1-3 0 16,0-1 0-16,1-4 0 0,0 3 0 0,2-5 0 31,1-1-1856-31,-1-1-320 0,0-3-80 0</inkml:trace>
  <inkml:trace contextRef="#ctx0" brushRef="#br0" timeOffset="708712.7665">2397 12039 11055 0,'0'0'976'0,"0"0"-784"16,0 0-192-16,-5-4 0 0,-1 0 2000 0,6 4 368 16,0 0 64-16,-3-4 0 0,1-5-1472 0,1 0-320 15,1 2-48-15,1-1-16 0,1-2-320 0,0 2-64 16,1-1 0-16,2-1-16 0,-1 1-176 0,2-1 0 16,1-2 0-16,0 3 0 0,1-2 0 0,1 4 0 0,-1-1 0 0,0 0 0 15,0 0 0-15,1 5 0 0,-1-3 0 0,0 6 0 16,1 0-192-16,-2 3 192 0,-1 3-192 0,0 0 192 15,1 4-208-15,-1 1 80 0,0-1 128 0,0 4-208 16,1 4 208-16,-2 1 0 0,0-1 0 0,1 3 0 16,0-2 0-16,1 1 0 0,1-1 0 15,-3-1-144-15,1-2 144 0,0-2 0 0,-1-4 0 0,0 2 0 16,1-2 0-16,-1-2 0 0,0 0 0 0,1-4 0 16,3 0 0-16,-1-4 0 0,2 0 0 0,0-4 0 15,3-2 0-15,3-3 0 0,0-1 0 0,3-4 0 0,2-4-256 16,-1-3-112-16,0-3-16 0,0-1-16 15,0 0-640-15,-1-2-128 0,1-3-32 16</inkml:trace>
  <inkml:trace contextRef="#ctx0" brushRef="#br0" timeOffset="709579.927">3187 11380 8287 0,'0'0'368'0,"0"0"80"0,0 0-448 0,0 0 0 15,-7 4 0-15,1-2 0 0,2 2 1472 0,-1-1 224 16,5-3 32-16,-6 6 16 0,1 0-1072 0,-1 2-224 16,1 0-32-16,2 0-16 0,0 0-160 0,1 2-48 0,1 2 0 15,0 1 0-15,1 2-192 0,0 3 0 0,1 0 128 0,1 3-128 16,1 4 0-16,-1-1 0 0,0 1 0 15,2 2 0-15,-2 3 0 0,0-1 0 0,-1 2 0 0,1-2 0 16,0 0 0-16,2-1 0 0,0-5 0 0,-1 2 0 16,2-1 0-16,0-3 0 0,-2-3 128 0,1-2-128 15,-1-5 0-15,0 1 144 0,-1-5-144 0,0-1 128 16,2 0 32-16,-4-6 0 0,0 0 0 0,0 0 0 16,0 0 144-16,6 0 16 0,-6 0 16 0,6-2 0 15,0 1-16-15,0-4 0 0,0 1 0 0,0-2 0 16,0 1-80-16,0-1-32 0,-2-2 0 0,2 3 0 0,0 1-208 0,-1-2 144 15,1 0-144-15,-1 0 128 0,-1 1-128 0,1 2 0 16,0-1 0-16,1 1 128 0,-3-2-128 0,-3 5 192 16,4-4-192-16,-4 4 192 0,5-2-192 0,-5 2 0 15,3-3 144-15,-3 3-144 0,0 0 128 0,0 0-128 16,0 0 128-16,0 0-128 0,0 0 144 0,0 0-144 16,0 0 192-16,0 0-192 0,0 0 160 0,0 0-160 15,0 0 128-15,0 0-128 0,0 0 128 0,0 0-128 16,0 0 0-16,0 0 128 0,0 0-128 0,0 0 192 15,0 0-192-15,0 0 192 0,0 0-192 0,0 0 0 16,0 0 0-16,0 0 128 0,0 0-128 0,0 0 0 16,0 0 0-16,-6 2 0 0,6-2 0 0,0 0 0 15,-7 3 0-15,7-3 0 0,0 0 0 0,-6 3 0 16,6-3 0-16,0 0 0 0,0 0 0 0,0 0 0 16,0 0 144-16,0 0-144 0,0 0 0 0,0 0 128 0,0 0-128 15,0 0 0-15,0 0 0 0,0 0 0 0,0 0 0 0,0 0 0 16,0 0 0-16,0 0 0 0,0 0 0 0,0 0 0 15,0 0 0-15,0 0 0 0,0 0 0 0,0 0 0 16,0 0 0-16,0 0 0 0,0 0 0 0,0 0 0 16,5 0 0-16,-5 0 0 0,0 0 0 0,5 0 0 15,-5 0 0-15,6 0 0 0,-6 0 0 16,4 0 0-16,-4 0 0 0,0 0 0 0,7 0 0 0,-7 0 0 16,0 0 0-16,0 0 0 0,0 0 0 0,6 1 0 15,-6-1 0-15,0 0 0 0,0 0 0 0,0 0 0 16,0 0 0-16,0 0 0 0,5 2 0 0,-5-2 0 0,0 0 0 15,0 0 0-15,0 0 0 0,0 0 0 16,0 0 0-16,0 0 0 0,0 0 0 0,0 0 0 0,0 0 0 0,0 0 0 16,0 0 0-16,0 0 0 0,0 0 0 0,0 0 0 15,0 0 0-15,0 0 0 0,0 0 0 0,0 0 0 16,0 0 0-16,0 0 0 0,0 0 0 0,0 0 0 16,0 0 0-16,0 0 0 0,0 0 0 0,0 0 0 15,0 0 0-15,0 0 0 0,0 0-160 0,0 0-96 16,0 0-32-16,0 0-6496 15,0 0-1280-15</inkml:trace>
  <inkml:trace contextRef="#ctx0" brushRef="#br0" timeOffset="710358.8132">2523 11805 12895 0,'0'0'1152'0,"0"0"-928"0,0 0-224 0,0 0 0 16,0 0 1760-16,0 0 304 0,0 0 64 0,0 0 16 0,0 0-1616 0,0 0-320 15,0 0-64-15,0 0-16 0,0 0-128 0,0 0-224 16,0 0 48-16,4 4 16 0,2 2 160 0,1 3 0 16,3 3 128-16,1 3-128 0,0 3 0 0,2 4 0 15,2-1 0-15,-1 3-192 0,1 3 192 0,2 3 0 16,0-2 0-16,-1 4-128 0,2-1 128 0,-2 0 0 16,-1 2 0-16,-1-2 0 0,-1 1 0 0,0-3 144 15,-2 0-144-15,-2-1 0 0,1-4 160 16,-1-2-160-16,-1-2 128 0,-2-1-128 0,-1-1 160 0,0-5-160 15,1-1 192-15,-1 0-192 0,0-4 160 0,-2 1-160 16,1-3 128-16,-2 0-6432 16,1 0-1296-16</inkml:trace>
  <inkml:trace contextRef="#ctx0" brushRef="#br0" timeOffset="711029.0639">3073 11620 9215 0,'0'0'816'0,"0"0"-656"0,0 0-160 0,-6 2 0 0,6-2 752 0,0 0 112 16,0 0 32-16,-5 4 0 0,5-4-624 0,-6 3-112 15,6-3-32-15,-6 3 0 0,6-3-128 0,-6 3 192 16,1 0-192-16,5-3 192 0,-7 0 256 0,7 0 64 16,-6 0 16-16,1 0 0 15,5 0 160-15,0 0 16 0,-5-3 16 0,5 3 0 0,-4 0-272 0,4 0-64 16,-6-3-16-16,6 3 0 0,-6 0 144 0,1-3 48 15,0 1 0-15,5 2 0 0,0 0-64 0,0 0-16 16,0 0 0-16,0 0 0 0,0 0-224 0,0 0-32 16,0 0-16-16,0 0 0 0,0 0-208 0,3 11-128 15,0-2 128-15,2 4-208 0,1 5 64 0,0 3 16 16,1 3 0-16,0 0 0 0,3 3 128 0,-1 1 0 16,2-1 0-16,-1 0-128 0,0 0 128 0,1-2 0 15,2 3 128-15,-3-5-128 0,1-1 0 0,-3-3 128 16,-1-1-128-16,-1-7 0 0,0 1 144 0,-1-5-144 0,-1-1 192 0,-4-6-192 15,0 0 224-15,0 0-64 0,0 0-16 0,6-3 0 16,0-3 0-16,1-2 0 0,-1-2 0 0,0 1 0 16,1-3-16-16,0-1-128 0,-1-2 192 0,1 2-64 15,-2-1-128-15,-1 1 128 0,2-1-128 0,0 2 128 16,1 2-128-16,2-1 0 0,-2-2 0 0,0 4 128 16,0 2-128-16,1 1 0 0,-1 0 0 0,1 4 128 15,-1-1 80-15,0 3 16 0,2 3 0 0,0-1 0 16,-1 4-32-16,0 0-16 0,2 1 0 0,-2 2 0 15,2 0-176-15,-2 1 0 0,1-2 0 0,0 1 0 16,-2-2 192-16,0 2-64 0,1 0 0 0,-1-3 0 16,-1 2-128-16,0 2 0 0,0-2 0 0,-1-1 0 0,0 2 0 15,-2-2 0-15,1-1 0 0,-2 0 0 16,-2-6-512-16,0 0-96 0,3 6-16 0,-3-6-7024 16,0 0-1408-16</inkml:trace>
  <inkml:trace contextRef="#ctx0" brushRef="#br0" timeOffset="711420.5144">3516 11665 17503 0,'0'0'1552'0,"0"-6"-1232"15,3-2-320-15,1-2 0 0,3 1 848 0,2-3 112 16,0 0 32-16,2-3 0 0,1 0-720 0,1 0-144 15,0-3-128-15,1 2 192 0,0-2-192 0,2 0 0 16,-1-1 0-16,0 1 0 0,0-3-208 0,-2 3-80 0,-2-1-16 0,-1 1 0 31,1 0-656-31,-3 3-144 0,-1 0-32 0,-2-1 0 16,1 2 368-16,-3 1 64 0,-2 1 0 0,-1 4 16 0,0-2 528 0,0 4 160 0,-3-1 0 0,0 1 0 16,-1 0 0-16,-1 1 304 0,1 2-48 0,-2-1 0 15,0 2 448-15,-1 1 96 0,0-2 16 0,-1 1 0 16,3 2-128-16,5 0-32 0,-8 0 0 0,2 2 0 15,1 2-304-15,0-1-64 0,1 3-16 0,2 3 0 16,-2 0-272-16,2 3 0 0,2 0 128 0,0 0-128 0,1 1 0 0,2 2 0 16,-1 2 0-16,1 0-144 0,2 3 144 0,0-2 0 15,2-2 0-15,-1 2-128 0,0 0 128 16,1 0 0-16,0-3 0 0,1 0 0 16,2 1 0-16,-1-1 0 0,2 1 0 0,1 2-6176 15,-1-3-1152-15</inkml:trace>
  <inkml:trace contextRef="#ctx0" brushRef="#br0" timeOffset="712019.5906">3929 11049 5519 0,'0'0'496'0,"-6"-5"-496"0,0-1 0 0,0 2 0 16,2-5 3392-16,1 3 576 0,0-2 112 16,0 3 16-16,2-3-2832 0,1 2-576 0,0 0-112 15,0 0-32-15,1 0-352 0,2 3-64 0,0-1 0 0,1-1-128 16,-1 2 0-16,-3 3 0 0,5-4 0 0,0 2 0 15,0 1 0-15,1-2 0 0,0 3 0 0,-2 0 0 16,-4 0 0-16,7 4-144 0,1-2 144 0,-2 4-128 16,-1 0 128-16,0 4 0 0,0 1-144 0,0 5 144 15,-2-1 0-15,1 3 0 0,-1 1 0 0,2 1 128 16,-2 2-128-16,-2-1 0 0,0-3 0 0,-1-2 0 0,0 2 0 16,0-3 128-16,0-6-128 0,0 0 128 0,1-3-128 0,-1-6 128 15,0 0-128-15,0 0 128 0,0 0 0 0,0 0 0 16,0 0 0-16,0 0 0 0,1-6 0 0,0 1-128 15,2-5 192-15,-2-2-64 0,0 0-128 0,0-1 160 16,1-1-160-16,0 1 160 0,-2-2 32 0,1-3 0 16,0 2 0-16,1-2 0 0,-1 3 144 0,-1 1 48 15,1-2 0-15,0 1 0 0,1 3-64 0,1 0 0 16,-1 3 0-16,1 0 0 0,-1 2-192 0,0 4-128 16,-2 3 128-16,0 0-128 0,5-3 0 0,-5 3 0 15,6 3 0-15,0 0 0 0,0 1 224 0,0 4-32 16,0-1 0-16,0 5 0 0,0-2-192 0,0 2 0 15,-1-1 0-15,1 4 0 0,0-2 0 0,1-1 0 16,3 1 0-16,-2 1-160 0,1-5 160 0,-2 3 0 16,1-2 128-16,0-2-128 0,2 4-240 0,-2-3-112 0,2-1-32 0,-2 0 0 31,1 0-704-31,1-1-160 0,2-1-32 0,-7-3 0 0</inkml:trace>
  <inkml:trace contextRef="#ctx0" brushRef="#br0" timeOffset="712563.2401">4501 11180 7359 0,'0'0'656'0,"0"0"-528"0,-7-3-128 0,0 3 0 0,0-2 608 0,0 1 96 16,0 1 0-16,0-3 16 0,0 0-384 0,1 0-80 16,0 2 0-16,0-1-16 0,1-2 416 0,0-2 96 15,1 2 16-15,-1 0 0 0,1-2 0 0,1-1 0 16,-1-1 0-16,1-2 0 0,1 2 128 0,2 1 48 16,2-2 0-16,0 2 0 0,0-1-288 0,1 0-48 15,0-2-16-15,1 3 0 0,1 1-128 0,-1-2-16 16,2 2-16-16,0 0 0 0,0 2-240 0,1 1-64 15,0 0 0-15,-1 3 0 0,0 0-128 0,1 4 0 0,2 1 0 0,-3 2 0 16,1-1 0-16,1 3 0 0,2 3-144 0,-2 2 144 16,0 4 0-16,-1-1 0 0,0 3 0 0,3 5 0 15,-3 0 0-15,-1 1 128 0,0-5-128 0,-3 1 0 16,0-5 144-16,-1 2-144 16,1-4 128-16,-2-6-128 0,-1-2 128 0,0 2-128 0,1-3 128 0,0-3-128 15,-1-3 176-15,3 6-48 0,-3-6-128 0,0 0 192 16,3 2 48-16,-3-2 0 0,4 0 0 0,2-2 0 15,1-4 240-15,-1 3 48 0,0-3 16 0,-1 0 0 16,4 0-288-16,-2 0-48 0,0-1-16 0,-1-2 0 16,1 3-192-16,-1 1 144 0,0-5-144 0,0 4 128 15,1-2-128-15,-2 1 128 0,-2 3-128 0,1-2 128 16,1 1-128-16,-1 2 0 0,-4 3 0 0,3-4-176 16,-1-2 48-16,-2 6 0 0,3-3 0 0,-3 3 0 15,2-6-2000-15,-2 0-400 0,-8-9-80 0,8 15-16 0</inkml:trace>
  <inkml:trace contextRef="#ctx0" brushRef="#br0" timeOffset="715936.3693">3046 11688 11055 0,'0'0'976'0,"0"0"-784"15,-5-2-192-15,2-2 0 0,-1 0 1424 0,2 1 240 16,2 3 64-16,-1-6 0 0,1 0-1136 0,1 0-208 15,1 0-64-15,-2-1 0 0,3-2-320 0,-1 0 128 16,2-3-128-16,0 0 0 0,1 0 0 0,0 0 0 16,1-1 0-16,0 1 0 0,0-3 0 0,-3 1 0 15,3-2 0-15,-1 3 128 0,0 1-128 0,-1 1 128 16,2-5-128-16,0 4 128 0,0-1 0 0,0 1 16 0,-1-2 0 0,0 1 0 16,-1 1-16-16,1 0-128 0,-1 3 192 0,-1-3-64 15,1 2-128-15,-1 2 128 0,0-1-128 0,-1-1 128 16,0 4-128-16,0 0 0 0,-1 0 0 0,-1 6 128 15,0 0-128-15,0 0 128 0,1-6-128 0,-1 6 128 16,0 0-128-16,0 0 0 0,0 0 144 0,0 0-144 16,0 0 128-16,0 0-128 0,0 0 128 0,0 0-128 15,-7 3 128-15,1 0-128 0,0 3 128 16,0 1-128-16,0 4 0 0,1 2 0 0,1 1 0 0,-1 5 0 16,0-1 0-16,-1 4 0 0,3 1 0 0,-1 0-128 15,2 3 128-15,-1 1 176 0,1 2-48 0,1 3 0 16,0-1-128-16,1 2 0 0,-2 0 0 0,1 0 0 0,0 2 0 15,0-3-224-15,0-1 48 0,-2-4 16 16,1-2 160-16,1-4 0 0,0-3 0 0,-1-2 0 0,1-2 144 0,-1-4-144 16,1-1 192-16,-1 0-192 0,1-3 256 0,1-6-64 15,-1 8-16-15,1-8 0 0,0 0 144 0,0 0 48 16,0 0 0-16,0 0 0 0,0 0 48 0,0 0 16 16,0 0 0-16,0 0 0 0,0 0-112 0,0 0 0 15,0 0-16-15,4-4 0 0,0 0-96 0,1-2-16 16,0-1 0-16,0 1 0 0,1-2-64 0,-1-2 0 15,4 1-128-15,-1-3 192 0,0 3-192 0,1-3 0 16,1-3 128-16,1 4-128 0,0 0 0 0,1-1 0 16,1 0 0-16,0 3 0 0,0-1 0 0,0 2 0 15,2-4 0-15,0 2 0 0,0 2 0 0,0 1-128 16,0 1 128-16,-1 0 0 0,0 0-128 0,0 3 128 16,1-3 0-16,-1 3 0 0,1 1-160 0,1 1 160 15,-1 1-128-15,1 0 128 0,-2 0 0 0,-1 3-128 16,0 0 128-16,-1 3 0 0,0 0 0 0,-2 1 0 15,1 2 0-15,-3 3-128 0,-1 0 128 0,-1 0 0 0,-1 3 0 16,-2 3 0-16,-3 0 0 0,-2 3 0 0,-1 1 0 0,-3-3 128 16,-2 4-128-16,-1 1 176 0,0-1-176 0,-2 3 192 15,-1-1-192-15,-2 0 160 0,-1 1-160 0,-1-1 160 16,2 0-160-16,-2 2 160 0,0-1-160 0,-1-1 160 16,3-1-160-16,-3-3 0 0,2-2 0 0,-2-1 128 15,1-3-528-15,-1-1-112 16,2-2-32-16</inkml:trace>
  <inkml:trace contextRef="#ctx0" brushRef="#br0" timeOffset="716658.6049">4738 10916 23951 0,'0'0'1056'0,"0"0"224"0,0 0-1024 0,0 0-256 16,0 0 0-16,0 0 0 0,0 0 160 0,0 0-32 15,0 0 0-15,0 0 0 0,0 0-128 0,0 0 128 16,0 0-128-16,0 0 128 0,0 0-128 0,0 0 0 16,0 0 0-16,-1 6-176 0,-1 1 176 0,4 1 0 15,1-2 0-15,-1 3 0 0,4-2 0 0,0-1-128 16,0 3 128-16,1 0-128 0,1-2 128 0,1 3-128 16,-1 0 128-16,2-1-128 0,-1 1 128 0,2 2-128 0,0-3 128 15,-2 3-128-15,1 0 128 0,0 2 0 0,-1-3 0 0,0 1 0 16,-2 0 0-16,2-1 0 0,-3-1 0 15,-1 2 0-15,0-3 0 0,0 3 0 0,-3-2 128 16,1-1-128-16,-1-1 0 0,-2 1 0 0,0-2 0 16,0-1 0-16,-1 2 176 0,1-8-48 0,0 0 0 0,-5 6 0 15,0-2-128-15,5-4-176 0,0 0 48 0,-9 0 0 32,-1-3-2368-32,-19-9-448 0,-9-3-112 0,31 8-16 0</inkml:trace>
  <inkml:trace contextRef="#ctx0" brushRef="#br0" timeOffset="716796.6965">4747 10776 19119 0,'0'0'416'0,"1"-6"96"0,2 0 0 0,-1 0 32 0,2-6-544 0,0 0 0 0,2 3 0 0,2-3 0 0,0 0 256 0,1-1-48 16,2-1-16-16,1-2 0 0,1 1-352 0,1 0-80 16,3-1-16-16,-1 2-8288 15</inkml:trace>
  <inkml:trace contextRef="#ctx0" brushRef="#br0" timeOffset="717119.6119">5112 10892 21183 0,'0'0'944'0,"0"0"192"0,0 0-912 0,0 0-224 0,0 0 0 0,0 0 0 0,0 0 0 0,0 0 0 15,0 0 0-15,0 0 0 0,0 0 304 0,0 0 16 0,0 0 0 0,0 0 0 16,0 0-320-16,2 0-256 0,4-6 64 0,1-7 0 15,-9 4 192-15,2 1 0 0,0-2 0 0,1-11 0 16,-2 3 0-16,1 8 0 0,-1-5 0 16,1 3-9600-16</inkml:trace>
  <inkml:trace contextRef="#ctx0" brushRef="#br0" timeOffset="717306.9972">5114 10613 8751 0,'-5'3'384'0,"1"-3"80"0,-1 2-464 0,1-2 0 16,-1 4 0-16,2-2 0 0,1 2 768 0,-2-1 48 15,3 3 16-15,1 2 0 0,-3 2-672 0,2-4-160 16,0 1 0-16,0 10 0 0,-2 2 0 0,0-8 0 16,-1 5 0-16,2 2 0 0,0 1 1520 0,-1 4 272 15,1 2 48-15,1 3 16 0,-4-2-1488 0,3 1-368 16,0-2 0-16,0 0 0 0,-2 1 128 0,1-1-128 16,4 2 128-16,1 1-5632 15,2-1-1104-15</inkml:trace>
  <inkml:trace contextRef="#ctx0" brushRef="#br0" timeOffset="717909.2914">6192 10634 22575 0,'78'17'496'0,"-78"-17"96"0,1 7 32 0,1-1 16 0,0 3-512 0,-1-2-128 0,-1-1 0 0,0 2 0 0,0 2 176 0,0-1 16 16,1 3 0-16,1 0 0 0,-1 0-192 0,-1 1 0 15,0 1 0-15,-1-1 0 0,-1-5 0 0,2-1 0 0,0-1 0 16,0-6 0-16,0 0 240 0,0 0 16 15,0 0 0-15,0 0 0 0,0 0-256 0,0 0 0 0,0-3 0 16,-15-16 0-16,-15-5 0 0,28 15 0 0,13-6 0 0,10-15 0 16,-13 2 0-16,-5 16 0 0,-1-3 0 0,0-18 0 15,-2 5 0-15,0 14 0 0,-1 1 0 0,1-1 0 16,0-3 608-16,-2-1 80 0,-3 1 16 0,1-2 0 16,7 3-512-16,-1 2-192 0,-2 2 128 0,0 3-128 15,0-1 240-15,-1 7-48 0,-3 0 0 16,4 3 0-16,0 0 0 0,0 6 0 0,-2 6 0 15,2 3 0-15,1 4-192 0,0 2 0 0,1 1 0 0,-2 4-160 16,2-1 160-16,-1 2 0 0,-2-2 128 0,1 7-128 16,1 2 0-16,-1-6 0 0,-1-1 0 0,-3-3 0 15,-1-2 0-15,1-3 0 0,8 1-176 0,0-5 176 16,1 1-1056 0,-3-5-112-16,2 1-32 0</inkml:trace>
  <inkml:trace contextRef="#ctx0" brushRef="#br0" timeOffset="719199.1111">6731 10567 18543 0,'0'0'816'0,"-6"-3"176"0,0-2-800 16,1 1-192-16,0-2 0 0,2 0 0 0,-1 0 608 0,1 0 80 15,0 1 16-15,2 1 0 0,0-2-272 0,1-1-48 16,0-1-16-16,1-2 0 0,0 1-208 0,2 0-32 16,0 2-128-16,1-4 192 0,2 2-32 0,0 0-16 15,2-3 0-15,4-1 0 0,0-2 32 0,1 3 0 16,1 3 0-16,2 1 0 0,-1 1-176 0,0 1 0 15,2 3 0-15,1 3-176 0,0 5 176 0,-4 1 0 16,0 3 0-16,-1 4 128 0,0 2-128 0,-2 4 0 0,-2 4 0 16,0 2 0-16,-2 3 0 0,0 8 0 15,-1 4 0-15,-4 1-128 0,-2 2 128 0,-1-4 176 0,-4 0-48 0,-1-2 0 16,1-4-128-16,-3-2 0 0,0-4 0 0,0-5 0 16,-2-4 0-16,2-3 128 0,0-3-128 0,-1-3 128 15,2-3 64-15,0 0 0 0,1-3 0 0,6-3 0 16,0 0 512-16,-6-3 96 0,0-3 32 0,3-2 0 15,-1-1-272-15,2-1-48 0,1-2-16 0,1-1 0 16,0-5-208-16,1 1-32 0,1-2-16 0,1-2 0 16,0 0-64-16,1 0-16 0,0-1 0 0,1 1 0 15,0 2 80-15,0-1 16 0,-1 1 0 0,1-1 0 16,0-2-256-16,-2 3 0 0,1 1-144 0,-2-1 144 16,2 2 0-16,0-1 0 0,-1 2 0 0,1 1 0 15,-2-1 0-15,0 2 0 0,1 1 0 0,-1 1 0 0,-1 0 0 16,1 1 0-16,-1 1 0 0,0 2 0 0,0 1 0 15,-2 1 0-15,1 6 160 0,0 0-160 0,0 0 0 0,0 0 128 16,0 0-128-16,0 0 0 0,0 0 0 0,0 0 0 16,3 9 0-16,1 3 0 0,1 4-176 15,0-1 48-15,0 6 0 0,1 3 0 0,2 3 128 0,0 4-128 16,1 0 128-16,1 2-128 0,0 3 128 0,-1-2 0 16,-2 2 0-16,1 1 0 0,4-2 0 0,0 0 0 15,1-2 0-15,0-1 0 16,1-3-1728-16,1-6-432 0,1 1-80 0</inkml:trace>
  <inkml:trace contextRef="#ctx0" brushRef="#br0" timeOffset="719654.78">7524 10695 32127 0,'-16'-3'1424'0,"10"0"304"0,1 2-1392 0,5 1-336 0,-6-2 0 0,1 1 0 16,0-2 0-16,5 3 0 0,0 0 0 0,0 0 0 16,0 0 0-16,0 0 0 0,0 0 0 0,-6 0 0 15,6 0-192-15,0 0 64 0,0 0 0 0,-5 4 0 16,2 2 0-16,-1 2 0 0,2 2 0 0,0 1 0 0,-1 2 128 15,1 2-208-15,-1-2 80 0,0 2 128 0,0 3 0 0,0-3 0 16,-1 3 0-16,2-2 0 0,0-2 0 0,0-1 0 16,1-4 0-16,0 0 0 0,1-9 0 0,0 0 0 15,0 0 0-15,0 0 0 0,0 0 0 0,0 0 128 16,0 0-128-16,0 0 128 0,6 6-128 0,0-4 0 16,-6-2 0-16,7 1 0 0,1 2-128 0,1 0 128 15,-1 0-160-15,3 2 160 0,-1-1-160 0,2 2 160 16,0 1-160-16,0 1 160 0,-1 2 0 0,0 2-144 15,-1 0 144-15,-1 0 0 0,0-1 0 0,-2 5 0 16,-1-1 0-16,-3 1 0 0,0-1 0 0,-3 3 0 16,0-3 128-16,-1 1-128 0,-2-1 160 0,1-1-32 15,-3 2-128-15,-1-7 192 0,0 1-192 0,0-2 128 0,-1-2-128 0,-1-2 0 32,0-2-1280-32,-1 0-336 0,1-4-80 0</inkml:trace>
  <inkml:trace contextRef="#ctx0" brushRef="#br0" timeOffset="720109.9505">7870 10770 15663 0,'0'0'1392'0,"0"0"-1120"0,2-4-272 0,-2 4 0 0,2-5 832 15,0-1 96-15,0 0 32 0,-1 1 0 16,0 1-624-16,-1 4-112 0,0-6-32 0,0 6 0 0,0 0 128 0,0 0 32 16,0 0 0-16,-5-3 0 0,5 3 224 0,-7-2 64 15,0 0 0-15,0 4 0 0,7-2-288 0,-7 4-48 16,0 0-16-16,1-1 0 0,-1 3 272 0,-1 0 48 16,1 0 16-16,0 2 0 0,-1 0-240 0,1 0-32 15,1-1-16-15,0-1 0 0,1 2-144 0,2-2-48 16,-1 1 0-16,2 2 0 0,2-3 48 0,1 1 0 15,0-1 0-15,1 2 0 0,3-2-64 0,1 1 0 16,0 1 0-16,1-2 0 0,0 4-128 0,0-2 192 16,3-1-192-16,-1 1 192 0,1 0-192 0,1 0 0 0,2 1 0 0,-2 1 0 15,4 2 0-15,-1-3 128 16,-1 3-128-16,0-2 0 0,0 0 0 0,-1 0 0 0,-1 2 0 0,-2 0 0 16,1-3 128-16,-2 4-128 0,-1-1 0 0,-2 0 128 15,0 1-128-15,-3 1 128 0,0-2-128 16,-2 0 128-16,-1-5-128 0,-1 1 0 0,-1-1 144 0,0-1-144 15,-2 0-176-15,5-6-96 0,-8 3-32 0,1-3 0 32,-2-3-2688-32,3 0-528 0,-1-9-128 0,-5 0 0 0</inkml:trace>
  <inkml:trace contextRef="#ctx0" brushRef="#br0" timeOffset="720271.7691">7905 10497 29535 0,'1'-9'1312'0,"0"3"272"0,3 0-1264 0,2-3-320 16,2-3 0-16,2 3 0 0,3-4 128 0,1-1-128 16,4-2 192-16,1 1-192 0,1-3 0 0,0-1-176 15,3-1 0-15,-2-2-8576 16,-1 1-1712-16</inkml:trace>
  <inkml:trace contextRef="#ctx0" brushRef="#br0" timeOffset="723634.7399">9589 9781 25567 0,'0'0'1136'0,"0"0"224"0,-7-6-1088 0,0 0-272 15,7 6 0-15,0 0 0 0,0 0 192 0,0 0-32 16,0 0 0-16,0 0 0 0,0 0-160 0,-11 3 0 15,11-3 0-15,-8 7 0 0,2 4-160 0,0 4-16 16,3 3 0-16,0 4 0 0,2 6 176 0,2 4-208 16,2 2 80-16,0 5 128 0,3 2-176 0,1 4 176 15,4 2-128-15,-2 2 128 0,3 1 0 0,0-3 0 16,2 0 0-16,0-6 0 0,1-4 0 0,-1-6 0 16,2-4 0-16,-2-7 0 0,1-4 0 0,0-3 176 0,0-4-176 15,-1-3 192-15,0-1-192 0,1-5 0 16,-1 0 0-16,0-5 0 0,-1-1 192 0,-1-3-64 0,0-1 0 0,-1-2 0 15,-1-3 272-15,0 0 48 0,-1 0 16 16,-1 2 0-16,-1-2-208 0,-3-1-32 0,0 2-16 0,-3 1 0 16,-1-1 112-16,-1-2 32 0,-3 3 0 0,-2-1 0 15,-1 1 64-15,-1-1 16 0,-3 2 0 0,-1 2 0 16,-1-1-240-16,-1 1-64 0,-1 2 0 0,-3 2 0 16,2 0-128-16,1 2-272 0,1 1 64 0,0 0 16 15,-1 3-64-15,2 0 0 0,1 0 0 0,1 3 0 16,0-3 128-16,1 3 128 0,2 0-208 0,8-3 80 15,-7 3 128-15,7-3-160 0,0 0 160 0,0 0-160 16,0 0-32-16,0 0 0 0,0 0 0 0,0 0 0 16,0 0-320-16,5-6-64 15,2 0 0-15,1-3-16 0,3-1 432 0,1-2 160 0,0 3 0 0,1-3-144 0,0-2-32 16,2 1 0-16,0-3 0 0,2 5 0 0,1-4 176 16,0 2 0-16,-2-1 128 0,1 1-128 0,0 1 224 0,0 0-32 15,2 3 0-15,0-3 0 0,-1 2-16 16,-1 1-16-16,-2 1 0 0,1 0 0 0,-1 2-160 0,-2 4 128 15,-1-1-128-15,-2 4 128 0,-1 1-128 0,1 2 0 16,-3 2 0-16,-1 2 128 0,0 1-128 0,-2 3 0 16,0 4 0-16,-1 1 0 0,0 1 0 0,-1 1 0 15,1 5-144-15,-1 1 144 0,0 2 0 0,2 1 0 16,-1-5 0-16,0-1 0 0,-1-3 0 0,2 1 0 16,-1-4 0-16,1 1 0 0,-1-4 0 0,3-1 0 15,-1-3 176-15,0 0-176 0,1-3 0 0,1 1 0 16,1-5 0-16,0 2 0 0,2-4 0 0,-1 0 128 0,1-4-128 15,-1 2 0-15,1-4 208 0,-1 0-64 0,0 0-16 16,-1-1 0-16,2-1 0 0,-2 1 0 0,0-2 0 16,-2 0 0-16,1-3-128 0,-1 2 192 0,0-2-192 0,-1 1 192 15,-2-1 112-15,0-1 16 0,-1-2 16 0,-2 2 0 16,0-2-32-16,-1 1-16 0,-1-2 0 0,-3 1 0 16,-1-1-96-16,-1 1 0 0,-1 1-16 0,-2-2 0 15,1 3-176-15,-3-1 0 0,1 2 0 0,1-1 0 16,0 1 0-16,-2 3-272 0,0-3 64 0,1 4 16 15,1 0 0-15,0 0 16 0,2 2 0 0,1 3 0 16,1 0-96-16,6 3-32 0,-6-3 0 0,6 3 0 16,0 0-336-16,0 0-64 0,0 0 0 0,0 0-16 15,0 0-1072-15,0 0-192 16,3-6-64-16</inkml:trace>
  <inkml:trace contextRef="#ctx0" brushRef="#br0" timeOffset="724307.6494">10614 9653 6447 0,'12'-6'272'0,"-8"4"80"0,2-2-352 0,2-2 0 16,-1 4 0-16,0-2 0 0,-1-2 1344 0,-2 3 208 15,1-3 48-15,-5 6 0 0,0 0-1136 0,0 0-208 16,4-2-64-16,-4 2 0 0,0 0 448 0,0 0 64 16,0 0 32-16,0 0 0 0,-3-6 448 0,0 2 96 15,-2 0 0-15,0 2 16 0,5 2-320 0,-8-3-64 16,2 0-16-16,-1 0 0 0,0 3-128 15,0-3-16-15,1 2-16 0,6 1 0 0,-7-2-464 0,0 2-80 0,1-3-32 0,6 3 0 16,-8 0-32-16,8 0 0 0,-7 0 0 16,0 0 0-16,7 0-128 0,0 0 0 0,-7 3 0 0,7-3 0 15,0 0 0-15,0 0 0 0,0 0-144 0,-7 0 144 16,7 0 0-16,0 0 0 0,0 0 0 0,0 0 0 16,0 0 144-16,0 0-144 0,0 0 128 0,0 0-128 15,0 0 144-15,0 0-144 0,0 0 160 0,0 0-160 16,0 0 144-16,0 0-144 0,0 0 128 0,0 0-128 15,0 0 0-15,0 0 0 0,0 0 0 0,0 0 0 16,0 0-240-16,0 0 32 0,0 0 0 0,0 0 0 16,0 0-112-16,0 0 0 0,0 0-16 0,0 0 0 15,0 0 160-15,0 0 48 0,0 0 0 0,0 0 0 16,0 0 128-16,0 0 0 0,0 0-144 0,0 0 144 0,1 7 0 0,-1-7 0 16,1 8 0-16,-1-2 128 0,2 2-128 0,-2-1-256 15,0 2 64-15,0 0 16 0,0 3 176 0,-2 1 0 16,1-1 0-16,1 4 0 0,-1-2 0 0,0 4 0 15,1-2 0-15,0 2 128 0,0 2-128 0,1-1 0 16,0-1 0-16,2 3 0 0,1-2 0 0,0-1 0 16,-1-2 0-16,2 1-128 0,1-1 128 0,0-1 256 15,1-1-64-15,0-4-16 0,0-1-176 0,1-5 0 16,-1 1 0-16,1-2 0 0,3 0 432 0,-2-3 0 16,-1-3 0-16,1 0 0 0,-1-2-48 0,-1-1-16 15,0 1 0-15,-1-3 0 0,0-1 80 0,-1-1 0 16,0-2 16-16,-2 0 0 0,0 0 0 0,-2-2 0 15,0 3 0-15,-2-3 0 0,-2 1 96 0,0-1 16 16,-1 2 0-16,-2-3 0 0,0-1-112 0,-1 3-16 16,-1-1 0-16,-2 2 0 0,1-1-144 0,-2-1-48 0,1 1 0 0,-2 1 0 15,1 0-256-15,0 0 0 0,1 0 0 0,-1 3-144 16,2-3-176-16,0 2-48 0,0 1 0 0,2 1 0 31,1-2-1712-31,1 4-352 0,1-3-64 0,-2 3-10368 0</inkml:trace>
  <inkml:trace contextRef="#ctx0" brushRef="#br0" timeOffset="724558.9969">11017 9119 13823 0,'0'0'1216'0,"0"0"-960"0,0 0-256 0,0 0 0 15,0 0 3296-15,6-2 608 0,0 2 128 0,0 0 32 16,-6 0-3024-16,7 3-592 0,0 3-128 0,1 2-32 0,-2 4-144 0,-1 1-16 15,1 3-128-15,0 2 192 0,-1 1-192 0,0 4 144 16,0 5-144-16,1 1 128 0,-2 4-128 0,1 1 128 16,1 3-128-16,0 2 128 0,0-3-128 0,0 4 0 15,1-4 0-15,-1 1 128 0,1 0-128 0,-1 2 128 16,0-2-128-16,-1 1 128 16,-1-1-480-16,1-4-96 0,-1-2-32 0,-1 0 0 15,1-2-880-15,-2-5-176 0,1-2-48 0,0-3 0 0</inkml:trace>
  <inkml:trace contextRef="#ctx0" brushRef="#br0" timeOffset="724842.5127">11288 9321 24639 0,'0'0'544'0,"0"0"112"0,0 0 32 0,0 0 0 0,0 0-560 0,0 0-128 0,0 0 0 0,0 0 0 15,0 0 0-15,4 10 0 0,-2 0 0 0,-3 5 0 16,0 3 0-16,-3 7 0 0,-1 5 0 0,1 4 0 16,-5 4 0-16,2-1 0 0,-1 6 0 0,1-3 0 15,1 2 0-15,-1-2 128 0,2 1-128 0,1-4 128 16,2-3-128-16,1-7 0 0,1-3 0 0,1-5-176 16,1-4 304-16,2-3 48 0,1-3 16 0,1 0 0 15,2-3-64-15,0-3 0 0,4 1 0 0,1 0 0 16,4 0-128-16,1 0 0 0,2 2 0 0,1-1-176 15,3 1-224-15,1 3-48 0,1 0-16 16,-6 3 0-16</inkml:trace>
  <inkml:trace contextRef="#ctx0" brushRef="#br0" timeOffset="726823.0574">3286 13423 4607 0,'0'0'400'0,"0"0"-400"0,0 0 0 0,0 0 0 15,0 0 1680-15,0 0 256 0,0 0 48 16,0 0 16-16,-7 0-1536 0,0 2-304 0,7-2-160 0,0 0 160 15,0 0-160-15,-7 0 0 0,7 0 0 0,-6 0 0 16,6 0 0-16,0 0 128 0,0 0-128 0,-6 2 128 16,6-2 112-16,-7 0 16 0,7 0 0 0,-8 2 0 15,2-2-64-15,6 0-16 0,0 0 0 0,-5 2 0 16,5-2-176-16,-6 4 0 0,6-4 0 0,-6 2 0 16,6-2 0-16,-6 6 128 0,6-6-128 0,-5 4 128 15,5-4 80-15,0 0 16 0,-5 2 0 0,5-2 0 0,0 0 96 0,0 0 0 16,0 0 16-16,0 0 0 0,0 0 112 0,0 0 32 15,0 0 0-15,0 0 0 0,0 0-144 0,5-2-16 16,2-2-16-16,0-2 0 0,3 0-96 0,-1 0-16 16,2 0 0-16,1-3 0 0,2 3-16 0,0-2-16 15,2-2 0-15,-1 2 0 0,-1 1-160 0,2-2 160 16,-1 0-160-16,1 3 160 0,-1 0-160 0,2 3 0 16,2 0 0-16,-1 3 0 0,-1 0 0 0,0 6 0 15,1 0 0-15,0 2 0 0,-1 5-192 0,-1 2 192 16,0 4-192-16,0 1 192 0,-2 2-224 0,-1 4 80 15,-2 2 16-15,-2-3 0 0,1 0 304 0,-3 2 64 16,-2-1 16-16,-2-1 0 0,1-4-256 0,-2 1 128 16,-1-1-128-16,-1-3 0 0,0 0 128 0,0-3-128 15,-1 1 0-15,0-5 0 0,1 1 192 0,-1-2-48 16,1-1-16-16,0-3 0 0,0-6 176 0,0 0 16 16,0 0 16-16,0 0 0 0,0 0 128 0,0 0 32 0,3-6 0 0,1-1 0 15,1-4-176-15,-1 2-16 0,2-4-16 0,0 1 0 16,0-2-96-16,0-2 0 0,-1 1-16 0,2-3 0 15,-1 0-48-15,0-1-128 0,0-2 192 0,-1 0-64 16,1-3-128-16,-1 0 128 0,0-1-128 0,0 0 128 16,1 2-128-16,-1-1 0 0,-1-1 144 15,1 0-144-15,0 1 0 0,0 0 0 0,-1 2 0 0,1-1 0 16,-1 2 0-16,-1 2 0 0,1 4 0 0,-3 0 0 16,1 2 0-16,0 1 128 0,-2 3-128 15,0 3 0-15,0 6 128 0,0 0-128 0,0 0 160 0,0 0-160 16,0 0 176-16,0 0-176 0,0 0 192 0,-6 4-192 15,1 1 0-15,0 5 0 0,2-2 0 0,0 4 0 16,1 1 0-16,1 3 0 0,-1 4 0 0,2-1 0 0,3 2 0 0,0 1-144 16,2-1 144-16,1 0 0 15,1 2 0-15,2-1 0 0,-1 0 0 0,1 1-128 0,2-4 128 0,0 2 0 16,-1-4 0-16,2 0 0 0,1 1 0 0,2-4 0 16,0 2 0-16,0-3 128 0,1 1-128 0,-1-2 0 15,2-3 0-15,0 1 128 16,-1-2-608-16,2-2-112 0,0-2-32 0</inkml:trace>
  <inkml:trace contextRef="#ctx0" brushRef="#br0" timeOffset="727246.0722">4360 13546 26719 0,'0'0'576'0,"0"0"128"0,0 0 32 16,0 0 32-16,0 0-624 0,0 0-144 0,0 0 0 0,0 0 0 0,0 0 128 0,1 8 0 0,2-2 0 0,0 2 0 0,3 1-128 0,1 3-176 16,1 4 48-16,0-1 0 15,3 3 128-15,0 1 0 0,0 5 0 0,-3-7 128 0,2 5-128 0,-1 3 0 16,2 1 0-16,1-1 0 0,0 2 0 0,0 4 0 15,0-1 0-15,3 6 0 0,-2 1 0 0,-2-4 0 16,-1-2 0-16,-1-1-128 0,-1-3-112 0,-2 1-16 16,0-7 0-16,-3 0-7504 15,1-3-1520-15</inkml:trace>
  <inkml:trace contextRef="#ctx0" brushRef="#br0" timeOffset="727753.9629">4842 13398 18191 0,'0'0'384'0,"0"0"96"0,0 0 16 0,0 0 32 0,0 0-528 0,0 0 0 0,0 0 0 0,0 0 0 16,0 0 320-16,0 0-64 0,-11 4 0 0,11-4 0 15,-9 3-96-15,9-3-32 0,-8 8 0 0,-1-2 0 16,3 2 320-16,2 2 48 0,-1 2 16 0,3 4 0 0,-1 0-512 0,2 7 0 16,0 4 0-16,2 2 0 0,0-2 0 0,0 4 0 15,3 2 0-15,-2 0 0 0,2 0 0 0,-1 3 0 16,2-5 0-16,2 0 0 0,0-2 0 0,2-1 0 15,0-3 0-15,1-2 0 0,0-1 0 0,1-3 0 16,1-1 0-16,-1-4 0 0,-1-1 144 0,0-5-144 16,-1 2 128-16,2-7-128 0,-1 2 192 0,-2-4-64 15,-1-1 0-15,0-3 0 0,-2-1 160 0,-3 2 32 16,1-2 0-16,-2-2 0 0,1-2 144 0,0 1 48 16,0-2 0-16,-1 2 0 0,-1-3 96 0,0-2 32 15,-1 1 0-15,-1-1 0 0,0 3-256 0,1-3-64 16,1 1 0-16,-2 6 0 0,-2-3-96 0,0 2-32 15,-1-2 0-15,-1 3 0 0,-2 0-192 0,1 4 0 16,1-1 0-16,-2 4 0 16,0 4-368-16,1 1-112 0,-2 1-32 0,1 6 0 15,0 0-1680-15,-1 5-352 0,2 1-64 0,0 1-16 0</inkml:trace>
  <inkml:trace contextRef="#ctx0" brushRef="#br0" timeOffset="728118.51">5038 13374 27407 0,'0'0'592'0,"0"0"128"0,0 0 32 0,0 0 32 0,0 0-624 0,0 0-160 0,-2-6 0 0,0 0 0 0,2-1 0 0,2-1-176 0,-5-1 48 0,2-3 0 16,0 0-720-16,0-1-144 0,0-3-32 0</inkml:trace>
  <inkml:trace contextRef="#ctx0" brushRef="#br0" timeOffset="728354.7762">5006 12979 22335 0,'0'0'496'0,"0"0"96"0,0 0 32 0,0 7 0 0,-1-1-496 0,1 2-128 0,-1-2 0 0,2 4 0 0,0-1 528 16,-1 1 96-16,1 4 16 0,-1 2 0 0,1-1-464 0,1 6-176 16,-2 1 128-16,0 1-128 0,0 2 128 0,1 1-128 15,0-1 128-15,0 3-128 0,-2-1 0 0,0 0 0 16,0 1 0-16,-1-3 0 0,0 1 0 0,1 2 0 15,1 2 0-15,-1-1 0 16,2 2 0-16,0 0 0 0,0-1 0 0</inkml:trace>
  <inkml:trace contextRef="#ctx0" brushRef="#br0" timeOffset="728954.6027">4821 13232 23727 0,'78'8'512'0,"-78"-8"128"0,6-2 0 0,2-2 32 0,3 2-544 0,2-4-128 0,3 2 0 0,0-2 0 15,1 1 0-15,-4 1-176 0,1-2 48 0,0-2 0 31,2 1-320-31,-2-3-48 0,-2-4-16 0,-5 1 0 0</inkml:trace>
  <inkml:trace contextRef="#ctx0" brushRef="#br0" timeOffset="729810.1812">6223 12603 10127 0,'15'0'896'0,"-12"0"-704"0,-5 0-192 0,4-3 0 16,2 0 0-16,-4 0 0 0,0 3 0 0,0 0 0 16,4 0 0-16,-2 0 0 0,-2 0 0 0,0 0 0 15,0 0 0-15,0 0 0 0,1-3 0 0,1 1 0 16,0-4 0-16,-2 6 0 0,0-8 0 0,0 4 0 0,0-3 0 0,1 1 0 16,0 0 0-16,3-10 0 0,-4 4 0 15,0 7 0-15,0 5 0 0,0 0 0 0,-19-6 0 0,19 6 0 16,0 0 0-16,4 2 0 15,-2 2 4128-15,1-2 800 0,0 4 144 0,-1 1 48 0,1 1-4208 0,-3 5-912 16,0-1 0-16,1 10 0 0,-1 1-176 0,-1 7 176 16,-2-2-128-16,3 2 128 0,5 1-240 0,-4-1 48 15,-2 1 0-15,0-7 0 0,2 0 192 0,-1-2-144 16,0-7 144-16,0-1-128 0,1-4 128 0,1-1 0 16,-2-3 0-16,0-6 0 0,0 0 0 0,0 0 176 15,0 0-48-15,0 0 0 0,0 0 208 0,0 0 48 16,0 0 0-16,0-6 0 0,0-3-64 0,-1-1 0 15,0-2 0-15,0-2 0 0,-1-1-144 0,0-1-48 0,5 1 0 0,-2-3 0 16,-1-1-128-16,1-1 0 0,0-2 0 0,0 1 0 16,1 0 128-16,-4-3 0 0,2 1 0 0,0 2 0 15,0-3-128-15,-1 3 128 0,-1-4-128 0,0 1 128 16,4 3-128-16,-7 1 0 0,-8 1 0 0,7 1-176 16,10-1 176-16,2 5 0 0,-3-2 128 0,0 4-128 15,-2 3 128-15,-1-1-128 0,0 2 128 0,0 1-128 16,1 1 176-16,-1 4-48 0,-2-2 0 0,2 4 0 15,0 0-128-15,0 0 0 0,0 0 0 0,0 12-176 16,1 1 48-16,-1 1 0 0,0 2 0 0,0 3 0 16,0 4 128-16,0 1-128 0,1 4 128 0,0 6-128 15,-1-1 128-15,0 0 176 0,1-2-48 0,-1-5 0 16,-1-4-128-16,0 0 0 0,1-2-160 0,0 2 160 0,-1-1-256 16,1-2 64-16,1-1 0 0,0 0 0 15,0-4-2288-15,-2-3-448 16,-2-3-80-16</inkml:trace>
  <inkml:trace contextRef="#ctx0" brushRef="#br0" timeOffset="730280.8619">6502 12739 21823 0,'-13'-2'960'0,"6"0"208"0,-2 0-928 0,0 0-240 0,-1-2 0 0,4 1 0 0,-1-2 688 0,0 2 80 0,0-1 32 0,2 2 0 16,-1-2-288-16,0 2-64 0,3-2-16 0,-2 1 0 15,1-2-48-15,3 1-16 0,1 4 0 0,0 0 0 16,0 0-48-16,1-6-16 0,3 3 0 0,-4 3 0 15,5-6-176-15,-2 3-128 0,3 0 144 0,-1 1-144 16,1 0 0-16,1 2 0 0,1 0 0 0,1 2 0 16,-2 0 0-16,1 4 0 0,2 0 0 0,-2 1-160 15,1 5 160-15,0 0-160 0,0 3 160 0,0 3-160 16,-1 6 160-16,-1 3-160 0,0-2 160 0,-1 0-160 16,-1 1 160-16,0-1 0 0,-2-1 0 0,-1-3 0 15,1-3 128-15,-2-3-128 0,0 1 160 0,2-5-160 0,-2 1 128 16,1-2-128-16,1-3 0 0,0 1 144 0,1-2 80 15,0 0 16-15,1-5 0 0,0 2 0 0,1-3 16 16,0-3 0-16,0 0 0 0,1-1 0 0,0-2-256 0,0-2 128 16,0 1-128-16,1-5 0 0,1 0 0 0,-1 0 0 15,2-1 0-15,-2-1 0 16,1 1-3072-16</inkml:trace>
  <inkml:trace contextRef="#ctx0" brushRef="#br0" timeOffset="730756.0766">6859 12665 9215 0,'0'0'400'0,"0"0"96"0,-1-8-496 0,-2 2 0 0,2 1 0 0,1-1 0 15,1 0 3360-15,2 0 576 0,-1 0 112 0,1 2 32 16,-1-2-3392-16,0 3-688 0,2-3 0 0,-4 6-256 16,3-3 32-16,-3 3 0 0,4-3 0 0,-4 3 0 31,0 0-416-31,0 0-96 0,0 0-16 0,0 0 0 0,0 0 560 0,6 3 192 0,-1 3 0 0,-2 3-144 16,1 0 144-16,-2 7 0 0,1 1 0 0,-1 6 0 0,2 3 240 0,-1 1-32 15,1 2 0-15,-1 3 0 0,2-1 96 16,0 0 16-16,-1-2 0 0,1-1 0 0,2-5-96 15,-1-1-16-15,1-3 0 0,1-2 0 0,-1-3 96 0,-1 0 16 16,1-2 0-16,0 0 0 0,2-5 16 0,0-1 16 16,-2 0 0-16,0-3 0 0,0-1-96 0,1 2 0 15,2-4-16-15,-3 0 0 0,-7 0-64 0,6-1-16 16,1-4 0-16,-1 2 0 0,-1 0 160 0,-1 0 48 16,-1-3 0-16,-1 0 0 0,-1 0 64 0,1-1 16 15,-2 1 0-15,-2 0 0 0,0-3-16 0,0 2 0 16,-1 1 0-16,-2 0 0 0,0-2-176 0,-3 2-16 15,1 3-16-15,-1-1 0 0,0-1-224 0,-2 4 0 16,1-1 0-16,-1 2 0 16,2 0-400-16,-2 2-128 0,1 4-32 0,1 0 0 15,-1 1-1616-15,5 5-320 0,5 18-64 0,-6-11 0 0</inkml:trace>
  <inkml:trace contextRef="#ctx0" brushRef="#br0" timeOffset="731390.0826">7304 12610 23951 0,'0'0'2128'0,"0"0"-1696"16,0 0-432-16,0 0 0 0,0 0 896 0,5-4 80 16,1-2 32-16,1 3 0 0,0-3-816 0,1 0-192 15,2 0 0-15,-1 0 0 0,2-2 0 0,0 1 0 16,-1-3 0-16,2-2 0 16,0 0-704-16,0 3-192 0,0-3-48 0,-3 3 0 15,1-3-368-15,-1 2-80 0,1 2-16 0,-2-4 0 16,1 5 464-16,-2-1 96 0,0-2 16 0,-2 4 0 15,-2 0 112-15,0 0 16 0,-3 6 16 0,0 0 0 0,0 0 336 0,0 0 64 0,-4-3 16 0,4 3 0 16,0 0 272-16,-5-3-160 0,-1 0 160 0,-1 3-128 16,0 0 128-16,1 0 176 0,0 2-48 0,0-2 0 15,-1-2-128-15,0 4 128 0,1-1-128 0,-2-1 128 16,2 3 64-16,0-3 0 0,6 0 0 0,-7 1 0 16,7-1 608-16,-7 2 128 0,1 1 32 0,6-3 0 15,0 0 144-15,-6 3 48 0,6-3 0 0,-5 6 0 16,5-6-192-16,-2 8-16 0,2 0-16 0,1 3 0 15,2 1-928-15,2 4 0 0,1 2-192 0,0 1 16 0,2 2 176 16,1 3 0-16,0 1 128 0,1 2-128 0,0 3 0 16,0 0 0-16,0-2 0 0,1 1 0 0,1 0 0 0,-1 1-128 15,1-3 0-15,-4 3 0 0</inkml:trace>
  <inkml:trace contextRef="#ctx0" brushRef="#br0" timeOffset="732017.8349">7764 12226 19343 0,'0'0'848'0,"-3"-5"192"0,1-5-832 0,2 2-208 0,-1-2 0 0,3 2 0 16,0 1 1792-16,2-1 304 0,2-2 64 0,2 4 16 15,-1-2-1776-15,2 2-400 0,-1 1 0 0,0 3 0 16,2-1 0-16,-1 2 0 0,2 1-192 0,1 1 192 16,0-1-128-16,0 5 128 0,-1-1 0 0,1 2-144 0,0 0 144 0,-1 3 0 15,-2 3 0-15,1 1-128 0,-2 1 128 16,2 2 0-16,-3-1 0 0,-1 0-128 0,-2 3 128 0,-1 0-128 16,-1 1 128-16,-1-1-128 0,-1 0 128 15,-1-2 0-15,0 1 0 0,0-4 0 0,-2-1 0 0,1-3 0 16,0-3 0-16,2-6 0 0,0 0 256 0,0 0-32 15,0 0 0-15,0 0 0 0,0 0 96 0,0 0 0 16,0 0 16-16,-4-6 0 0,2-1-128 0,-1-1-16 0,2-2-16 0,1-1 0 16,0 1-176-16,1-2 0 15,1-2 0-15,-1 1 0 0,0-1 128 0,0 1-128 16,2-3 128-16,-2 4-128 0,0-2 192 0,0 5-64 16,0-3 0-16,0 5 0 0,1 1 96 0,-2 6 16 15,0 0 0-15,0 0 0 0,0 0-80 0,0 0-16 16,6 3 0-16,-2 3 0 0,1 0-144 0,-1 6 0 0,-1 0-160 0,1 1 160 15,2 1 0-15,0 3-144 0,0 1 144 0,0-1 0 16,-2 2 0-16,1-1-160 0,0 0 160 0,-2-3 0 31,1 1-576-31,1-1 0 0,-1-1 0 0,1 0 0 16,0 0-752-16,0-5-144 0,-1 1-48 0</inkml:trace>
  <inkml:trace contextRef="#ctx0" brushRef="#br0" timeOffset="732444.5632">8311 12391 12895 0,'0'0'1152'0,"-3"-5"-928"16,3 5-224-16,-2-6 0 0,0-1 3328 0,-1 1 608 15,2 0 128-15,0 0 32 0,0 0-2896 0,1 6-576 16,0-6-112-16,0 6-32 0,0 0-320 0,0 0-160 15,0 0 160-15,0 0-160 0,0 0 0 0,0 0 0 16,0 0 0-16,0 0 0 0,0 0 0 0,0 0 0 16,0 8-176-16,-1 2 176 0,-1-1-192 0,0 3 192 15,1 2-192-15,-2-1 192 0,1 3-304 0,0-1 64 16,1 2 16-16,-3-2 0 0,0 1 64 0,2-4 16 16,0-2 0-16,0-1 0 0,2-1 144 0,0-8 0 0,0 0 128 0,0 7-128 15,0-7 0-15,0 0 0 0,0 0 0 0,3 2 128 16,-3-2-128-16,3 4 0 15,3-2 0-15,-1 2 0 0,1-1 0 0,0 2 0 16,1-1 0-16,0-1-128 0,2 3 128 0,-1 0 0 0,0-2 0 0,0 2-128 16,0 2 128-16,-1 1 0 0,0 1 0 0,0-1 0 15,-2 0 0-15,-2 0 0 0,1 1 0 0,-3 0 0 16,0 0 0-16,-1 2 0 0,-1-3 160 0,-1 0-160 16,0-2 144-16,-1 1-144 0,-2-1 128 0,0-1-128 15,1-2-208-15,-2 0-128 0,-1 0-32 0,7-4-7744 16,-6 0-1552-16</inkml:trace>
  <inkml:trace contextRef="#ctx0" brushRef="#br0" timeOffset="732905.9816">8661 12345 6447 0,'0'0'576'0,"0"0"-576"0,1-6 0 16,-1 6 0-16,0-8 2880 0,0 2 480 16,0 6 96-16,0 0 0 0,0 0-2208 0,0 0-448 15,0 0-96-15,0 0 0 0,0 0-384 0,0 6-64 0,0 5 0 16,-1-2-16-16,1 3-80 0,-1 3-16 0,0 1 0 0,1 2 0 15,1-1-144-15,-1 2 0 0,1 0 0 0,0 2 128 16,0 0-128-16,1 0 0 0,1-3 0 0,0 1 0 16,0-1 0-16,1 0 0 0,2-3 0 0,-2-2 0 15,1-1 0-15,1 0 128 0,1-4-128 0,-1-1 128 16,1-1-128-16,0 0 0 0,0 0 144 0,1-2-144 16,-1-2 0-16,-1-2 0 0,0 0 0 0,0 3 0 15,-1-6 128-15,0 1 0 0,0-2 0 0,0 1 0 16,-5 3 128-16,4-5 16 0,0-1 16 0,-2 1 0 15,-2 5-288-15,2-6 0 0,-1 0 0 0,-1 6 0 16,0 0 0-16,-3-6 256 0,0 4-48 0,-2-1-16 0,0-1 224 16,1 2 32-16,4 2 16 0,-9 0 0 15,1 0-464-15,-2 0 0 0,0 3-176 0,-1 1 176 16,0 0-1024-16,-4 2-64 16</inkml:trace>
  <inkml:trace contextRef="#ctx0" brushRef="#br0" timeOffset="738100.2512">9753 11796 22687 0,'0'0'1008'0,"0"0"208"0,0 0-976 0,-3-6-240 0,3 6 0 0,-3-6 0 16,2 0 704-16,1 0 112 0,0-2 16 0,1 4 0 16,2-3-192-16,0-1-48 0,2-1 0 0,-2 2 0 15,3 1-592-15,2-2 0 0,0 1 0 0,0 1 0 16,2 0 0-16,-2 0-192 0,3 0 32 0,-1 2 0 16,1 1 160-16,0 1 0 0,-2 2 0 0,1 3-128 15,-2-1 128-15,0 4 0 0,-1 0-144 0,-1 4 144 16,0 2-128-16,-1 1 128 0,-1 1-160 0,-2 5 160 0,-1 2-144 0,-1 3 144 15,-1 0-128-15,-3-2 128 16,1 5-128-16,-2-5 128 0,0 2-128 0,1-4 128 0,-1-3 0 0,1 0 0 16,1-2 0-16,0-2 0 0,2-1 0 15,-1-3 0-15,2-1 0 0,0-2 0 0,0-6 0 0,2 7 0 16,-2-7 0-16,0 0 0 0,6 5 0 0,1-4-208 16,2-1 48-16,-1 0 16 0,1-3-48 0,1-3 0 15,1-2 0-15,-2 0 0 0,1 0-64 0,-1-1 0 16,-1-1-16-16,1 2 0 15,-1-2-320-15,0 1-64 0,1-1-16 16,-2-2 0-16,-1 3 240 0,0-3 48 0,-2 4 16 0,0-4 0 16,-1-1-176-16,1 1-32 0,0-2-16 15,-1 1 0-15,1-3 592 0,-2 1 0 0,2-3 0 0,-2 0 0 0,0-1 0 0,1-1 0 0,0 1 224 16,1 1-64-16,-1 3 224 0,2-1 64 16,-1 2 0-16,1 1 0 0,-1 1 0 0,2 0 0 0,0 3 0 15,0 1 0-15,1 0-64 0,0 4 0 0,0 0 0 0,1 1 0 16,0 3 64-16,1 0 16 0,2 0 0 0,0 1 0 15,-2 4-464-15,0 0-208 0,0 3 16 0,-1 0 0 16,1 1 192-16,-2 3 256 0,0 1-48 0,-1 4-16 16,0 0-192-16,0 0 0 0,0 1 0 0,0 0 0 15,-2-3 0-15,1 3 0 0,0-2 0 0,0-3 0 16,-2-1 0-16,2-4 192 0,-2-1-48 0,2-1-16 16,0 0-128-16,-5-6 0 0,0 0 0 0,6 2 0 15,1-2 128-15,-1 0-128 0,0-5 128 0,1 2-128 16,0-3 0-16,1-1 0 0,1-4 0 0,-2 2-176 15,1-1-656-15,0-3-128 0,2-1-16 16,-3-2-16-16,0-1-736 0,0 1-160 16,2-2-32-16,-2 3 0 0,-1-3 720 15,0 3 144-15,0-1 32 0,-2 1 0 0,1 1 1024 0,-1 1 320 0,-1-2 16 0,0 3 0 0,0 2 128 16,-1-2 32-16,2 4 0 0,-2-2 0 16,0 4-224-16,-1 0-32 0,0-1-16 0,-1 7 0 15,1-6 160-15,-1 6 48 0,0 0 0 0,0 0 0 0,4-2-432 0,-4 2 0 16,0 0 0-16,0 0 0 0,0 0 192 0,0 0-64 15,0 0 0-15,6 0 0 0,-6 0 192 0,6 2 16 16,1-1 16-16,-1 4 0 0,1-1 112 0,0 2 32 16,0 0 0-16,0 1 0 0,3 1-336 0,-1 1-160 15,2 0 160-15,1 0-160 0,0 1 608 0,-1 2 32 16,4-3 0-16,-2 3 0 0,0 0-320 0,0 0-64 16,0 1-16-16,-1 1 0 0,-2-1-240 0,0 1 144 0,-1 2-144 0,0-1 128 15,-2-3 144-15,-1 1 32 16,-1 1 0-16,-3-2 0 0,-1-2-304 0,-1-1 0 0,0 1 0 15,-1-2 0-15,-1 2 0 0,-1-5 0 0,3-5 128 0,-6 6-7488 16,0 0-1520-16</inkml:trace>
  <inkml:trace contextRef="#ctx0" brushRef="#br0" timeOffset="738459.7162">10578 11347 14735 0,'6'-10'1312'0,"-3"6"-1056"0,1 0-256 0,2-2 0 0,1-1 448 0,3 1 16 16,-1-2 16-16,2-2 0 0,1 4-480 16,-1-2 0-16,-1 1-128 0,1 1 128 0,1-2 0 0,-2 1-128 15,1 1 128-15,-1 0 0 0,0 2-144 0,0-1 144 16,-1 2-208-16,1-1 80 0,-3 2 128 0,0 2 0 15,-1 0 0-15,0 0 0 0,0 2 160 0,0 2 64 16,1 2 16-16,-1 0 0 0,1 2 176 0,0 2 32 16,0-1 16-16,0 4 0 0,2 4-16 0,0-1 0 15,2 5 0-15,0 0 0 0,-1 4-448 0,1-1 0 16,1 3 0-16,0 0 0 0,-2 3 304 0,2 1-48 16,0 2 0-16,0 0 0 0,-3 2-256 0,1 0 0 15,-1-2 128-15,-1 1-128 0,-1-1 0 0,-1-2 0 0,-2-2 0 0,1-4 0 31,0 0-688-31,-2-5-80 0,1-3-32 0,-2 0-4864 0,1-4-976 0</inkml:trace>
  <inkml:trace contextRef="#ctx0" brushRef="#br0" timeOffset="738734.1109">11124 11453 20671 0,'0'0'912'0,"0"0"192"0,0-6-880 0,-1 0-224 0,0 2 0 0,1 4 0 16,0 0 688-16,0 0 80 0,0 0 32 0,0 0 0 16,0 0-288-16,0 0-48 0,-6 5-16 0,0 3 0 0,1 6-448 15,1 0 0-15,-1 3 0 0,0 2 0 0,0 1 0 0,2 2 0 16,2-1 0-16,-1 2 0 0,2 1 0 0,2-3 0 16,0-1 0-16,1 1 0 0,2-3 0 0,0-2 0 15,1-3 0-15,1 1 144 0,1-5-16 0,3-1 0 16,2 0 0-16,0-5 0 0,1 2-128 0,1-4 0 15,0 4 0-15,0-4 0 16,2-1-304-16,1-3-80 0,0 3-32 0,0-3-6944 16,1 3-1408-16</inkml:trace>
  <inkml:trace contextRef="#ctx0" brushRef="#br0" timeOffset="739262.5675">10241 12986 24879 0,'0'0'1088'0,"0"0"256"0,0 0-1088 0,8 0-256 0,3-3 0 0,1 0 0 0,3 0 0 0,3-1 160 15,5 2-160-15,3-4 128 0,1 0 96 0,5 0 16 16,3-1 0-16,0-1 0 0,0 0-80 0,1-2-16 16,4-1 0-16,-1-1 0 0,1 0 112 0,2 0 0 15,0-2 16-15,2 3 0 0,0 0 48 0,-1-1 16 16,-1 2 0-16,-3 1 0 0,-1-3-80 0,-1 4-32 0,-2-2 0 0,0 4 0 15,-3-2-16-15,-1 4 0 16,-3 1 0-16,-2-1 0 0,-1 2-208 0,-1-1 144 0,-2 2-144 0,-1-1 128 16,-4 2-128-16,-1 0 0 0,-3 0 144 0,-2 0-144 15,-3 0-208-15,-8 0-112 0,0 0-32 0</inkml:trace>
  <inkml:trace contextRef="#ctx0" brushRef="#br1" timeOffset="895541.6075">9830 6613 4607 0,'0'0'192'0,"0"0"64"0,0 0-256 0,0 0 0 0,0 0 0 0,0 0 0 16,0 0 1344-16,0 0 240 0,-3 3 32 0,3-3 16 15,0 0-944-15,-5 0-192 0,5 0-48 0,-6 1 0 16,6-1-64-16,0 0 0 0,0 0-16 0,-5 2 0 15,2-2 64-15,-1 2 16 0,4-2 0 0,-5 0 0 16,5 0-192-16,-3 0-48 0,-1 0 0 0,-2 0 0 16,6 0 16-16,0 0 0 0,0 0 0 0,0 0 0 0,-4 0 32 15,4 0 0-15,0 0 0 0,0 0 0 0,0 0-256 0,0 0 0 16,0 0 128-16,0 0-128 0,0 0 0 0,0 0 0 16,0 0 0-16,0 0 0 0,-2-5 128 0,2 5-128 15,0 0 176-15,0 0-176 0,3-6 256 0,-3 6-48 16,2-6-16-16,-2 6 0 0,4-4-192 0,-4 4 128 15,3-6-128-15,-3 6 0 0,6-5 128 0,-1 2-128 0,1-1 0 0,-6 4 0 16,7-2 128-16,-2-2-128 16,2 2 0-16,-1 1 0 0,0-2 0 0,1 3 0 0,0-3 0 0,1 3 0 15,1-2 0-15,-1 2 0 16,2-3 0-16,-1 2 0 0,1-1 0 0,-1-1 0 0,0 2 144 16,1-1-144-16,2 0 192 0,-1-2-64 0,0 0 0 0,1 1 0 15,-1-3 32-15,0 3 0 0,1 0 0 0,-1-1 0 16,0-1-32-16,0-1-128 0,-1 3 192 0,2-3-64 15,0 2-128-15,0 2 128 0,-1-4-128 0,1 3 128 16,2-1-128-16,0-1 128 0,-2 2-128 0,1-3 128 16,0 2-128-16,0 1 0 0,1 0 0 0,1 0 128 15,-2 0-128-15,1 0 0 0,0 3 0 0,0-3-176 16,1 1 176-16,0 1 0 0,2 1 0 0,1-3 0 16,-1 2 0-16,1-1 0 0,1 2 128 0,0-2-128 15,-1 0 0-15,1 0 0 0,-1-2 0 0,0 2-128 16,-2 0 128-16,1 0 0 0,-1 0 0 0,0 0 0 0,0 1 0 0,1-2 0 15,1 0 128-15,-1 0-128 16,-3 2 0-16,2-1 0 0,2-2 0 0,-1-1 0 0,-1 2 0 0,1-1 0 16,0 2 0-16,-1 1 0 0,1-4 144 0,0 4-144 15,-1-2 192-15,1 0-192 0,1 0 144 0,-1 3-144 16,0 0 0-16,-2-2 144 0,1 1-144 0,-1 1 192 16,1 0-192-16,-2 0 192 0,-1-3-192 0,1 3 128 15,-2 0-128-15,-1 0 128 0,0-1-128 0,-1-1 160 16,0 2-160-16,-1 0 160 0,1 0-160 0,-1 0 192 15,1 0-192-15,-1 2 192 0,1-2-64 0,-1 0-128 16,2-2 192-16,-3 2-64 0,0 0-128 0,0 0 0 16,0 0 0-16,0 2 128 0,1-1 32 0,-2-1 0 15,0 3 0-15,1-2 0 0,0 1-160 0,0 1 0 0,0-3-192 16,-1 3 192-16,0 0 0 0,0-2 0 0,1 1 0 16,1-2 0-16,-1 0 0 0,-1 3 0 0,0-2 0 0,0 1 0 15,2-2 0-15,-1 4 0 0,0-4 128 0,2 2-128 16,-1-2 0-16,1 1 128 0,-1 2-128 0,1-3 128 15,1 2-128-15,-1 2 0 0,1-2 0 0,-2-2 128 16,1 1-128-16,1 2 0 0,-1 0 0 0,1 0 0 16,1-3 0-16,-1 3 0 0,-2-1 0 0,-1 2 0 15,2-2 192-15,-2 0 0 0,2 0 0 0,-2 2 0 16,1-2-192-16,0 0-272 0,-1-1 64 0,0 2 16 16,1-2 192-16,-1 4 256 0,0-4-48 0,2 1-16 15,0 1-192-15,-1 0 0 0,0 1 0 0,1 1 0 16,-2-4 0-16,0 2 0 0,1 2 0 0,-2-4 0 15,1 2 0-15,0-1 0 0,1 2 0 0,-2-2 0 16,2-1 0-16,0-1-256 0,0 5 48 0,0-2 16 0,0 1 192 16,-1 0 0-16,1 0 0 0,-1 2 0 0,0-2 0 0,4-1 0 15,-1 1 0-15,-1 1 0 0,0-2 0 16,-1 0 0-16,0-2 0 0,-1 4 0 0,0-4 0 0,1 1 0 16,-1 2 0-16,-1-2 0 0,-1-2 0 0,0 1 128 15,1 2-128-15,-1-1 0 0,0 2 192 0,0-2-192 16,-1-1 192-16,-5-1-192 0,6 2 176 0,0 2-176 15,0-2 160-15,-6-2-160 0,7 0 176 0,-7 0-176 16,6 4 192-16,-6-4-192 0,6 2 288 0,-6-2-48 16,0 0-16-16,5 0 0 0,-5 0 48 0,5 0 16 15,-5 0 0-15,0 0 0 0,0 0-80 0,0 0-16 16,0 0 0-16,0 0 0 0,6 0-16 0,-6 0-16 0,0 0 0 16,0 0 0-16,0 0-32 0,0 0-128 15,0 0 192-15,0 0-64 0,0 0-128 0,0 0 0 16,0 0 144-16,0 0-144 0,0 0 128 0,0 0-128 0,0 0 128 0,0 0-128 15,0 0 0-15,0 0 0 0,0 0 0 0,0 0 0 16,0 0 0-16,0 0 0 0,0 0 0 0,0 0 0 16,0 0 0-16,0 0 0 0,0 0 0 0,0 0 128 15,4-2-128-15,-4 2 176 0,0 0-176 0,0 0 192 16,0 0-192-16,0 0 0 0,0 0 0 0,0 0-176 16,0 0 176-16,0 0 0 0,0 0 0 0,0 0-128 15,0 0 128-15,0 0 0 0,0 0 0 0,0 0 0 16,0 0 0-16,0 0 0 0,0 0 0 0,0 0 0 15,0 0 0-15,0 0 0 0,0 0 0 0,0 0 0 0,0 0 0 0,0 0 0 16,0 0 0-16,0 0 0 16,0 0 0-16,0 0 0 0,0 0 0 0,0 0 0 0,0 0 0 15,0 0 0-15,0 0 0 0,0 0 0 0,0 0 0 0,0 0 0 16,0 0 0-16,0 0 0 0,0 0 0 0,0 0 0 16,3-1 0-16,3-2-8784 15,-1 3-1728-15</inkml:trace>
  <inkml:trace contextRef="#ctx0" brushRef="#br1" timeOffset="897484.4127">14531 6589 10655 0,'0'0'224'0,"0"0"48"0,0 0 16 0,0 0 32 0,0 0-320 0,0 0 0 0,0 0 0 0,0 0 0 16,0 0 0-16,0 0 0 0,0 0 0 0,-3 5 0 15,3-5 0-15,0 0 0 0,0 0 0 0,-4 6 0 16,4-6 384-16,0 0-48 0,0 0 0 0,0 0 0 15,-3 6 368-15,3-6 80 0,0 0 16 0,0 0 0 16,-4 4-288-16,4-4-64 0,0 0-16 0,0 0 0 0,0 0 16 0,0 0 0 16,0 0 0-16,0 0 0 15,0 0-208-15,4 7-48 0,1-1 0 0,3 0 0 16,0 0 112-16,1-3 16 0,1 2 0 0,2-4 0 0,3 1-128 0,2 1 0 16,2-2-16-16,2 1 0 0,3-2-176 15,2 0 0-15,3 3 0 0,0-6 0 0,0 1 0 0,0 1 0 16,1-4 0-16,1 1 0 0,0 1 0 0,0 1 0 15,0-2 0-15,-1 2 0 0,1-2 0 0,1 2 0 16,0 0 0-16,2 0-6096 16,0 2-1152-16</inkml:trace>
  <inkml:trace contextRef="#ctx0" brushRef="#br1" timeOffset="898223.3826">17601 6601 7359 0,'0'0'656'0,"0"0"-528"0,0 0-128 0,0 0 0 15,0 0 2288-15,0 0 416 0,0 0 96 0,0 0 16 16,0 0-1600-16,0 0-320 0,0 0-64 0,0 0-16 16,0 0-192-16,0 0-48 0,0 0 0 0,0 0 0 15,0 0-336-15,0 0-80 0,0 0-16 0,5-1 0 16,0-1-16-16,-1-1-128 0,3 2 192 0,2 1-64 0,0 0-128 0,2 0 0 16,2 0 0-16,0 0 0 0,1 1 0 15,3-1 0-15,0 0 0 0,0 0 0 0,1-1 0 0,1 1 0 16,1 1 0-16,1-1 0 0,-1-1 0 0,1 1 0 15,0 0 0-15,2 0 0 0,1 1-288 0,1 2 16 16,2-3 0-16</inkml:trace>
  <inkml:trace contextRef="#ctx0" brushRef="#br1" timeOffset="898876.8175">21103 6716 20207 0,'0'0'896'0,"0"0"192"0,0 0-880 0,0 0-208 0,6 3 0 0,-1-3 0 16,1 1 0-16,0 1 0 0,2 1 0 0,-1 0 0 16,1 0 0-16,1 0 0 0,0 1 0 0,2-2 0 15,1 2 0-15,-2-2 144 0,2 4-144 0,1-2 128 16,2-1 48-16,0 0 0 0,0 0 0 0,2-1 0 15,2 0-176-15,1 0 0 0,2-2-192 0,0-2 192 16,3 0 0-16,1 0 0 0,3-1 192 0,-1 3-64 16,1-3-128-16,0 0 192 0,0 0-192 0,0 2-6256 15,1 1-1360-15</inkml:trace>
  <inkml:trace contextRef="#ctx0" brushRef="#br1" timeOffset="899581.9562">24541 6843 9215 0,'0'0'816'0,"0"0"-656"16,0 0-160-16,7 4 0 0,0-2 3152 0,3 2 608 16,1-2 112-16,3 0 32 0,0 0-3104 0,0 0-608 15,4 2-192-15,-2-1 0 0,2 0 0 0,2 0 0 16,3 0 128-16,2 0-128 0,1 0 0 0,1-3 0 0,3 1 0 0,0-1 0 16,-1 0 0-16,1-1-176 0,1 1 48 0,0 0 0 15,-2 0-112-15,1 0-16 0,-1 0 0 0,-1 0-6400 16,1 0-1280-16</inkml:trace>
  <inkml:trace contextRef="#ctx0" brushRef="#br1" timeOffset="900101.6004">27175 6786 12671 0,'45'0'560'15,"-22"0"112"-15,5 0-544 0,4 0-128 0,4 0 0 0,1 0 0 0,-1 0 0 0,1 0-224 0,-1 0 48 0,1 0 16 16</inkml:trace>
  <inkml:trace contextRef="#ctx0" brushRef="#br1" timeOffset="907451.9266">14585 6555 12895 0,'0'0'1152'0,"0"0"-928"0,0 0-224 0,0 0 0 0,0 0 496 0,0 0 48 16,0 0 16-16,0 0 0 0,0 0-560 0,0 0 0 16,0 0 0-16,0 0 0 0,0 0 0 0,4 7 0 15,1-1-144-15,-1 0 144 0,-4-6-128 0,3 6 128 16,1 0-128-16,3 0-6304 15</inkml:trace>
  <inkml:trace contextRef="#ctx0" brushRef="#br1" timeOffset="908036.1846">18011 6173 15887 0,'0'0'704'0,"0"0"144"0,0 0-672 0,-4 0-176 15,4 0 0-15,0 0 0 0,0 0 448 0,0 0 48 16,0 0 16-16,0 0 0 0,0 0-208 0,0 0-48 15,0 0 0-15,0 0 0 0,0 0 48 0,0 0 0 16,0 0 0-16,0 0 0 0,0 0-304 0,0 0 128 0,0 0-128 0,0 0 0 16,0 0 144-16,0 0-144 0,0 0 0 0,0 0 144 15,0 0-144-15,0 0 0 0,0 0 0 0,0 0 0 16,0 0 0-16,0 0 0 0,0 0-192 0,0 0-5728 16,0 0-1136-16</inkml:trace>
  <inkml:trace contextRef="#ctx0" brushRef="#br1" timeOffset="908747.2244">21517 6604 11967 0,'0'0'256'0,"0"0"64"0,0 0 16 0,0 0 0 0,0 0-336 0,7 12 0 16,-7-12 0-16,0 0 0 0,0 0 0 0,0 0 0 16,0 0 0-16,4 5 0 0,-4-5 0 0,0 0 0 15,0 0 0-15,0 0 0 0,4 4 128 0,-4-4-128 16,0 0 128-16,3 2-128 0,1-2 192 0,-4 0-16 15,3-2-16-15,-3 2 0 0,0 0-160 0,0 0 192 0,5-4-192 0,-5 4 192 16,0 0-192-16,0 0 0 0,0 0 0 0,0 0 128 16,0 0-128-16,0 0 0 0,0 0 0 0</inkml:trace>
  <inkml:trace contextRef="#ctx0" brushRef="#br1" timeOffset="915950.1442">17611 16500 9215 0,'0'0'400'0,"0"0"96"0,0 0-496 0,0 0 0 0,0 0 0 0,-8 0 0 16,1 2 1632-16,7-2 224 0,-7 0 64 0,7 0 0 15,-7 1-1136-15,0-1-208 0,7 0-64 0,-7 0 0 16,1 0-192-16,6 0-64 0,-7 0 0 0,1 0 0 15,6 0 0-15,-7 0 0 0,1 0 0 0,6 0 0 16,-6 0 160-16,0 3 32 0,6-3 0 0,0 0 0 16,-6 0 48-16,0 0 16 0,0 0 0 0,6 0 0 15,-6 0-160-15,6 0-32 0,0 0 0 0,-6 0 0 16,1-3 304-16,5 3 48 0,0 0 16 0,0 0 0 16,0 0-336-16,0 0-64 0,-2-3-16 0,2 3 0 15,-1-6-64-15,3 2-16 0,2-2 0 0,1 0 0 16,1 0 0-16,1 0-16 0,2-2 0 0,2 1 0 15,2-1 16-15,1 1 16 0,3-2 0 0,-1 0 0 0,1 3-48 0,1-2-16 16,3 0 0-16,-2 2 0 0,0 1-144 0,0-1 0 16,0 2 0-16,1 2 0 0,2 2 0 0,-1 0 0 15,-1 0 0-15,0 0 0 0,1 2 0 0,-1 2 0 16,-1 2 0-16,0-1 0 0,0 4 0 0,-1 0 0 16,-1 3 0-16,0 1 0 0,1 5 0 0,-3 0 0 15,1 3 0-15,-3 1 0 0,-1 2 0 0,-3 4 0 16,-2-1-144-16,-2 0 144 0,0 1 0 0,-4-1-128 15,0-2 128-15,-2 1 0 0,-1-1 0 0,-3-1 0 16,-1-3 0-16,-1 0 0 0,0-2 0 0,-2-1 0 16,1-4 0-16,0 0 0 0,-1-5 0 0,2-1 144 15,0-4-144-15,1 1 128 0,0-4 0 0,6-1 0 0,-6-4 0 0,2 1 0 16,0-3-128-16,0-3 128 0,2-4-128 16,1-1 128-16,1-4-128 0,0-1 0 0,0-2 0 15,2 0 0-15,2-1 0 0,1-1 0 0,-1-5 0 0,2 3 0 16,1-2 0-16,1 1 0 0,-1 1 128 0,1-2-128 15,1-1 192-15,0 3-32 0,0-1-16 0,0 1 0 16,-1 2 48-16,0-2 0 0,0 1 0 0,0 3 0 16,-1-1 0-16,-1 4 0 0,-2 1 0 0,1 1 0 15,-1 3 0-15,-1 1 0 0,1 0 0 0,-3 3 0 16,1-1-192-16,0 2 192 0,-2 2-192 0,0 6 192 16,-2-6-64-16,2 6 0 0,0 0 0 0,0 0 0 15,-4-3-128-15,4 3 192 0,0 0-192 0,0 0 192 16,-7-4-16-16,7 4 0 0,-6 1 0 0,6-1 0 15,-5 6-176-15,1 3 0 0,2-4 144 0,1 5-144 0,0-1 0 16,2 6-128-16,2-2 0 0,2 5 0 0,1 3 128 0,1 3-192 16,1 1 192-16,2 2-192 0,-1 0 192 0,3 1 0 15,-1-1 0-15,0 0-128 0,1-2 128 0,-1 1 0 16,1-1 0-16,1-1 0 0,0-3 0 0,0 1 0 16,2-3 0-16,-2-2 0 0,0 1 0 0,1-2-128 15,0-2 128-15,1-1-128 16,-1 1-576-16,0-3-128 0,0 0 0 0,4 4-13760 0</inkml:trace>
  <inkml:trace contextRef="#ctx0" brushRef="#br1" timeOffset="916302.6287">18607 16681 29023 0,'0'0'640'0,"0"0"128"0,-8 0 16 0,8 0 48 0,0 0-672 0,0 0-160 0,-7 4 0 0,7-4 0 15,0 0 288-15,0 0 32 0,-3 6 0 0,0 0 0 16,2 3-192-16,1 1-128 0,1-2 144 0,3 2-144 15,1 1 0-15,1 5 0 0,3-1 0 0,-1 5 0 16,1 2 0-16,-1-1 0 0,2 4 0 0,-1-1 0 0,2 1 0 0,-2 2 0 16,1-3 0-16,-1 3 0 0,1-3 0 0,0-2 0 15,0-1 0-15,-1 0 0 0,1 0-192 0,-2-2 192 16,0 1-192-16,2-3 192 16,-3 1-752-16,0-4-32 0,0 2-16 15,-1 1-11680-15</inkml:trace>
  <inkml:trace contextRef="#ctx0" brushRef="#br1" timeOffset="916789.5536">18886 16628 23039 0,'0'0'2048'0,"0"0"-1648"0,0 0-400 0,0 0 0 16,0 0 1472-16,0 0 192 0,0 0 64 0,0 0 0 16,0 0-1392-16,-4 8-336 0,0-1 0 0,3 4 0 15,1 2 0-15,1 1-128 0,1 2 0 16,0 3 0-16,2 1 128 0,-1 2-128 0,1 5 128 0,-1-2-128 16,1 2 128-16,-1 0-192 0,1 0 192 0,-1 1-192 15,1-5 16-15,0 2 0 0,-2-3 0 0,-1-4 0 16,0-1 176-16,1-4 0 0,-1-1 0 0,0-3 0 15,0-2 160-15,-1-7-32 0,0 0-128 0,0 0 192 16,0 0 32-16,0 0 0 0,0 0 0 0,0 0 0 0,5-6-32 16,0-1-16-16,-1-2 0 0,1 0 0 15,1-1-176-15,0-2 0 0,1 1 0 0,0-1 0 0,0-1-208 0,0 1 80 16,2 0 128-16,-1 0-208 0,0 5 208 0,2-1 0 16,-2 4 0-16,0 2 0 0,2-2 0 0,-1 4 0 15,2 1 0-15,-1 4 0 0,0-1 0 0,1 2 0 16,0 0 0-16,-2 1 0 0,-1 1 0 0,0 1 0 15,0 0 0-15,-2 0 0 0,0 1 160 0,0-2-32 16,-2 2 0-16,0-1 0 0,0 3-128 0,-2 0 192 16,2-3-192-16,-3 3 192 0,0-2-192 0,0 2 0 15,0-3 0-15,2 3 0 0,-3-3-208 0,1 2-80 0,0-4-16 0,1 3 0 32,0-2-2192-32,-2-8-432 0</inkml:trace>
  <inkml:trace contextRef="#ctx0" brushRef="#br1" timeOffset="917021.379">19560 16734 29087 0,'0'0'1280'15,"0"0"272"-15,1 9-1232 0,1-1-320 0,2 2 0 0,1-1 0 16,1 3 320-16,0 2 0 0,-1 0 0 0,1 3 0 0,2 1-112 15,-4 1-16-15,1-1 0 0,0 0 0 0,-2 1-192 0,2 0 0 16,-1 1 0-16,-2-2 0 16,0 1-192-16,0 1 0 0,0-1 16 0,-1-1 0 15,-1 1-1872-15,0 1-384 0,1-4-80 0,-7 2-8368 16</inkml:trace>
  <inkml:trace contextRef="#ctx0" brushRef="#br1" timeOffset="917730.1227">19819 15977 26255 0,'-10'-2'1152'0,"5"0"256"0,5 2-1120 0,-7-4-288 0,1 3 0 0,0-4 0 16,3 2 624-16,-1-3 64 0,1 0 16 0,0-1 0 15,3-2-128-15,3 0 0 0,-1 1-16 0,0-2 0 0,2 1-288 0,1-1-48 16,2-2-16-16,1 4 0 0,2-2-208 0,-1 1 0 16,2 1-192-16,1 2 192 15,1-2-144-15,1 4 144 0,0 0 0 0,2 1-144 0,-1 3 144 0,2 0-160 16,1 3 160-16,-1 1-160 0,1 2 160 0,0 4-208 16,1 0 80-16,-2 5 128 0,-2 3-224 0,-1 1 80 15,-1 5 16-15,-1 1 0 0,-2 2-192 0,-2 3-48 16,-2 1 0-16,0-1 0 0,-3 0 112 0,1-3 0 15,-2-5 16-15,0-3 0 0,0-3 240 0,-2-3 0 16,0-3 0-16,0 1 0 0,1-4 224 0,-1-7-64 16,0 0-16-16,0 0 0 0,0 0 0 0,0 0 0 15,0 0 0-15,0 0 0 0,0 0 48 0,1-6 16 16,0-4 0-16,2 1 0 0,-1-3-48 0,1 0-16 16,0-3 0-16,0-1 0 0,0 1-144 0,-1-3 0 0,2 3 144 15,-2-1-144-15,2-2 160 0,-2 4-32 0,1-4-128 16,-1 3 192-16,2-1-64 0,-2 1-128 0,0 0 176 15,1-1-176-15,-1 2 192 0,1 2-64 16,-2 3 0-16,0 1-128 0,0 2 240 0,-1 6-64 16,0 0-16-16,0 0 0 0,0 0 32 0,0 0 16 0,0 0 0 0,2 8 0 15,1 1-208-15,-1 5 0 0,1 2 0 0,-1-1 0 16,0 5 0-16,2-1 0 0,-1 3 0 0,1 1 0 16,1-1 0-16,-1 2 0 0,2-2 0 0,-1 2 0 15,1-4-144-15,1-1-80 0,0 0-16 0,0-1 0 31,1-3-992-31,0 1-208 0,1-2-32 0,1 1-16 0,-1 1-1808 16,4 2-352-16,23 27-80 0,-12-14-16 0</inkml:trace>
  <inkml:trace contextRef="#ctx0" brushRef="#br1" timeOffset="917921.1032">20557 16236 5519 0,'4'-18'496'0,"-3"11"-496"15,0-1 0-15,0 1 0 0,1-1 3184 0,1 2 528 16,-1-2 128-16,-2 8 0 0,3-5-1664 0,-3 5-352 15,0 0-64-15,0 0-16 0,0 0-816 0,0 0-160 16,4 3-48-16,2 5 0 0,-2 2-288 0,-1-1-64 16,1 3-16-16,-1 0 0 0,2 4-192 0,0-1-32 15,0 0-128-15,1 3 192 0,-2 1-336 0,1 1-80 16,0-1-16-16,0 3 0 16,-1-2-672-16,1-1-144 0,0 1-32 0,0-3 0 15,1 1-432-15,-2-1-80 0,1-1-32 0</inkml:trace>
  <inkml:trace contextRef="#ctx0" brushRef="#br1" timeOffset="918259.2931">20837 16059 23951 0,'0'0'1056'0,"0"0"224"0,0 0-1024 0,0 0-256 0,0 0 0 0,0 0 0 0,0 0 208 16,5 6-16-16,0 0 0 0,-1 1 0 0,0-1 0 0,1 3 0 15,-2-2 0-15,2-1 0 0,1 2-192 0,0 1 144 16,1 0-144-16,0 0 128 0,1 1-128 0,2-1 0 16,1 3 0-16,-1 0 0 0,1 0 0 0,0 1 0 15,0-1 0-15,1 0-176 0,1 1 320 0,0 1 64 16,-1 1 16-16,0 1 0 0,0-1-32 0,0 5-16 15,1-2 0-15,-2 1 0 0,-2-1-176 0,0 1 0 16,-2-4 0-16,-1 1 128 0,0 0-128 0,-1-2 0 16,-1 0 0-16,-2-1 128 0,1-5-320 0,-2 2-80 15,-1-10-16-15,0 0-7536 16,0 0-1520-16</inkml:trace>
  <inkml:trace contextRef="#ctx0" brushRef="#br1" timeOffset="918426.5053">20966 15896 29199 0,'0'0'640'0,"0"0"128"0,0 0 16 0,0 0 48 0,6-9-656 0,4 0-176 0,3-1 0 0,1-2 0 31,2 0-416-31,0-3-112 0,1 0-32 0,2-3-7760 0,-1-1-1536 0</inkml:trace>
  <inkml:trace contextRef="#ctx0" brushRef="#br1" timeOffset="918949.9681">21516 15402 24639 0,'0'0'1088'0,"-2"-4"240"0,-2-2-1072 0,3 0-256 0,1 3 0 0,1-3 0 0,2 3 880 0,-2-3 112 16,-1 6 32-16,2-1 0 0,2-1-416 0,-4 2-80 16,7 0-16-16,-2 0 0 0,-1 2-384 0,3 4-128 15,-1 1 0-15,1 2 0 0,1 4 0 0,-1-1 0 16,2 3-128-16,-2 0 128 0,2 3-160 0,-1 2 160 16,1-1-160-16,-1 5 160 0,-1 1-400 0,0 2 16 15,0 3 0-15,-2-3 0 0,-1 2 64 0,1 1 0 16,-1-3 16-16,-3-2 0 0,1-4 304 0,-2-1 0 0,-1-2 0 0,0-2 0 15,-1-3 0-15,0-2 176 0,0-1-32 16,0-2 0-16,2-8 16 0,0 0 0 0,0 0 0 0,0 0 0 16,0 0 80-16,0 0 16 0,-2-9 0 0,2-2 0 15,2-2-128-15,0-2 0 0,0-3-128 0,2-4 192 16,1-1-192-16,-1-5-192 0,4 0 48 0,-3-2 0 16,1 1 144-16,2 0 0 0,-3 2 0 0,4-1-128 15,-1 1 128-15,0 3 0 0,1 0 160 0,-1 3-160 16,-1 2 432-16,0 2-16 0,0 1 0 0,-1 4 0 15,0 0-32-15,0 3 0 0,-2 3 0 0,1 0 0 16,-5 6-64-16,0 0 0 0,0 0-16 0,7 4 0 16,-1 1-304-16,-2 6 0 0,0-1 0 0,-1 5 0 0,1 3 0 15,-2 1 0-15,0 1 0 0,-2-1 0 0,0 2 0 0,1 1 0 16,0-1 0-16,-1 1 0 16,0-2 0-16,0 1 0 0,0-2 0 0,0 1 0 0,0-4-400 15,0-1 16-15,0 1 0 0,0-3 0 16,0 1-1424-16,1-5-288 0,-1 1-48 0,5-2-9776 15</inkml:trace>
  <inkml:trace contextRef="#ctx0" brushRef="#br1" timeOffset="919156.2216">22050 15662 22111 0,'0'0'976'0,"0"0"208"0,0 0-944 0,0 0-240 16,0 0 0-16,5 3 0 0,-1 0 2192 0,-1 0 400 15,2 3 80-15,1 4 16 0,-1-2-1744 0,-1 1-352 0,2 3-64 0,0 4-16 16,-1-1-384-16,0 1-128 16,1 1 0-16,0 1 0 15,-2 4-320-15,1-3-112 0,-1 2-16 0,-2 0-16 16,0 1-1328-16,0-2-256 0,-1 1-48 0,0-2-16 16,-2 1-592-16,-2-3-128 0</inkml:trace>
  <inkml:trace contextRef="#ctx0" brushRef="#br1" timeOffset="919505.443">22285 15632 17151 0,'7'-12'768'0,"-4"6"144"0,0 0-720 0,1 0-192 0,0 0 0 0,-1 3 0 0,-3 3 1392 0,5-4 240 16,-5 4 48-16,0 0 16 0,0 0-592 0,6 4-112 15,0 4-32-15,-2 2 0 0,0 3-608 0,-2 4-128 16,1 4-32-16,-1 0 0 0,1 6-48 0,-2 1-16 15,1-1 0-15,0 1 0 0,2 4-128 0,0 2 0 16,0-3 0-16,1-3-176 0,0-1-80 0,0-1-32 16,-1-7 0-16,1-1 0 0,0-2 288 0,0-7 0 15,1 0 0-15,-2-1 0 0,1-5 256 0,0 1 0 16,1-4 0-16,0 0 0 0,1-2 208 16,0 0 48-16,-1-1 16 0,0-2 0 0,0-2 80 0,1 1 16 15,-2 0 0-15,-1-2 0 0,1 1-48 0,-1-2-16 16,-2 0 0-16,0 1 0 0,1 0-288 0,-2 0-48 15,-1-1-16-15,0-1 0 0,0 2-208 0,-1 1 0 0,0 1 0 16,-3-3 0 0,0 4-464-16,0 1-48 0,4 4 0 0,-6-6 0 15,-1 2-480-15,-1 2-96 0,3 2-32 0,-3 2-12256 0</inkml:trace>
  <inkml:trace contextRef="#ctx0" brushRef="#br1" timeOffset="919725.6445">22810 15516 31103 0,'0'0'688'0,"0"0"144"0,0 0 16 0,7 1 16 0,1 1-688 0,2-2-176 0,1 1 0 0,1-1 0 0,-1-1-128 0,1 1-64 15,-1-2-16-15,1-2 0 16,1-2-2800-16,-5 3-544 0</inkml:trace>
  <inkml:trace contextRef="#ctx0" brushRef="#br1" timeOffset="919842.2782">23176 15316 13823 0,'0'0'1216'0,"7"-2"-960"15,1-2-256-15,2 1 0 0,0-3 1792 0,1 0 304 16,1-2 64-16,1 0 16 0,0 0-1744 0,0 1-432 15,2-1 0-15,0-4-9536 0</inkml:trace>
  <inkml:trace contextRef="#ctx0" brushRef="#br1" timeOffset="920101.2189">24127 14979 6447 0,'10'-6'576'0,"-5"4"-576"15,1-2 0-15,1 1 0 0,3-3 2464 16,-1-3 384-16,2 2 80 0,-1 1 16 0,1 0-2560 15,2 4-512-15,24 2-112 0,-13 0-16 0</inkml:trace>
  <inkml:trace contextRef="#ctx0" brushRef="#br1" timeOffset="920737.1783">24673 14288 20959 0,'0'0'928'0,"0"0"192"0,0 0-896 0,0 0-224 15,0 0 0-15,0 0 0 0,0 0 672 0,0 0 96 16,0 0 0-16,0 0 16 0,6 3-432 0,1-1-96 16,0-1 0-16,1 2-16 0,3 0-96 0,2 0-16 15,2-1 0-15,2-1 0 0,2 1-128 0,2-2 128 16,3 0-128-16,0 0 128 0,1 0 112 0,0-2 16 16,1 2 0-16,0-1 0 0,1-1 144 0,0-1 48 15,1 0 0-15,-1 0 0 0,2 0 144 0,-2 0 48 16,0 2 0-16,2-1 0 0,0-2-144 0,0 2-32 15,-1 2 0-15,1 0 0 0,-2 0-144 0,-1 2-16 16,-2-1-16-16,-3 4 0 0,-2-1-96 0,-1-1 0 0,-1 3-16 0,-2 2 0 16,-2-2-48-16,-2 4 0 15,-2-1 0-15,-1 0 0 0,-3 3 0 0,-1-2-128 0,-3 5 192 16,-2 0-64-16,-1 3-128 0,-3 0 192 0,-2 3-192 0,-2 0 192 16,0 3-192-16,-3-1 128 0,-1 0-128 0,-1 1 128 15,-3 3-128-15,-1-2 0 0,-2 3 0 0,0-3 128 16,-1 1-128-16,-1 1 0 15,1-2 0-15,1-1 0 0,0 3 0 0,1 0 0 0,1-5 0 0,1 3 0 16,2-4-656-16,-1 3-16 16,2-5 0-16,1 1-9264 0,1-5-1856 0</inkml:trace>
  <inkml:trace contextRef="#ctx0" brushRef="#br1" timeOffset="921011.917">25773 14770 29663 0,'0'0'640'0,"6"4"144"0,1 1 32 0,1-2 16 0,2 3-656 0,-2 0-176 0,-1 0 0 0,0 1 0 0,-1 1 256 0,-2 2 0 16,-2-1 16-16,-2 3 0 0,-3 2-80 0,-2 2-32 15,-2-1 0-15,-3 3 0 0,0 3-160 0,-3 1 0 16,0 3-160-16,-2 1 160 0,1 1 0 0,-1 0 0 15,-1 2-128-15,2-2 128 0,1 3-192 0,0-2 0 0,0 4 0 0,0-1 0 16,1-3 0-16,1-3 0 16,1 1 0-16,-1-4 0 0,1-2-160 0,2-1-32 15,0-4 0-15,1-2-8128 16,1-5-1616-16</inkml:trace>
  <inkml:trace contextRef="#ctx0" brushRef="#br1" timeOffset="921523.0902">26513 13687 21647 0,'0'0'464'0,"0"0"112"0,0 0 0 0,-6 7 64 0,-1 1-512 16,-1 1-128-16,-1 3 0 0,-1 0 0 0,-1 0 0 0,-1 3 0 15,-3 3 0-15,1 1 0 0,0 3 0 0,-1-2 0 16,-1 2-128-16,-1 4 128 0,1 2 0 0,-2 3 0 16,0 5 0-16,0 1 128 0,2 7-128 0,2 0 128 15,1 4-128-15,1 1 128 0,0 5-128 0,2 0 128 16,3 5-128-16,4-1 128 0,-1 2-128 0,4-3 0 15,2-2 0-15,3-3 0 0,2-9 0 0,3-4 0 0,3-3 0 16,0-8 0-16,1-4-192 0,2-4-48 0,1-5-16 16,1-3 0-16,1-5 672 0,0-3 128 15,0-2 32-15,1-5 0 0,2-3 304 0,1-4 64 16,0-4 16-16,0-5 0 0,-1-1-64 0,-1-3-16 0,1-3 0 16,-2-1 0-16,-1-1-96 0,-2-2-16 0,-1-3 0 0,0-1 0 15,-3 1 176-15,-1-1 16 0,-3-2 16 0,-2-1 0 16,-1 4-208-16,-2-3-64 0,-2 2 0 0,-3-2 0 15,-3 0-304-15,-2-1-64 0,-2-2-16 0,-4-3 0 16,-1-1-320-16,-2 1-128 0,-2-1 0 0,-2 0 0 16,-1 2-112-16,-1 0-16 0,-1 4 0 0,0 2 0 15,-1 4-576-15,1 6-112 0,-2 5-16 16,-1 1-9856-16,-2 7-1984 0</inkml:trace>
  <inkml:trace contextRef="#ctx0" brushRef="#br1" timeOffset="929566.0531">21291 17338 21183 0,'0'0'944'0,"-4"-4"192"0,2 1-912 0,-2-3-224 15,3 1 0-15,1 1 0 0,0 4 704 0,1-6 80 16,1 3 32-16,2-3 0 0,1 0-352 0,-2 0-64 16,2 2-16-16,1 1 0 0,2-2-384 0,1 4 0 15,0-1 0-15,2-1 0 0,2 3 0 0,0 3 0 16,4-3 0-16,-2 3 0 0,0 3 0 0,2 2 0 15,2 0 0-15,0 3 0 0,0 1 0 0,0 4 0 16,-2 2 0-16,-1-3 0 0,0 3 0 0,-2-3 0 16,-1 3 0-16,-1-3 0 0,0-2-176 0,-2 2 48 15,0-3 0-15,-2-1 0 0,-2-1 336 0,0-3 80 16,-1-1 16-16,-2-1 0 0,-3-5 432 0,0 0 96 16,0 0 0-16,0 0 16 0,0 0-128 0,0 0-16 15,0 0-16-15,3-6 0 0,-2-2-112 0,-1-2 0 0,1-2-16 0,0 0 0 16,1-1-208-16,-1-2-32 15,0-3-16-15,0-2 0 0,1 1 48 0,1-3 16 16,-1 1 0-16,2 0 0 0,0 3-368 0,1 2 0 16,1-1 0-16,0 4 128 0,2-2-320 0,1 6-48 0,0-1-16 15,2 2 0-15,0 5 112 0,0 0 16 0,3 3 0 0,0 0 0 16,1 4 128-16,1 0-192 0,1 2 192 0,0 2-192 16,0 1-16-16,-1 2-16 0,1 1 0 0,-2-3 0 15,2 3-48-15,-3-1-16 0,-1 3 0 16,-1-2 0-16,0 3-16 0,0-3 0 0,-3 1 0 0,0-3 0 15,-2 0 48-15,0-3 16 0,-1 2 0 0,-1-3 0 16,-1-3 80-16,-4-3 16 0,6 3 0 0,-6-3 0 0,0 0 144 0,5 0 0 16,0-3-144-16,-2-3 144 0,1 0 0 0,-2-1 0 15,1-5 0-15,0 0 0 0,-2-3 0 0,1 0 0 16,-1-3 0-16,0-2 0 0,-1 1 144 0,1-3-144 16,2-1 160-16,-3 1-160 0,0-3 160 0,0 4-160 15,0-1 160-15,-2 2-160 0,1 1 0 0,0 4 0 16,0 3 0-16,0 0 0 0,-1 4 128 0,0 2-128 15,2 6 0-15,0 0 0 0,0 0 0 0,-4 8 0 16,1 4 0-16,-1 4 0 0,1 3-320 0,-1 4-16 16,2 3 0-16,1 2 0 0,1 0 192 0,1-1 144 15,1 1-192-15,-1-1 192 0,4-3 0 0,0-3 0 16,1-2 0-16,0-1 0 0,4-3 0 0,1 0 0 16,0-6 0-16,1 1 0 0,0-4 0 0,-1-1 0 0,3-2 0 15,-1-3 0-15,0-3 0 0,1 0 0 0,-1-3-128 16,0-2 128-16,-1-2 0 0,0 1 0 0,-2-3 192 0,1 0-48 15,-1-1 224-15,-2-1 32 0,-1 2 16 0,-2-1 0 16,-2-2 32-16,0 2 16 0,-2 2 0 0,-1-1 0 16,-1 0 48-16,-2-1 0 0,0-1 0 0,-3 0 0 15,0 0-240-15,-1 1-32 0,-2-1-16 0,-1 1 0 16,-1-1-224-16,-1 1 0 0,0 1 0 0,1 0 0 16,-1 0-128-16,0 2-128 0,1 1-32 0,0-1 0 31,1 0-784-31,0 3-144 0,1-2-48 0,-1 3-12624 0</inkml:trace>
  <inkml:trace contextRef="#ctx0" brushRef="#br1" timeOffset="929769.922">22444 16942 24527 0,'0'0'1088'0,"0"0"224"0,0 0-1056 0,0 0-256 0,8 4 0 0,-4 0 0 0,1 0 320 0,1-2 0 15,-1 0 0-15,-5-2 0 0,4 3-48 0,2 0 0 16,-1-2 0-16,-1 1 0 0,-4-2-272 0,6-3 0 16,-2-1 128-16,0-2-128 0,0-4-176 0,0 0-80 15,0-2-32-15,-1-1-7472 16,1-5-1504-16</inkml:trace>
  <inkml:trace contextRef="#ctx0" brushRef="#br1" timeOffset="930052.7432">22602 16786 14735 0,'0'0'1312'0,"-4"6"-1056"0,-1 0-256 0,1 0 0 0,1 0 1184 16,-1 2 176-16,1-2 48 0,0 1 0 15,1-1-768-15,-1 2-160 0,0-1-32 0,1-1 0 16,-1 2-320-16,1-2-128 0,2-6 0 0,-4 8 0 0,4-8 0 0,0 0 0 16,0 0-128-16,0 0 128 15,0 0-1232-15,-7 5-144 0</inkml:trace>
  <inkml:trace contextRef="#ctx0" brushRef="#br1" timeOffset="930488.136">22449 17007 23039 0,'0'0'512'0,"0"0"96"0,-5-3 32 0,-1 0 0 0,6 3-512 0,-4-4-128 0,-1-1 0 0,1 2 0 16,4 3 880-16,-2-6 144 0,0-1 48 0,2 7 0 16,-3-5-416-16,3 5-80 0,0 0 0 0,0 0-16 15,0 0-384-15,0 0-176 0,6-1 160 0,0 1-160 16,1 3 0-16,0 0 0 0,2 4 0 0,-1-1 0 16,-1 2 0-16,0-2-128 0,0 1 128 0,1 1 0 15,-1 2 0-15,-1-4 0 0,-2 2 0 0,1-1 0 16,0-1 0-16,-2-2 0 0,-3-4 176 0,0 0-176 15,4 5 480-15,-4-5-16 0,0 0 0 0,0 0 0 16,0 0 48-16,0 0 16 0,0 0 0 0,0 0 0 16,0 0-80-16,4-6-32 0,-2-3 0 0,-1 2 0 15,0-1-112-15,0-2-32 0,1 2 0 0,-2 1 0 16,1-4-112-16,0 2-32 0,0 2 0 0,2-2 0 16,-1 0-128-16,2 3 0 0,-1 0 0 0,2 0 0 0,1 2 0 15,0 0 0-15,0 3-176 0,1-2 176 0,1 3-176 16,2 3 176-16,-1-3-208 0,2 1 80 0,-1 1-128 0,1 2-32 15,0 0 0-15,-1 0 0 16,1-2-832-16,0 2-160 0,-2 2-48 0,1-3-7952 16,-1 3-1600-16</inkml:trace>
  <inkml:trace contextRef="#ctx0" brushRef="#br1" timeOffset="930653.6884">22861 16845 9215 0,'0'0'400'0,"0"0"96"0,0 0-496 0,4-6 0 0,2 0 0 0,0-2 0 15,-2 1 2544-15,2-1 400 0,0-2 96 0,1-2 16 32,0 3-3280-32,-3 0-656 0</inkml:trace>
  <inkml:trace contextRef="#ctx0" brushRef="#br1" timeOffset="931789.0046">23030 16585 17391 0,'0'0'768'0,"0"0"160"0,4 3-736 0,0-3-192 0,2 2 0 0,-1-1 0 16,2 1 1120-16,-1 2 192 0,0 0 32 0,2 0 16 15,-1 2-832-15,0-2-160 0,3 2-48 0,-3 0 0 0,0 0-320 0,0 0 0 16,-1 1 0-16,1-1 128 0,-1 2-128 0,0-1 0 16,-1-1 128-16,-2 0-128 0,-3-6 128 15,5 6-128-15,-5-6 128 0,5 3-128 16,-5-3 336-16,0 0 0 0,0 0 0 0,0 0 0 0,0 0 448 0,0 0 96 15,0 0 16-15,5-3 0 0,-2-3-128 0,1 0 0 16,-2 0-16-16,0-1 0 0,1-1-432 0,-1-2-64 16,1 2-32-16,-1 1 0 0,0-2-224 0,1 3 0 15,-1-1 0-15,0 1 0 0,1 0 0 0,0 4 0 16,2-4 0-16,-5 6 0 0,6-3 0 0,0 0-208 16,-1 2 64-16,2 1 16 0,0 0-128 0,0 0 0 15,0 1-16-15,0 2 0 0,0-3 80 0,1 0 32 16,0 2 0-16,0-1 0 0,1-1 160 0,-1 0 0 0,1 0 0 0,0 0-128 15,-1 0 128-15,0-1 0 0,1-1 0 16,-2-1 0-16,0 2 0 0,0-1 0 0,1-2 0 0,-1 2 0 16,0-2 0-16,-1 2 0 0,0-2 0 0,0 1 0 15,0-2 0-15,-1 4 0 0,0-4 0 0,-1 4 0 16,2-4 0-16,-1 1 128 0,-1 1-128 0,0-1 0 16,1-2 0-16,0 2 0 0,0-3 0 0,-1 1 0 15,1 0 0-15,0-3 0 0,0 2 0 16,-1-1 128-16,1-2-128 0,0 1 0 0,2 1 0 0,-1-2 128 15,0-2-128-15,-1 3 0 0,1-3 128 16,-2 0-128-16,2 3 0 0,0-3 0 0,-1 2 0 0,0-2 0 16,-1 3 0-16,1-1 0 0,-1 2 0 0,1 1 0 15,-2-1 0-15,-1 2 128 0,1 0-128 0,-3 6 0 0,2-4 0 16,1-2 144-16,-3 6-144 0,0 0 0 0,0 0 176 16,0 0-176-16,0 0 160 0,0 0-160 15,0 0 0-15,0 0 0 0,0 0 0 0,0 0 0 0,0 0 0 0,0 0 0 16,0 0-144-16,0 0 144 0,3 6-208 0,1 0 48 15,-1 1 16-15,1 2 0 0,1 0 144 0,1 1-208 16,1 1 80-16,0 1 128 0,1 4-288 0,0-2 64 16,2 5 16-16,1-1 0 0,2 3 208 0,-1 3 0 15,1 1 0-15,0 4 0 0,1 6-144 0,0 0 16 16,0 2 0-16,2 0 0 0,-1 2 128 0,-1 4-128 16,0-4 128-16,0 4-128 0,-2 2 128 0,0-5-128 15,-2 2 128-15,1-8-128 16,-2-2-256-16,0-4-64 0,-2-3 0 0,-2-10 0 0,-2-3 448 0,1-4 0 15,-4-8 0-15,0 0 128 0,0 0 384 0,0-10 64 16,-2-7 32-16,1-4 0 0,0-7-608 0,0-5-368 0,0-5 48 16,-2-2 16-1,2-5-592-15,-1-2-128 0,-2 0-32 0,2 0 0 16,-1-4 272-16,1 3 48 0,0-4 16 0,1 3 0 0,-1 4 320 0,1 2 64 0,2 1 16 0,1 8 0 16,0 3 448-16,0 2 112 0,1 4 16 0,0 1 0 15,2 6-16-15,-1 3 0 0,0 3 0 0,0 2 0 16,-1 4 16-16,1 3 16 0,-4 3 0 0,0 0 0 15,0 0 32-15,6 0 0 0,0 3 0 0,-1 3 0 16,-2-2-176-16,1 2-128 0,-1 0 144 0,1 0-144 16,-1 0 256-16,-3-6-32 0,3 5-16 0,-3-5 0 15,3 6-80-15,-3-6 0 16,4 6-128-16,-4-6 192 0,2 6-192 0,-2-6 0 0,0 0 128 0,0 0-128 0,0 0 0 0,0 0 144 16,0 0-144-16,0 0 128 0,0 0-128 0,0 0 0 15,0 0 144-15,0 0-144 0,4-6 128 0,-3 0-128 16,0 0 160-16,-1 1-160 0,0-1 128 0,-1-3-128 15,1 2 0-15,-1-1 0 0,-2-2 0 16,0 1 0-16,1-1 0 0,-2 0 0 0,0 0 144 0,1 1-144 16,-2 0 128-16,0 2-128 0,2 1 128 0,-2 4-128 15,0-2 0-15,1 2 128 0,-2 2 112 0,0 2 16 16,6-2 0-16,-6 6 0 0,0 0-256 0,-1 6 0 16,1 4 0-16,0 3 0 0,1 1 0 0,0-1 0 15,1-1 0-15,0-1 0 0,3 2 0 0,0-3 0 16,-1-4 0-16,4 2 0 0,0-5 0 0,2 1 0 15,0-4 0-15,2-3 0 0,3 0 0 0,-1-2 0 16,1-2 128-16,1-2-128 0,-1-3 0 0,1 1 0 0,1-3-144 16,-1 0 144-1,1-4-768-15,0 0-48 0,2-1-16 0,-1-1 0 16,-1 1-368-16,1-2-80 0,0 3 0 0,-1-4-16 16,-2 4 272-16,2-1 64 0,-3 1 16 0,1-2-6896 0</inkml:trace>
  <inkml:trace contextRef="#ctx0" brushRef="#br1" timeOffset="931985.1075">24091 16236 29663 0,'0'0'640'0,"0"0"144"0,0 0 32 0,6 6 16 0,-1 0-656 0,-5-6-176 0,4 2 0 0,3 0-13152 16</inkml:trace>
  <inkml:trace contextRef="#ctx0" brushRef="#br1" timeOffset="936657.3403">18582 17446 8287 0,'0'0'736'0,"0"0"-592"0,4-3-144 0,1 3 0 0,1-2 1456 0,0-2 256 15,2 2 48-15,1 1 16 0,0-2-1200 0,1 0-256 16,1 1-32-16,1-2-16 0,1 0 16 0,0 0 0 16,3 0 0-16,-1 1 0 0,2-2-96 0,-3 1-32 15,3-2 0-15,1 0 0 0,1-1-160 0,-2-1 0 16,4 1 0-16,0-1 0 0,0-2 0 0,9 1 0 16,0-3 0-16,1 3 0 0,1 0 0 0,0-1-176 15,1 4 176-15,-1-2-128 0,-1 1 128 0,0 2-192 16,1-1 192-16,-1 2-192 0,-1-5 192 0,1 1-128 15,1 1 128-15,2 1-128 0,1-2 128 0,2 0 0 16,2-1 0-16,0 1 0 0,1-4 0 0,-2 0 0 16,1-1 0-16,-2-1 0 0,-2 1 144 0,2-2-144 0,1 0 192 15,1 2-192-15,1-1 240 0,3-2-64 16,2 1-16-16,-1-1 0 0,-2 1 0 0,-1-2 0 0,1 2 0 0,-2-4 0 16,1 1 16-16,-1-1 0 0,0 1 0 0,4 0 0 15,4 3-176-15,0 0 0 0,2 3 0 0,-1 0 0 16,1 2 0-16,-2 2 0 0,0 1 0 0,-1-1 0 15,2 2 0-15,2-1 0 0,3-2 176 0,0 3-176 16,-2 0 0-16,-1 3-128 0,0-3-16 0,1-2 0 16,-1 0 144-16,1-1-192 0,2-2 192 0,2 2-192 15,0-4 192-15,-3 1 0 0,1-4 0 0,-3 1-128 16,0-2 128-16,-1 2 0 0,1-1-144 0,1 1 144 0,4-4 0 16,0 1-144-16,-3 0 144 0,-1-1 0 0,1 2 0 15,-1-1 0-15,1 0 0 0,2 3 0 0,1-1 0 0,1 1 0 16,-3 3 0-16,1 0 0 0,-3 0 0 0,-2 3 0 15,0-3 0-15,0 2 0 0,-3-2 0 16,2-1 0-16,1 1 144 0,-1 4-144 0,1-4 192 0,0 3-64 16,-4-3 0-16,0 0 0 0,-3 1 0 0,-1-3-128 15,-2 1 192-15,0-2-64 0,-1-2 48 0,0 2 0 16,-1-1 0-16,0-2 0 0,-1 3-176 0,-3-4 0 16,-2 1 0-16</inkml:trace>
  <inkml:trace contextRef="#ctx0" brushRef="#br1" timeOffset="942802.1829">2696 10782 4607 0,'0'0'400'0,"0"-6"-400"15,1 0 0-15,-1 6 0 0,2-6 912 0,1 0 112 16,-2 0 0-16,-1 6 16 0,2-3-688 0,-2 3-144 15,4-6-16-15,-4 6-16 0,4-3-176 0,-4 3 0 16,0 0 0-16,0 0 0 0,5-1 192 0,-5 1 16 0,0 0 0 0,0 0 0 16,8-2 48-16,-2 2 16 0,1 0 0 0,0 0 0 15,-1 0-272-15,1 0 0 16,1 0 128-16,0 0-128 0,2 0 128 0,-1-3-128 0,3 3 144 0,-1-1-144 16,1-1 128-16,1-2-128 0,0 2 0 0,0-2 0 15,1 4 128-15,2-2-128 0,2 0 0 0,1 0 0 16,1-1 128-16,2-2-128 0,3 2 0 0,1-1 0 15,2-2 144-15,1 0-144 0,5 0 128 16,0 0-128-16,2-3 0 0,-1 0 128 0,1 0-128 16,-1 1 0-16,3-2 0 0,-2-2 128 0,0 3-128 0,0-3 0 15,1 2 128-15,2-1-128 0,2 1 0 0,0-2 128 16,1 0-128-16,-1-1 0 0,1-1 0 0,1-1 128 0,-1-1-128 0,0 1 192 16,-1-1-192-16,1-1 192 0,0 1-192 15,0 1 0-15,6-1 0 0,-2 2 128 0,-1-1 0 0,0 3 0 16,-2-1 0-16,-3-2 0 0,2 3-128 15,-10 3 0-15,5-3 0 0,1 3 0 0,5 0 0 0,-2 0 128 16,1 2-128-16,-2-4 128 0,-1 4-128 0,7-5 0 16,-2 3 0-16,-2-3-176 0,-2 0 176 0,-3 0 0 15,-5 0 128-15,-2-1-128 0,-6-2 0 0,-7 3 0 16,0-4 0-16,-2 2 0 0,-3 1 128 0</inkml:trace>
  <inkml:trace contextRef="#ctx0" brushRef="#br1">6156 9832 13359 0,'4'-14'576'0,"-2"8"144"0,-1-1-576 0,-2-1-144 0,-2 1 0 0,3 1 0 16,3-3 0-16,3 2 0 0,1-1 144 0,3 2-144 16,4-1 0-16,3-4 0 0,3 2 0 0,5-3 128 15,7 0-128-15,2 2 0 0,4-1 0 0,1 1 0 16,4-2 0-16,-3 3 128 0,0-4-128 0,-12 2 176 16,1 1-48-16,-1 1 0 0,-1 1 0 0,1-2 0 15,-1-2 0-15,0 3 0 0,-1-3 0 0</inkml:trace>
  <inkml:trace contextRef="#ctx0" brushRef="#br1" timeOffset="943766.6314">9440 9076 11967 0,'-10'-5'528'0,"6"4"112"0,0-1-512 0,-1-2-128 0,5 4 0 0,0 0 0 0,-3-2 688 0,3 2 96 16,0 0 32-16,0 0 0 0,0 0-688 0,0 0-128 16,0 0 0-16,0 0 0 0,0 0 0 0,0 0 0 15,3-6 0-15,-3 6 0 0,0 0 0 0,0 0 0 16,5-4 0-16,-5 4 0 0,7-3 0 0,-1 1 0 16,-1-1 0-16,1 2 0 0,1-1 0 0,0-1 0 15,1 2 192-15,2-4-192 0,0 2 272 0,2-1-48 16,1 2-16-16,2-2 0 0,-1 1-16 0,1-3 0 15,2 1 0-15,0 1 0 0,0-2-192 0,2 1 144 16,3-1-144-16,-1 2 128 0,3-2-128 0,1 0 0 16,1 3 0-16,1-3 0 0,2 0 0 0,0 2 128 0,3-2-128 15,2 3 128-15,1-2 0 0,0-1 0 0,-3 0 0 0,-1-1 0 16,-1 1 128-16,1-2 32 0,0 2 0 0,-1 0 0 16,0 2 32-16,-2-2 16 0,-2 3 0 0,-1-3 0 15,-1 2 80-15,0 0 16 0,-2 0 0 0,-1 0 0 16,0 1-16-16,-4-2 0 0,-1 2 0 0,-2-1 0 15,-2 2-48-15,-1-2-16 0,-3 4 0 0,-1-2 0 16,-1 2-160-16,-6 0-16 0,0 0-16 0,0 0 0 16,0 0-32-16,0 0 0 0,0 0 0 0,0 0 0 15,0 0-128-15,0 0 0 0,0 0 0 0,0 0-11120 16</inkml:trace>
  <inkml:trace contextRef="#ctx0" brushRef="#br1" timeOffset="944539.1722">4522 12020 17039 0,'-11'-2'752'0,"6"-2"160"0,2 4-720 0,-1-5-192 15,2 4 0-15,-1-4 0 0,3 5 240 0,0-1 16 0,0-5 0 0,0 6 0 16,3-2-256-16,0-2 0 0,1-2 0 0,1 3-160 16,1 0 160-16,1 0 0 15,2-1 128-15,2 2-128 0,1 0 0 0,1-2 0 0,1 2 0 0,5 0-128 16,1 2 128-16,2 0-128 0,0 0 128 0,-1 0-128 15,2-2 128-15,1 2-128 0,0-2 128 0,2 0-128 16,2 4 128-16,-1-2 0 0,3 0 0 16,-1-2 0-16,-2 4 0 0,-6-2 0 0,1-2 0 15,-1 2 0-15,-3 0 0 0,-3-2 0 0,-4 0 0 0</inkml:trace>
  <inkml:trace contextRef="#ctx0" brushRef="#br1">6097 11875 17727 0,'3'-3'1584'0,"1"0"-1264"0,-3 0-320 0,0-3 0 0,1 0 0 0,-1 0 0 16,0 2 0-16,1-2 0 15,5 0 192-15,3 0-32 0,4-3 0 0,2 1 0 0,3-2 96 0,4 1 0 16,5-3 16-16,3 0 0 0,2-1 208 0,1-1 32 16,1 2 16-16,-1 0 0 0,1-1-32 0,-2 1-16 15,-4 0 0-15,-2 0 0 0,-4 0-160 0</inkml:trace>
  <inkml:trace contextRef="#ctx0" brushRef="#br1" timeOffset="945545.0512">9966 10837 16127 0,'-4'-6'352'0,"-1"0"80"0,2 0 16 0,0-3 0 0,2 2-448 0,0 1 0 0,0-2 0 0,1 2 0 15,0 6 0-15,0-6 128 0,0 0-128 0,1 1 0 16,1 0 128-16,-2 5-128 0,4-5 128 0,-4 5-128 16,0 0 192-16,5-4-64 0,-2-2 0 0,2 3 0 15,1 0 112-15,0 3 16 0,0-1 0 0,1-1 0 16,2-1-80-16,0 3-16 0,0-3 0 0,1 3 0 0,-1-2 16 0,1 0 0 15,-1-4 0-15,2 4 0 0,1 0-48 0,1-2 0 16,1 1 0-16,2 0 0 0,0 0-128 16,1-3 0-16,3 2 0 0,1-2 0 0,2 0 0 0,1 0 0 15,-1 0 192-15,2 0-64 0,4-3-128 0,0 1 0 16,4 0 144-16,-3 0-144 0,1-1 128 0,-2-1-128 16,-1 1 128-16,0 0-128 0,0 1 192 0,-2 1-48 15,-2-1 0-15,1 1 0 0,0-2-144 0,-2 3 128 16,1 0-128-16,-2 0 128 0,-2-1 160 0,-1 1 32 15,0-2 0-15,-1 2 0 0,-2 3 0 0,0-3 0 16,-2 2 0-16,-1-2 0 0,-2 3-64 0,-2-2 0 16,1 4 0-16,-3-2 0 0,-1 0-128 0,-6 3-128 15,0 0 192-15,0 0-192 0,4-3 176 0,-4 3-176 16,0 0 160-16,0 0-160 0,0 0 144 0,0 0-144 16,0 0 128-16,0 0-128 15,0 0-656-15,0 0-224 0</inkml:trace>
  <inkml:trace contextRef="#ctx0" brushRef="#br1" timeOffset="947140.3407">14258 10285 20959 0,'-18'-3'928'0,"9"3"192"0,1 3-896 0,-3-3-224 0,1 0 0 0,1 0 0 16,1-3 0-16,0 6 0 0,1-3 128 0,7 0-128 16,-7 1 0-16,0 1 0 0,7-2 128 0,0 0-128 15,0 0 192-15,0 0-16 0,0 0 0 0,0 0 0 16,0 0 144-16,0 0 48 0,0 0 0 0,0 0 0 0,0 0-160 16,0 0-16-16,0 0-16 0,8 0 0 0,4-2-48 15,3 1-128-15,4-2 192 0,2 2-64 0,4-4 16 0,2 2 0 16,2-3 0-16,0 0 0 0,3-1 32 0,3 1 0 15,3 0 0-15,2 0 0 0,5-2-176 0,4 2 0 16,4-1 0-16,1 1 0 0,-1 1 0 16,1 1 0-16,0-2 0 0,2-1-176 0,0 1 176 0,1 0 0 15,2 0 0-15,0 0 0 0,3 3 0 0,-2-3 128 16,-2 0-128-16,-1 0 0 0,-3 0 352 0,1 0 0 16,0 0 0-16,-2 0 0 0,2 0 208 0,-6 3 32 15,-1-1 16-15,-4-2 0 0,-3 3-112 0,-3-2-32 16,-2 2 0-16,-3-1 0 0,-1-1-160 0,-2 2-48 15,-2-3 0-15,-3 2 0 0,0-2-48 0,-2 3-16 0,-2-2 0 16,-1 1 0-16,-1-2-192 0,-2 3 144 0,0-3-144 16,-2 2 128-16,-3 0-128 0,-1 0 0 0,-1-2 0 0,-1 0-176 31,-2 0-720-31,1 0-128 0,-2 0-48 0</inkml:trace>
  <inkml:trace contextRef="#ctx0" brushRef="#br1" timeOffset="948069.1271">20801 9873 9215 0,'0'0'400'0,"0"0"96"0,0 0-496 0,0 0 0 16,0 0 0-16,0 0 0 0,0 0 2608 0,0 8 416 15,0-8 96-15,0 0 16 0,0 0-2464 0,3 6-480 0,-3-6-192 0,3 6 128 16,2-3 304-16,-5-3 48 0,7 4 16 0,-1 1 0 16,1-2 80-16,2 1 0 0,-1-2 16 0,1-1 0 15,2 2-176-15,0-3-32 0,3 2-16 0,2-1 0 16,1 2-64-16,4 0-16 0,0 0 0 0,3-1 0 16,-1-2-144-16,2 0-16 0,3-2-128 0,-1 2 192 15,1-3-192-15,3 3 0 0,-1-3 0 0,1-1 0 16,1-2 0-16,1 1 0 0,3 2 0 0,0-3 0 15,4 0 0-15,-2-1 0 0,2 1 0 0,-3-2 0 16,-2-2 0-16,1 1 0 0,-3 0 0 0,-2 2 0 16,-1 1 0-16,-2 0 0 0,0 3 0 15,-3-2 0-15,-2 4 0 0,-1-1 144 0,-1-1-144 16,-2 3 128-16,-1 0-128 0,-3 3 0 0,-2-1 0 0,-2-1 0 16,-2 1 192-16,-3 2 0 0,0-2 0 0,-6-2 0 0,0 0-64 15,0 0 0-15,0 0 0 0,0 0 0 16,0 0-544-16,-2 6-112 0,-2 1-32 0</inkml:trace>
  <inkml:trace contextRef="#ctx0" brushRef="#br1" timeOffset="949313.4747">20562 14065 11967 0,'0'0'1072'0,"0"0"-864"16,0 0-208-16,0 0 0 0,2 4 384 0,-2-4 48 15,5 1 0-15,1 1-4240 16,0-2-848-16</inkml:trace>
  <inkml:trace contextRef="#ctx0" brushRef="#br1" timeOffset="959690.8669">11026 5326 10127 0,'0'0'896'0,"-1"-5"-704"16,-1-1-192-16,1-2 0 0,0 3 496 0,0 0 64 15,1 1 16-15,0-2 0 0,-1 0-256 0,-1 3-64 16,1-3 0-16,1 6 0 0,0-6-256 0,0 2 0 15,-1-2 0-15,1 6 0 0,-1-5 304 0,-1 1 0 16,-2-2 0-16,4 6 0 0,0 0-16 0,0 0 0 16,-6-2 0-16,0-2 0 0,0 4-96 0,-1-2 0 15,-1 2-16-15,-2 0 0 0,0 2-48 0,-2-2 0 16,2 2 0-16,1 0 0 0,-2 0-128 0,-1-1 128 16,-1 2-128-16,0-1 128 0,0 2-128 0,0-2 0 15,1-2 0-15,-1 3 0 0,0 1 0 0,-1 1 0 16,1-2 0-16,0 3 128 0,-1-2-128 0,0 2 0 0,1 0 0 0,0 0 0 15,1 0 0-15,0-3 160 16,2 3-160-16,-2-2 160 0,0 2-160 0,0-3 0 0,1 2 0 16,1-2 0-16,0 1 0 0,0 1 0 0,-1-4 0 0,0 1 192 15,0 2-32-15,1-4 0 0,-1 2 0 0,-1-1 0 16,0 2 96-16,0-3 0 0,1 2 16 0,-1-2 0 16,-1 0-272-16,0 0 0 0,1 0 128 0,-1-2-128 15,-2 2 0-15,1-3 0 0,0 2 128 0,1 1-128 16,1-2 0-16,0 1 0 0,1-2 0 0,-2 3 0 15,3 0 128-15,-2 3-128 0,1-3 192 0,-1 1-192 16,0-1 0-16,-1 3 0 0,2 2-192 0,-3-1 48 16,0-2 144-16,1 4 0 0,1-2 0 0,-1 2 0 15,0-3 0-15,0-1 0 0,1 2 0 0,0 0 0 16,0 0 0-16,1 0 0 0,0-1 0 0,-1 1 0 16,1-2 0-16,0 1 0 0,-3 0 0 0,0 1 0 0,0-2 0 15,0 1 128-15,-1-2-128 0,1 1 0 0,0-2 0 0,0 1 128 16,-1 2-128-16,1-1 0 0,0-1 128 0,0 2-128 15,0 0 128-15,-1 3-128 0,0-1 0 0,1-2 0 16,1 3 0-16,-2 2 0 0,0 0 0 0,1 1 0 16,1 1 0-16,-1 2 0 0,1-3 0 0,0 3 0 15,-1 0 0-15,-1 0 0 0,-1 0 0 0,1 0 0 16,-1 1 0-16,1-2 0 0,0-1 128 0,-1 2-128 16,1-4 128-16,-1 2-128 0,1-1 128 0,-2-1-128 15,2 0 128-15,-1-2-128 0,2-1 0 0,0 1 128 0,0-2-128 16,-1 2 0-16,1 0 0 0,0 0 0 0,0 0 0 15,1 0 0-15,1 0 0 0,-1-1 0 0,1 5 0 16,0-1 0-16,1 0 128 0,1-2-128 0,0 4 128 16,1-4-128-16,-1 1 0 0,2 2 0 0,-1-3 0 0,2 1 0 15,1 1 0-15,0 0-128 0,-1-2 0 0,1 4 0 16,2-2 128-16,-1-2 0 0,0 1 0 0,2 1 0 16,0-2 0-16,0 2 0 0,0 3 0 0,1-3 0 15,-1-3 0-15,1 3 0 0,0-3-144 0,1 3 144 16,1-3 0-16,0 4 0 0,0-2 0 0,0-1 0 15,0 4 0-15,0-2 0 0,1 5 0 0,0-3 0 16,0 1 0-16,0 1 0 0,0 2 0 0,2 0 0 16,-1 0 0-16,2 0 0 0,-2 0 0 0,2 1 0 15,0-1 0-15,0-1 0 0,1-1 0 0,0-1 0 0,0 0 0 0,1-2 0 16,0-1 0-16,0-1 128 0,0 2-128 0,-1-4 0 16,1 0 0-16,-1 0 0 0,-1-3 0 0,-4-3 0 15,5 4 0-15,0 1 0 0,-5-5 0 0,0 0 0 16,5 3 0-16,-5-3 0 0,6 4 0 0,-6-4 128 15,6 2-128-15,-2 2 128 0,-4-4-128 16,4 6 128-16,-1-1-128 0,0 1 128 0,-1-2-128 0,1 2 0 16,-3-6 0-16,1 8-176 0,0-2 176 15,0 1 0-15,1 2 0 0,0-4 0 0,-1 5 0 0,-1-4 0 16,0 0 0-16,0 0 0 0,0-6 0 0,1 6 0 16,0 1 0-16,-1-7 0 0,0 0 0 0,3 6 0 15,-2 0 0-15,-1-6 0 0,2 6 0 0,-2-6 0 16,4 3 0-16,-4-3 128 0,6 6-128 0,0-3 0 0,-1 0 0 15,3-1 0-15,0 0 0 0,1 0 0 0,2-2 0 16,1 2 0-16,0-2 0 0,2 0 0 16,0 0 0-16,1-2 0 0,-1 2 0 0,0 0 0 0,2-2 0 0,-1 0 0 15,0 0 0-15,1 0 0 0,0 1 0 0,1-3 0 16,0-1 0-16,-1 2 0 0,2 0 0 0,0 0 128 16,1-1-128-16,0 2 0 0,1-2 0 0,1-2 128 15,1 3-128-15,0-3 0 0,3 3 0 0,1 0 0 16,2-3 0-16,-1 2-128 0,1-2 128 0,1 0 0 15,-2 1 0-15,1-4 0 0,-1 2 0 0,0-1 0 16,2-2 0-16,-2 2-160 0,0 1 160 0,2-1 0 16,-1-2 0-16,2 2 0 0,0 1 0 0,-1-2 0 15,2 0 0-15,0 1 0 0,0 3 0 0,-1-1 144 16,-1 0-144-16,-1 0 0 0,-2 0 0 0,-1 0 0 16,0 0 0-16,-2 0 0 0,0 3 0 0,-2-3 0 15,1 0 0-15,-1 2-224 0,-1-2 80 0,-1 2 16 0,0-2 128 0,-2 2 256 16,-2-2-64-16,1 3-16 0,-2-3-176 0,0 2 0 15,0 2 0-15,-1-2 0 0,-1 1 0 0,-1-2 0 16,0 1 0-16,-2 1 0 0,1-2 0 0,-1 4 0 16,1-4 0-16,-2 1 0 0,-1 3 0 0,1-1 128 15,-1 0-128-15,-1-2 0 0,0 0 0 16,0 2 0-16,0-2 0 0,-1 2 0 0,0 0 0 0,-1 1 0 16,2-2 0-16,-1 2 0 0,0-1 0 0,-5 2 0 15,6-4 0-15,0 4 0 0,-6 0 0 16,6-2 0-16,0 2 0 0,0-3 0 0,-1 2 0 0,1-1 0 15,0-2 0-15,-1-1 0 0,2 2 0 0,-2-3 128 0,1 0-128 0,0-1 0 16,-1 1 0-16,-1-4 0 0,2 2 0 0,0-1 0 16,0-1 0-16,0-2 128 0,0-2 32 15,0 1 0-15,0-2-160 0,-1 0 0 0,-1 0 0 0,0-1 0 16,-2 1 0-16,1 0 128 0,-1-3 0 0,-1 0 0 16,0 0-128-16,-2-1 0 0,0 1 0 0,0 1-176 15,0-2 176-15,-2-2 176 0,1 5-48 0,0-2 0 16,-1 3 96-16,0 0 16 0,-1 0 0 0,-1-1 0 15,2 1-48-15,-1 1-16 0,-1 1 0 0,1 1 0 16,-1 2-176-16,-1 1 160 0,1 1-160 0,-1-2 160 16,0 4 32-16,-1 0 0 0,1 0 0 0,0 3 0 15,0-3-192-15,1 1-144 0,0 1 144 0,-1 1-208 0,0-1 208 0,0 0 0 16,-1 0 0-16,1-2 0 0,1 2 0 0,5 4 0 16,0 0 128-16,0 0-128 0,-5-5 0 0,5 5 0 15,-3-4 128-15,3 4-128 0,-5-6 0 0,0 0 0 16,5 6 0-16,0 0-144 0,-3-5 144 0,3 5 0 15,0 0 0-15,0 0 0 0,0 0 0 0,0 0 0 16,-4-4 0-16,4 4 0 0,-3-5 0 0,3 5 0 16,-1-6 0-16,1 6-128 0,-4-6 128 0,0 2 0 15,4 4 128-15,-2-5-128 0,1-1 0 0,-2 2 128 16,0-2-128-16,3 6 0 0,0 0 0 0,-4-6 0 16,2 3 0-16,-2-3 0 0,4 6 0 0,-6-3 128 15,6 3-128-15,-9 0 0 16,-1 3-720-16,-3 0-224 0</inkml:trace>
  <inkml:trace contextRef="#ctx0" brushRef="#br1" timeOffset="967740.8737">13404 8559 10127 0,'0'0'448'0,"0"0"96"0,-9-2-544 0,0 0 0 16,0 2 0-16,0 0 0 0,1 0 944 0,-2-2 80 16,1 1 0-16,-2 1 16 0,0-3-480 0,1 3-112 15,-2 0 0-15,-1 0-16 0,-2-2-144 0,1 1-32 16,1 1 0-16,-1 0 0 0,0-3 32 0,-1 3 0 16,0 0 0-16,1 3 0 0,-1-3 64 0,0 1 16 15,0-1 0-15,-1 2 0 0,2 1 32 0,-2-2 16 16,1 1 0-16,-2 2 0 0,1-2-416 0,-1 2 0 15,2-2 128-15,-2 2-128 0,-1-2 0 0,0-1 192 16,2 4-192-16,-3-2 192 0,-1 1-192 0,-2 1 0 16,1-2 0-16,0 3 0 0,-3 0 0 0,2 1 0 15,1 2 0-15,0-3 0 0,1 1 0 0,-1 1 0 16,0-2 0-16,1 3 0 0,1 0 0 0,0 0 128 16,-1 1-128-16,1 2 128 0,0-3 32 0,1 3 0 15,1 0 0-15,1 0 0 0,0 3-160 0,0 1 160 0,-1-1-160 0,-1 3 160 16,-1 1-160-16,1-1 0 0,3 1 0 15,-2 1 0-15,2-2 128 0,-1 1-128 0,1 2 192 0,1-3-64 16,1 1 0-16,0 1-128 0,0-1 192 0,3 1-64 16,2 1-128-16,-1 1 0 0,2-1 0 0,0 3 0 15,1-2 0-15,0 0 0 0,0 2 0 0,2-3 0 16,-2 3 0-16,1-3 0 0,0 3 0 0,2-2 0 16,-1 4 0-16,1-1 0 0,0 0 0 0,0 1 0 15,0 2 0-15,1-3 0 0,1 0 0 0,-1 1 0 16,2 1 0-16,2 0 0 0,-1 1 128 0,0-4-128 0,1 1 192 0,1 2-64 15,-1-3 0-15,1 0 0 16,1 0 0-16,2-2-128 0,0 2 192 0,1 1-64 0,2-1-128 0,-1-3 192 16,3 3-192-16,2-3 192 0,0 1-192 15,1-1 0-15,0-3 0 0,3-3 0 0,-2 3 0 0,2-2 0 16,1-1 0-16,1 0 0 0,-3 1 0 0,1-1 0 16,1 2 0-16,0-4 0 0,-1 2 0 0,2 0 0 15,3 0 0-15,-3-2 0 0,1 1 0 0,0-2 0 16,0 4 0-16,2-4 0 0,-1 1 0 0,2-4 0 15,-1 3 0-15,2 0 0 0,2 0 0 0,-1-3 0 16,0 1 0-16,0 2 0 0,2-4 0 0,-2-1 0 16,-1-1 0-16,-2 0 0 0,0 0 0 0,-1-4 0 15,3 2 128-15,-3-1-128 0,0 2 0 0,1-4 0 16,-1 2-160-16,1-1 160 0,0-1 0 0,1 2 0 16,-1-3 0-16,3 2 0 0,1-1 0 0,2 1 0 0,0 0 0 0,-1 0 0 15,1-4 0-15,-1 0 0 16,-2 2 0-16,-1-2 0 0,-2-1 0 0,1 0 0 0,-1 2 0 0,0-4 0 15,-3 2 0-15,-2-1 0 0,2-1 0 0,-1 2 0 16,-1-4 0-16,-2 1 0 0,1-3 0 0,-2 3 0 16,0-3 160-16,0 1-160 0,0-2 128 0,-1 1-128 15,0-3 0-15,0-1 128 0,0-1-128 0,-1-2 0 16,0 1 0-16,1-1 128 0,-3-2-128 0,0-2 0 16,-2 1 0-16,-1 0 128 0,2-1-128 0,-4 1 0 15,1 1 0-15,-1-1 0 0,1-1 128 0,1-1-128 16,-1 2 0-16,0-1 0 0,-1 1 0 0,0 1 0 15,0 2 0-15,-1 1 0 0,0-3 0 0,-2 3 0 16,0-1 0-16,2 1 0 0,-1-3 0 0,0 3 0 0,-1 0 0 0,1 0 0 16,-2-3 0-16,1 3 0 0,-2-1 0 0,-1-2 0 15,0-3 0-15,-2 0 0 0,1-1 0 0,-2 1 0 16,0-3 0-16,-2 0 0 0,-1 0 0 0,-2-4 0 16,1 1 0-16,-1-3 0 0,-1 2 0 0,-2 3 0 15,-1-2 0-15,0 0 0 0,0 3 0 0,0-3 0 16,-2 2 0-16,1 2 0 0,1 0 0 0,-1-1 0 15,2 5 0-15,-2-1 0 0,2 1 0 0,-1 4 0 16,-1-2 0-16,2 4 0 16,1-2-496-16,1 3-80 0,0-2 0 0,3 1-9744 0</inkml:trace>
  <inkml:trace contextRef="#ctx0" brushRef="#br1" timeOffset="970221.5671">16307 8485 5519 0,'0'0'496'0,"0"0"-496"0,0 0 0 0,0 0 0 16,0 0 1376-16,0 0 176 0,-7 0 48 0,7 0 0 15,-6 0-1168-15,6 0-240 0,-7-2-32 0,0 2-16 16,0-1-16-16,1-2-128 0,6 3 192 0,-7-2-64 16,-2 1 128-16,2-2 32 0,0 0 0 0,0 0 0 15,0 0-16-15,1 0 0 0,-1 1 0 0,1 1 0 16,1-3-272-16,0-1 0 0,1 2 0 0,-1-1 0 15,0 2 0-15,2-2 0 0,-2 0 0 0,0 0-144 0,2 1 144 16,-3-1 0-16,1 2 0 0,0-2 0 0,0-1 0 0,-1 2 128 16,0-1-128-16,1 2 176 15,-1-2 144-15,-3 1 48 0,3-3 0 0,0 1 0 16,0 1-48-16,1-2 0 0,-3 3 0 0,0-3 0 0,-1 2 0 16,-1-1 0-16,1-1 0 0,-2 0 0 0,0 2-144 0,-1-2-48 15,0 1 0-15,-2 2 0 0,1-1 160 0,-1 2 32 16,-1-2 0-16,-1 1 0 0,-1-2-96 0,2 4-16 15,-3-2 0-15,0 1 0 0,-1 1-48 0,0 1-16 16,-3-2 0-16,-1 2 0 16,1 2-144-16,-2-2 0 0,-2 3 0 0,1-3 128 0,2 0-128 0,1 3 0 15,-2-3 0-15,3 3 0 0,-1 0-144 0,1 0 144 16,0 1-192-16,-2 2 192 0,2 0-176 0,-1 2 176 16,0-1-160-16,0 2 160 0,1-2 0 0,-1 3 0 15,-1 0 0-15,-1-1 0 0,0 1 0 0,1-1 0 16,-2 2 0-16,0-2 0 0,1 1 224 0,0-1-64 15,4 3-16-15,0-2 0 0,1 2 16 0,0-3 0 16,1 3 0-16,0 0 0 0,3 0-160 0,0 0 0 16,0-3 0-16,2 3 128 0,1 0 64 0,1 1 16 0,0 1 0 15,1 2 0-15,2-3-208 0,1 3 0 16,1 0 0-16,0 3 0 0,1-1 0 0,2-1-160 0,0 2 160 0,1 3-128 16,1-1 128-16,0 3-128 0,2 1 128 0,0 4-128 15,1 2 128-15,2 0 0 0,1 1 0 0,1 3-128 16,0 0 128-16,-1 2 0 0,3-1-144 0,-1 0 144 15,0 1-144-15,0-1 144 0,2-2-192 16,1 2 192-16,-1 1-160 0,1 2 160 0,1 1-128 0,-1-1 128 16,1 1 0-16,0-1 0 0,1-2 144 0,-2 2-144 15,2-3 0-15,0 0 0 0,1-1 0 0,0 0 0 16,0-4 0-16,0 2 0 0,1-3 0 0,0-2 0 0,0 0 0 0,0-1 0 16,3-3 0-16,-2-1 0 0,0-1 192 15,2-3-192-15,-1 2 192 0,-1-3-192 0,-1 0 128 0,0 1-128 16,1-4 0-16,0 3 0 0,1-4 0 15,-1 2 0-15,0-3 0 0,1 1 0 0,0-1 0 0,0-1 0 16,2 0 160-16,1 0-160 0,0 0 0 16,0-1 0-16,2-1 0 0,2 2 0 0,2-5 0 0,-1 2 0 15,3 0 0-15,-2-6 0 0,1 0 0 0,-1-1 0 16,-2-1 0-16,2-2 0 0,-2-1 0 0,-1-1 0 16,2 0 0-16,-3-3 0 0,1 0 144 0,-1 0 0 15,-1 0 0-15,2-1 0 0,-2-1-144 0,0 0 0 16,1 0-160-16,0-1 160 0,0 0 0 0,0 0 0 15,2-3 0-15,0 2 0 0,-1-4 0 0,1 4 0 0,-2-2 0 16,-1-3 0-16,0 2 0 0,-1 1 0 0,2-3 0 16,-4 3 0-16,0-3 0 0,0-3 0 0,0 0 0 0,0-1 0 15,-3-2-208-15,0 1-48 0,1-2-16 16,-2-2 0-16,-3 2-48 0,1-2 0 0,0-1 0 0,-3 2 0 16,-1 1 320-16,-1-2 0 0,-1 2 0 0,-1-2 0 31,-1 0-320-31,-2-3-144 0,-2 0-48 0,-1-1 0 0,-1 1 112 0,-1-3 16 15,-2 2 0-15,-1 1 0 0,-1-3-16 0,0-1 0 0,0 1 0 0,-2 2-6768 16</inkml:trace>
  <inkml:trace contextRef="#ctx0" brushRef="#br1" timeOffset="972795.483">18120 8477 10127 0,'-7'-4'896'0,"-3"2"-704"15,0 1-192-15,-1-4 0 0,-2 1 1088 0,0 1 192 16,-3-1 48-16,0-2 0 0,1 2-592 0,0 0-112 16,-2-2-32-16,2 2 0 0,0 1-112 0,-3-2-32 15,1 2 0-15,0 0 0 0,2 2-240 0,-2-1-48 16,0 2-16-16,-1 0 0 0,0 0 64 0,0 0 16 16,2 2 0-16,-3 2 0 0,0-2-80 0,0 2-16 15,-2-1 0-15,1 1 0 0,-1 0-128 0,0-2 0 16,0 2 144-16,1 2-144 0,0-2 0 0,1 2 0 15,1 0 0-15,-1 0 0 0,3 1 0 0,0-1 0 16,2 0 0-16,0 0 0 0,1 0-176 0,-2 2 176 0,3-1-208 16,2-1 80-16,-1 0 128 0,2 2-128 0,0-1 128 15,0 2-128-15,-1 0 128 0,2-3 256 0,0 0-64 0,1 1-16 16,-1 1-176-16,2 2 0 0,1-1 0 16,-1 3 0-16,0 0 0 0,0 0 0 15,0 0-144-15,0 1 144 0,1 1 0 0,-1 2 0 0,1-1 0 0,1 0 144 16,-1 0-16-16,0 1-128 0,0 2 192 15,2-2-64-15,-1 1 96 0,1-1 16 0,0 2 0 0,1-1 0 16,2 1-48-16,-1-1 0 0,0 1 0 0,1-1 0 16,0 1-192-16,1 1 0 0,0-1 128 0,3 0-128 15,-1 0 0-15,1 1 0 0,-1 2 0 0,2 0 0 16,1 3 128-16,1 1-128 0,3 0 0 0,-2 1 0 16,0-1 144-16,2-1-144 0,0-1 128 0,1 2-128 15,-1 0 0-15,0 3 128 0,1-1-128 0,-3 3 0 0,3 0 176 0,-2 0-48 16,2-3-128-16,-3 1 192 15,3-3-192-15,-1-2 0 0,-2-1-144 0,1-3 144 0,1 1 0 0,-2-2 0 16,2-3 0-16,-1-2 160 0,-1 1-32 0,3-2 0 16,1-1 0-16,0 1 0 0,1 0-128 0,0 0 0 15,1-1 0-15,1 1 0 0,-1 4 0 0,1-4 0 16,1 0 0-16,-2-2 0 0,2 4 0 0,-1-2 0 16,-2 0 0-16,0-2 0 0,1 2 0 0,-1-3 0 15,0 1 0-15,0-2 0 0,0 1 0 0,0 1 0 16,0-2-144-16,1-1 144 0,-1-1 0 0,-3 0 0 15,2-2-128-15,0 0 128 0,-1 0 0 0,1 0 0 16,-1-2-128-16,0-2 128 0,1 2 0 0,0 0 0 16,-1-2-128-16,0 0 128 0,1-2 0 0,0 0 0 15,-1 2 0-15,1-2 0 0,1 0 0 0,0 0 0 16,1 0 0-16,0 0 0 0,1-2 0 0,0 0 0 0,-1 1 0 0,-1 0 0 16,0 0 0-16,0 0 0 0,2 0 0 15,-3-3 0-15,-1 2 0 0,1-2 0 16,-1 4 0-16,0-4 0 0,-2 0 0 0,2 0 0 0,-2 0 0 0,1-1 0 15,-1 1-128-15,1-2 128 0,-1 1 0 0,1-2 0 16,0 2-128-16,0-1 128 0,-1-2 0 0,1 1 0 16,-1 1-128-16,1 2 128 0,-1-1 0 0,0 1 0 15,-2-3 0-15,1 3 0 0,2-1 0 0,-1-1 0 16,-1 2 0-16,0-1 0 0,0-1 0 0,-1 2 0 16,1-1 0-16,-1 1 0 0,1-3 0 0,-2 3 0 15,-1-3 0-15,0 1 0 0,0 0 0 0,0 0 0 0,1-1 0 0,-2 0 0 16,0 0 0-16,-2 2 0 15,1-5 0-15,-2 0 0 0,0 0 0 0,-1-1 0 0,0-1 160 0,-1-2-160 16,0-1 160-16,0-1-160 0,-1-1 192 0,0-3-48 16,0 1-16-16,-1 0 0 0,0-3-128 15,-1 0 0-15,1 3 0 0,-1-4 0 0,-1 1 0 0,-1-1 0 16,0 1 0-16,-1 1 0 0,0 0 0 0,-1-1 0 16,-1 3 0-16,0-3 0 0,-2 3 0 0,2 2 0 15,-2-2 0-15,0 0 0 0,2 2 240 0,-2 2-48 16,3-5 0-16,-2 3 0 0,1-1-48 0,-1-1-16 15,1 2 0-15,-1-1 0 0,3 1-128 0,-1-2 128 16,1 2-128-16,0-1 128 0,0 4-128 0,1-2 0 16,1 0-160-16,-1-1 160 0,0 1-288 0,1 0 32 15,1 1 16-15,0 1 0 16,0-2-208-16,1 3-32 0,1 0-16 0,-1 1 0 16,1 0-336-16,1 1-80 0,-2 2-16 0,1 2-5152 0,0-3-1040 15</inkml:trace>
  <inkml:trace contextRef="#ctx0" brushRef="#br1" timeOffset="987027.1524">20557 10052 17967 0,'0'0'784'0,"0"0"176"0,0 0-768 0,0 0-192 0,0 0 0 0,0 0 0 16,0 0 0-16,0 0 0 0,5-1 0 0,-2 1 0 15,3 0 0-15,-1 0 0 0,1 0 0 0,0 0-160 0,1 0 160 0,0 0 0 16,3 0 0-16,0 0 128 0,1 0-128 0,1-3 0 16,1 0 0-16,1 0 0 0,2 2 0 0,0-1 0 15,1-1 0-15,2 0 0 16,0-1 0-16,2 2 0 0,2-2 0 0,0 2-128 0,4 0 128 0,1 0 0 15,4 2 0-15,-1 0 0 0,1-2 0 0,0 2 0 16,0-1 0-16,3-1 0 0,-1 2 0 0,0-3 224 16,0 3-48-16,-1 0-16 0,1-3-160 0,3 3 0 15,0-3 0-15,0 2 0 0,1-1 0 0,-2 2 0 16,-1-3 0-16,-2 2 128 0,-2 1 176 0,-3-2 16 16,-1-1 16-16,-4 2 0 0,1-1 240 0,-4-2 32 15,-1 2 16-15,-1-2 0 0,-3 1-96 0,-1 0-16 0,-3 0 0 16,0 0 0-16,-1 0-144 0,-2 1-48 15,-2 0 0-15,-6 2 0 0,0 0-144 0,0 0-48 0,0 0 0 16,0 0 0-16,0 0 320 0,0 0 48 16,0 0 16-16,0 0 0 0,0 0-272 0,0 0-48 15,0 0-16-15,0 0 0 16,-7 0-592-16,-2 0-112 0,1 0-32 0,0 0-7344 0,-1 0-1472 0</inkml:trace>
  <inkml:trace contextRef="#ctx0" brushRef="#br1" timeOffset="992845.0996">13165 9945 10127 0,'0'0'896'0,"0"0"-704"0,0 0-192 0,0 0 0 15,0 0 432-15,5-3 48 0,1 0 16 0,-6 3 0 16,6 0-496-16,-1 0 0 0,1-2 0 0,-1 2 0 15,1 0 0-15,0 2 0 0,0-2 0 0,1 0 0 16,0 3 0-16</inkml:trace>
  <inkml:trace contextRef="#ctx0" brushRef="#br1" timeOffset="993331.3191">15729 10091 13871 0,'0'0'608'0,"0"0"144"0,0 0-608 0,0 0-144 0,0 0 0 0,0 0 0 16,0 0 0-16,4 2-176 0,0 1 48 0,2-2-3904 15,-1-1-784-15</inkml:trace>
  <inkml:trace contextRef="#ctx0" brushRef="#br1" timeOffset="993848.2032">17961 9769 12895 0,'0'0'1152'0,"-4"-1"-928"0,4 1-224 0,-5-2 0 0,5 2 576 0,0 0 64 15,0 0 0-15,0 0 16 0,0 0-656 0,0 0 0 16,0 0 0-16,0 0 0 0,0 0 0 0,0 0 0 16,0 0 0-16,0 0 0 0,0 0 0 0,0 0 0 15,0 0 0-15,0 0 0 0,0 0 0 0,0 0 0 16,0 0 0-16,0 0 0 0,0 0 0 0,0 0 0 15,0 0 0-15,0 0-4560 16,0 0-800-16</inkml:trace>
  <inkml:trace contextRef="#ctx0" brushRef="#br1" timeOffset="994896.8847">13817 11911 11055 0,'0'0'976'0,"-8"0"-784"0,0 0-192 0,8 0 0 0,0 0 1328 0,-7 0 208 15,7 0 64-15,0 0 0 0,-7 1-1312 0,7-1-288 16,0 0 0-16,0 0 0 0,0 0 0 0,0 0 0 16,-4 6-176-16,4-6 176 0,-1 8 0 0,0-1-128 15,1-7 128-15,2 9 0 16,2 0-560-16,-2 3-16 0</inkml:trace>
  <inkml:trace contextRef="#ctx0" brushRef="#br1" timeOffset="995380.5958">15894 11836 14735 0,'0'0'1312'0,"0"0"-1056"15,0 0-256-15,0 0 0 0,-2 6 208 0,2-6-16 16,-4 8 0-16,4-8 0 0,0 0-192 0,-3 6 0 15,3-6 128-15,-3 7-128 0,3-7 0 0,-1 6 0 16,1-6 0-16,0 0 0 0,0 0 0 0,1 9 0 16,-1-9 0-16,0 0 0 0,0 0-256 0,0 0 16 15,6 3 0-15</inkml:trace>
  <inkml:trace contextRef="#ctx0" brushRef="#br1" timeOffset="995929.5753">18244 11817 14335 0,'0'0'640'0,"0"0"128"0,0 0-624 0,0 0-144 0,0 0 0 0,0 0 0 16,0 0 0-16,0 0 0 0,0 0-192 0,0 0 192 16,0 0-448-16,0 0 48 0,0 0 0 0,0 0-3504 15,2 6-704-15</inkml:trace>
  <inkml:trace contextRef="#ctx0" brushRef="#br1" timeOffset="1.00018E6">15936 10507 13823 0,'0'0'608'0,"0"0"128"0,0 0-592 0,0 0-144 0,0 0 0 0,0 0 0 32,0 0-544-32,0 0-144 0,0 0-16 0,0 0-16 0,0 0 576 0,0 0 144 0,0 0 0 0,0 0 0 15,0 0 0-15,0 0 0 0,0 0 128 0,0 0-128 16,0 0 128-16,0 0-128 0,0 0 128 0,0 0-128 0,0 0 0 0,0 0 0 16,0 0 0-16,0 0 0 0,0 0 0 0,0 0 0 15,7 2 0-15</inkml:trace>
  <inkml:trace contextRef="#ctx0" brushRef="#br1" timeOffset="1.00143E6">21263 10009 19343 0,'0'0'1728'0,"0"0"-1392"15,0 0-336-15,0 0 0 0,0 0 160 0,0 0-32 16,0 0-128-16,0 0 192 0,0 0-384 0,0 0-64 16,0 0-32-16,0 0 0 0,0 0-80 0,0 0-16 15,0 0 0-15,0 0-4928 16,0 0-976-16</inkml:trace>
  <inkml:trace contextRef="#ctx0" brushRef="#br1" timeOffset="1.00288E6">2518 10567 11967 0,'-22'6'1072'0,"12"-4"-864"0,-2 0-208 0,0 1 0 16,1 2 816-16,-1 1 112 0,2 0 32 0,0-3 0 0,2 1-624 16,0-2-112-16,1 2-32 0,-2-1 0 0,1 2-16 15,0-4-16-15,1 2 0 0,1 0 0 0,-2 0 0 0,3-1 0 16,-1-2 0-16,6 0 0 0,0 0 48 0,0 0 16 16,-8 0 0-16,8 0 0 0,0 0-64 0,0 0-16 15,0 0 0-15,0 0 0 0,0 0-144 0,0 0 0 16,0 0 0-16,0 0 128 0,0 0-128 0,0 0 0 15,0 0 0-15,0 0 0 0,8-2 0 0,1 2 0 16,-2 0 0-16,3 0 0 0,-1 0 0 16,2 0 0-16,2 0 0 0,1 0 0 0,2-3 0 0,1 3 0 15,2 0 0-15,3 0 0 0,-1-1 0 0,3 1-176 16,1 1 176-16,2-1-192 0,3 0 192 0,2-1 0 16,3-1 0-16,2 2-128 0,1-3 128 0,1 2 0 15,1-1 0-15,0-2 0 0,4-2 0 0,0 4 0 16,1-2 0-16,4 1 0 0,4-3 0 0,-1 3 0 15,0 0 0-15,1 1-128 0,0-2 128 0,2 0 0 0,-1 0 0 0,3 0 0 16,4 1 0-16,-1 0 0 0,1 0 0 0,-2 0-128 16,1 1 128-16,-2 1 0 0,0-3 0 15,1-1 0-15,5 2 0 0,-3-1 0 0,-2-2 0 0,-2 0 0 16,-1 0 0-16,-12 0 0 0,4 1 0 0,3-4 0 16,2 2 0-16,-1-2 0 0,-2 0 0 0,-2 0 0 15,-1-3 0-15,10-3 0 0,-1-1 128 0,-8 1-128 16,-4-1 176-16,-6 2-48 0,-3 1 0 0,-14 2 0 15,-3 2-128-15,-4-1-176 0,-3-2 48 0,-2-3 128 32,0 1 0-32,-3 3 0 0,0-1 0 0,-3 1 0 0,1 4 0 15,-3-2-128-15,0 1 128 0,-2-2 0 0</inkml:trace>
  <inkml:trace contextRef="#ctx0" brushRef="#br1" timeOffset="1.00302E6">6133 10158 18879 0,'0'0'832'0,"0"0"192"0,0 0-832 0,0 0-192 0,0 0 0 0,-5 5 0 0,-5-1 0 0,4 1 144 16,10-2-144-16,-14-1-8384 0</inkml:trace>
  <inkml:trace contextRef="#ctx0" brushRef="#br1" timeOffset="1.00387E6">9144 9359 7359 0,'0'0'656'0,"0"0"-528"0,0 0-128 16,-7 0 0-16,7 0 1552 0,-8-3 288 0,8 3 48 0,0 0 16 15,-9-3-1104-15,2 0-224 0,7 3-32 0,0 0-16 16,-7-3-192-16,7 3-32 0,0 0-16 0,-5-6 0 16,5 6-48-16,0 0-16 0,0 0 0 0,0 0 0 15,0 0-48-15,0 0-16 0,0 0 0 0,0 0 0 16,0 0-160-16,0-8 0 0,0 8 0 0,4-4 0 15,1-2 0-15,1 3 0 0,2 0 0 0,3 2 0 16,-1-5 0-16,5 0 0 0,1 0 0 0,3 0 0 16,1 0 0-16,2 0 0 0,3 0 0 15,3-2 0-15,3 3 0 0,4-3 0 0,5 2 0 0,-1-3 0 16,1-3 0-16,3 2 0 0,1-2 0 0,1 1 0 16,1-1 0-16,3-1 0 0,2 1 192 0,3-3-64 15,1 2-128-15,-1 2-144 0,-2-5 144 0,-1 4-208 0,1-3 208 0,1 3 0 16,-1-1 0-16,1-1 0 0,4 2 0 15,-3-1 0-15,-2 1 0 0,-3-4 0 0,-2 2 0 0,-1 1 0 16,-1-2 0-16,-1 0 0 0,-1 4 0 0,-1 1 0 16,-2-2 0-16,-1 5 0 0,-2 1 160 0,-3-2-160 15,0 2 128-15,-2 0-128 0,-5 0 160 0,-3 0-160 16,-3 3 192-16,-3-3-192 0,-2 2 240 0,0 2-64 16,-2 2-16-16,-2 0 0 0,-2 0 144 0,-2 0 16 15,0 0 16-15,-2 2 0 0,-6-2-112 0,0 0-32 0,0 0 0 0,0 0 0 16,0 0 16-16,0 0 0 0,0 0 0 0,0 0 0 15,0 0-208-15,0 0 0 0,-2 6 0 0,2-6 0 32,-5 6-608-32,5-6-64 0,-6 6-16 0,-3-5 0 0</inkml:trace>
  <inkml:trace contextRef="#ctx0" brushRef="#br1" timeOffset="1.04143E6">12916 9966 19167 0,'0'0'848'0,"0"0"176"0,0 0-816 0,0 0-208 0,0 0 0 0,0 0 0 0,0 0 144 0,0 0-16 15,0 0 0-15,0 0 0 0,0 0 0 0,0 0 0 16,0 0 0-16,0 0 0 0,0 0-128 0,6 3 0 16,1 0 0-16,1 0 0 0,3 0 0 0,1 1 0 15,1-2 0-15,3 4 128 0,3-2-128 0,9 2 0 16,0-3 0-16,3 3 0 0,6-1 0 0,3-2 0 16,5 3 0-16,3-2 128 0,0 2-128 0,2-3-176 15,0 3 48-15,5 3-5824 0,2 0-1168 0</inkml:trace>
  <inkml:trace contextRef="#ctx0" brushRef="#br1" timeOffset="1.04193E6">15455 10039 4607 0,'0'0'192'0,"-7"0"64"0,0 0-256 0,7 0 0 16,0 0 0-16,0 0 0 0,0 0 4352 0,0 0 816 15,0 0 160-15,0 0 48 0,8 0-4288 0,3 0-832 0,2 0-256 16,3 0 0-16,3-3-224 0,-2 0-144 0,1 1-16 0,3-2-16 16,5 0 240-16,1-2 160 0,3-2-192 0,2 1 192 15,3-5-256-15,12-3 64 16,-1 1 16-16,1-4 0 0,1-1-128 0,3 1-16 0,4-1-16 16,3 1 0-1,2-3-944-15,1-1-176 0,60-29-32 0,-26 20-16 0</inkml:trace>
  <inkml:trace contextRef="#ctx0" brushRef="#br1" timeOffset="1.04235E6">17765 9818 12895 0,'0'0'576'0,"0"0"112"0,0 0-560 0,0 0-128 0,0 0 0 0,-5 8 0 15,5-8 1792-15,-2 6 336 0,3 0 64 0,1 1 16 16,4-1-1744-16,0 0-336 0,3 0-128 0,4 0 0 16,1 2 144-16,2-3-144 0,3 1 192 0,3 0-192 15,3 0 0-15,4 0 0 0,5 0 0 0,2 2 0 16,7-2 0-16,-1 0-144 0,-1-2-16 0,1-1 0 31,2 1-432-31,2-2-96 0</inkml:trace>
  <inkml:trace contextRef="#ctx0" brushRef="#br1" timeOffset="1.043E6">13440 12054 21183 0,'0'0'1888'0,"0"0"-1504"0,11 0-384 0,4 0 0 31,4-1-576-31,6-1-192 0,5-1-48 0,7 2 0 0,4-3 640 0,4 0 176 0,2-4 0 0,1 4 0 16,3-2-128-16,4-1 128 0,3 1-160 0</inkml:trace>
  <inkml:trace contextRef="#ctx0" brushRef="#br1" timeOffset="1.04352E6">15676 11938 14559 0,'0'0'640'0,"0"0"144"0,0 0-624 16,0 0-160-16,0 0 0 0,6-2 0 0,-2-1 320 0,2 2 48 0,1-1 0 0,2-1 0 15,-1 2 64-15,1-1 16 0,3-2 0 0,3 2 0 16,-2 1-208-16,1-2-48 0,3 1 0 0,0 1 0 16,2-4-192-16,1 1 0 0,3 1 128 0,1 1-128 15,1-2 0-15,2 2 0 0,3-2 0 0,2 2-5440 16,2-2-1040-16</inkml:trace>
  <inkml:trace contextRef="#ctx0" brushRef="#br1" timeOffset="1.04412E6">18514 11770 10127 0,'0'0'896'0,"0"0"-704"15,0 0-192-15,0 0 0 0,0 0 3584 0,0 0 704 16,0 0 128-16,0 0 16 0,8 4-3648 0,3 2-784 16,4 0 0-16,2-2-144 0,2-1 16 0,2 0 0 15,2-3 0-15,1 0 0 0,2 0 128 0,1-3 0 16,3 1 0-16,1-2 0 0,1 1-192 0,1-3 32 15,1 0 16-15,3-4 0 0,3 2-176 0,1-1-48 0,0-3 0 16,-1-1 0 0,-2-2-576-16,0 0-112 0,-2 0-32 0,-1 3-8192 0</inkml:trace>
  <inkml:trace contextRef="#ctx0" brushRef="#br1" timeOffset="1.04505E6">13833 14278 15663 0,'0'0'688'0,"0"0"144"0,0 0-656 0,0 0-176 0,0 0 0 0,0 0 0 16,6 0 1040-16,1-3 176 0,2 3 48 0,0 0 0 15,3-2-1072-15,1-2-192 0,2 1 0 0,2 0 0 16,4 0-144-16,2-2 144 0,0 2 0 0,0-1-144 0,6 0 144 0,2 2 0 16,3-2 128-16,4 4-128 0,5-2-240 0,-2-1-112 15</inkml:trace>
  <inkml:trace contextRef="#ctx0" brushRef="#br1" timeOffset="1.04567E6">16433 14123 15663 0,'0'0'688'0,"0"0"144"0,0 0-656 0,0 0-176 16,0 0 0-16,0 0 0 0,0 0 832 0,0 0 144 15,6-2 32-15,0 2 0 0,0-1-816 0,2-2-192 16,2 3 0-16,0-2 0 0,2 2 0 0,2 0 0 16,3 0 0-16,1 0 0 0,2-1 0 0,3-2 0 15,1 3 0-15,5-2 0 0,1 1 0 0,-1-1 0 0,1-1-128 16,0 0 128-16,2-1 0 0,-1 2-192 0,1-2 192 16,0 2-5680-1,2-5-1040-15</inkml:trace>
  <inkml:trace contextRef="#ctx0" brushRef="#br1" timeOffset="1.04624E6">18607 13918 14735 0,'0'0'640'0,"-8"6"160"0,1-4-640 0,1 2-160 0,0-2 0 16,0-1 0-16,1 2 2080 0,5-3 384 0,0 0 80 0,0 0 16 15,-6 2-1360-15,6-2-272 0,0 0-48 0,0 0-16 16,0 0-432-16,0 0-96 0,0 0-16 0,0 0 0 16,8 0-320-16,1-2 0 0,2-2-160 0,1 2 160 15,2-2-304-15,2-2 48 0,-2 3 16 0,0-2 0 16,0 1-176-16,1-1-32 0,-1-3-16 15,3 2 0-15,-1 1-48 0,1-4-16 0,-1 2 0 0,1-1 0 16,0-4-240 0,-1 0-32-16,1 1-16 0,2-5-8784 0</inkml:trace>
  <inkml:trace contextRef="#ctx0" brushRef="#br1" timeOffset="1.06562E6">9302 12967 13823 0,'0'0'608'0,"0"0"128"16,0 0-592-16,0 0-144 0,0 0 0 0,0 0 0 16,0 0 960-16,0 0 144 0,0 0 48 0,0 0 0 0,0 0-848 0,0 0-176 15,0 0-128-15,0 0 192 16,0 0-192-16,0 0 0 0,0 0 0 0,0 0 0 0,0 0 0 0,0 10 128 16,1-1-128-16,0 1 128 0,1 0 16 0,0 2 0 15,-1 1 0-15,3 2 0 0,1-2 64 0,-1 4 16 16,2 1 0-16,0 1 0 0,1 5 16 0,2 3 0 15,0 4 0-15,2 2 0 0,-1 2 16 0,1 4 0 16,0 2 0-16,2 2 0 0,-1 2 192 0,0 2 32 16,-1-2 16-16,0 3 0 0,0 1-64 0,-2 0-16 15,0-1 0-15,0-3 0 0,-1 2 96 0,2-2 32 16,-2-2 0-16,1-2 0 0,-2 0-192 0,0-6-32 16,-1-2-16-16,-2 1 0 0,0-1-96 0,-2-2-16 0,1-4 0 15,-1 3 0-15,-1-5 32 0,-1-2 0 16,0-1 0-16,0-3 0 0,2-2-16 0,-2-1 0 15,0-3 0-15,0-1 0 0,0 0-80 0,-2-4 0 16,1 2-128-16,0-2 192 0,1-8-192 0,0 0 0 0,0 0 128 16,0 0-128-1,0 0-1920-15,0 0-416 0,0 0-96 0</inkml:trace>
  <inkml:trace contextRef="#ctx0" brushRef="#br1" timeOffset="1.06775E6">20095 13920 20495 0,'0'0'896'0,"0"0"208"0,0 0-880 0,0 0-224 0,0 0 0 0,0 0 0 15,0 0 800-15,0 0 112 0,0 0 32 0,0 0 0 16,0 0-352-16,0 0-64 0,0 0-16 0,0 0 0 16,0 0-176-16,0 0-32 0,0 0-16 15,0 0 0-15,5 4-112 0,1 1-32 0,2-1 0 0,3 5 0 16,1-1-144-16,1 3 0 0,2 3 0 0,4 1 0 15,1 0-144-15,2-2 144 0,1 4 0 0,2 1 0 16,4 1 0-16,2 3 0 0,4 1 0 0,2-1 0 16,2-1 0-16,1 3 0 0,1-3 0 0,-1-2 0 15,2 1 0-15,-3-1 0 0,-1-3 0 0,0-1 0 16,1-1 192-16,2 0 0 0,-2-3 0 0,-1-1 0 16,-1 2 128-16,-1-4 0 0,-2 2 16 0,-3-1 0 15,-2-1 48-15,0 2 0 0,-4-4 0 0,-2 2 0 0,0-1-64 16,-3-1-16-16,-3 0 0 0,-3 0 0 0,-2-2-144 15,-1 2-32-15,-3-3 0 0,-1 2 0 0,-1-2-128 0,-6-3 128 16,0 0-128-16,0 0 128 16,0 0-544-16,0 0-112 0,0 0-32 0,-6 4-8656 15,-2-4-1744-15</inkml:trace>
  <inkml:trace contextRef="#ctx0" brushRef="#br1" timeOffset="1.06835E6">20317 13793 18431 0,'0'0'1632'0,"0"0"-1312"0,0 0-320 0,0 0 0 15,0 0 1152-15,0 0 176 0,-6 3 16 0,6-3 16 16,0 0-896-16,-6 2-176 0,6-2-32 0,-7 1-16 16,0 3 16-16,1 1 0 0,0-2 0 0,0 0 0 15,0 0 208-15,6-3 48 0,-6 6 16 0,0-2 0 16,-1-2-128-16,0 2-16 0,0-4-16 0,-1 0 0 0,-1 0-192 15,2 0-48-15,0-4 0 0,-1 2 0 0,0-2 0 0,-2 2-128 16,3-2 192-16,-1 1-64 0,-2-2-128 16,1 1 0-16,0 1 0 0,0 0 0 0,-1 0 0 15,0 0 0-15,-2 0 0 0,1-1 0 0,0 2 0 16,1-4 0-16,-1 2 0 0,0-2 0 0,2 3 192 0,-1-2-32 16,1 2-16-16,-1-1 0 0,1-1 48 0,-1 2 0 15,2-1 0-15,0 2 0 0,1-2 80 0,0 1 32 16,-1-2 0-16,4 4 0 0,-1-2-80 0,5 3-16 15,0 0 0-15,0 0 0 0,0 0-48 0,0 0-16 16,0 0 0-16,0 0 0 0,3 10-144 0,3 4 0 16,2 1-160-16,1 3 160 0,2 1-160 0,1 3 160 15,1-2-160-15,0 2 160 0,1 2 0 0,0 0-144 16,0-3 144-16,1 3 0 0,-1-5 0 0,-1 0 0 0,1-1 0 0,-1-4 0 16,0 1 0-16,-1-3 0 0,0 0 0 15,-1-2 0-15,-1-1 128 0,1-1 0 16,0 0 0-16,-2-2 0 0,1-1-128 0,-2 1 0 0,-1-2 0 0,0 2 0 15,-1-3 0-15,-6-3 0 0,5 5 0 0,-5-5 0 32,0 0-1664-32,0 0-368 0</inkml:trace>
  <inkml:trace contextRef="#ctx0" brushRef="#br1" timeOffset="1.13808E6">13182 10124 19343 0,'0'0'1728'0,"0"0"-1392"0,0 0-336 0,0 0 0 16,0 0-512-16,0 0-192 0,0 0-16 0,0 0-16 0,0 0 560 0,3 9 176 15,1-3 0-15,0 1 0 0,2-1-400 0,1-3 16 0,3 2 16 0,1-2 0 16,2 0 64-16</inkml:trace>
  <inkml:trace contextRef="#ctx0" brushRef="#br1" timeOffset="1.13847E6">15609 10124 18831 0,'0'0'400'15,"-6"6"96"-15,0-2 16 0,0 2 32 0,2 0-544 0,0 0 0 0,2 2 0 0,2-8-8256 0</inkml:trace>
  <inkml:trace contextRef="#ctx0" brushRef="#br1" timeOffset="1.13883E6">18224 9690 19407 0,'0'0'848'0,"0"0"192"0,-7 2-832 0,-4-1-208 15</inkml:trace>
  <inkml:trace contextRef="#ctx0" brushRef="#br1" timeOffset="1.14934E6">3406 10777 19631 0,'-22'-1'864'0,"12"1"192"0,-3-2-848 0,-3 2-208 16,1-3 0-16,-2 2 0 0,-3-1 0 0,-4-2 0 15,-3 1-192-15,-4-2 192 16,-1 1-608-16,-2 1-16 0,-2 0 0 0,0 0 0 16,2 3-48-16,-2-3-16 0,1 3 0 0,0 0 0 0,3 3 400 0,-3-3 80 15,-3 0 16-15,-3 0 0 0,1 0 192 0,-2 1 0 16,1 1 0-16,-2-2 160 0,2 6 224 0,0-2 32 0,2 2 16 15,1 2 0-15,2 2-96 0,1-2-16 0,-4-1 0 0,-2 1 0 16,0 2-48-16,-1-1-16 0,-1 3 0 16,2 4 0-16,1 1-80 0,0 2-32 0,4 3 0 0,1 1 0 15,3 1-144-15,2 1 0 0,2-1 0 0,-1 3 0 16,0-2 0-16,0 2 0 0,1 0 0 0,0-3 0 16,2 1 0-16,1 2 0 0,3-3 0 0,0 1 0 15,4 5 0-15,1 0 0 0,0 4 0 0,4 3 0 16,3 4 0-16,1-1 128 0,2 0-128 0,1-1 0 15,4 0 0-15,2-5 0 0,2-1 0 0,2 4 0 16,2 5-176-16,1 1 176 0,1-1-128 0,2 0 128 16,1 3 0-16,7 11 0 0,0-5 0 0,2 0 0 15,3 2 0-15,2-2-128 0,2-3 128 0,0-1 0 16,3-2-128-16,0-3 128 0,-1 0-128 0,3-2 128 0,2-1 0 16,0-2 0-16,2-3 0 0,0-4 128 0,2 0-128 0,3 0-128 15,2-3 128-15,1-2-192 0,-1-4 192 0,0-2 0 16,-1-1 0-16,-1-4 0 0,2-1 0 0,0-1 0 15,-1-2 0-15,2-2-128 0,3-2 128 0,0-2 0 16,2 2 0-16,-2-6 0 0,1 0 0 0,-2-4 0 16,2-2 0-16,-2-2 0 0,1-2 0 0,1 1 128 15,1 0-128-15,-1-2 0 0,1-3 0 0,-3 0 128 16,-1-2-128-16,-2-5 0 0,-1 2 176 0,-2-4-48 16,-2-2 0-16,-1-1 0 0,-2-3-128 0,0 2 0 15,-1-5 0-15,-1 1-176 0,3 2 176 0,-4-3 0 16,-2 2 0-16,-2-4 0 0,0-1 128 0,-4 0-128 0,-2-2 128 15,-3 2-128-15,-1-2 192 0,-4 0-48 16,-1-2 0-16,-2 0 0 0,-2 2 176 0,-1-2 16 0,0-4 16 0,-4 1 0 16,1-1 16-16,-3-2 0 0,-2 0 0 0,-1-1 0 15,-2 0-192-15,-2 1-48 0,-1-1 0 0,-1-2 0 16,1-2-128-16,-2-1 0 0,-2-2 0 0,-1 3 0 16,1-3 0-16,-3 0 0 0,-3 1 0 0,1 1 0 15,-1 3-128-15,-1-1 128 0,-2 0 0 0,-2 4 0 16,1 0-256-16,0 5 32 0,1 3 0 0,0 1 0 15,-1 5-560 1,1 4-112-16</inkml:trace>
  <inkml:trace contextRef="#ctx0" brushRef="#br1" timeOffset="1.15062E6">4284 12858 17967 0,'-13'1'384'0,"-3"-1"96"0,-3 0 16 0,-3 3 16 0,1-3-512 0,-2 2 0 0,2-2 0 0,-3 0 0 15,2 3 192-15,-2 0-48 0,1 0-16 0,1 1 0 16,-2 2-128-16,1 0 0 0,0 0 0 0,-1 0 0 16,1 0 0-16,1 0 0 0,-1 1 0 0,0 1 0 15,-2 2-320-15,0-1 0 0,0 3 0 0,0 2 0 0,-1-2 128 0,1 3 16 16,1 1 16-16,2 2 0 0,-1-3 160 0,2 1-128 16,0 1 128-16,2 2-128 0,0 1 128 0,2 2 0 15,1 3 0-15,0 0 128 0,-1 2-128 16,2 3 0-16,1 1-176 0,3 1 176 0,0-2-144 0,1 4 144 15,3 2-128-15,0 1 128 0,1-1 0 0,1 4-128 16,2-1 128-16,1 3 0 0,0-2-128 0,4 5 128 16,0 1-128-16,1-3 128 0,2 3 0 0,2-1 0 15,2 0 0-15,1-2 0 0,3-1 0 0,0 1-128 16,2-1 128-16,0-2 0 0,2-1-160 0,1 0 160 16,2-2-192-16,1-1 192 0,2-2 0 0,2-1 0 15,2-2 0-15,3 2 0 0,0-3 0 0,1 0 0 16,0-3-128-16,0-2 128 0,1 2 0 0,0-3 0 15,1-3-128-15,1-2 128 0,0 0 0 0,0 2 0 16,2-4 0-16,1-1 0 0,1-1 0 0,0 1 0 16,2-4 0-16,-2-3 0 0,0-3 0 0,-2 0 304 0,2-3-48 15,-1 0 0-15,-4 0 0 0,-5-3 0 0,3-1 0 16,1-1 0-16,3-2 64 0,-1 0 0 0,1 0 0 0,-2-6 0 16,-1 1-160-16,6-5-32 0,-3 1 0 0,-1-3 0 15,-2-2 64-15,-3-2 0 0,0 4 0 0,-3-5 0 16,-3 0 48-16,-3 0 16 0,-1-1 0 0,-3-1 0 15,0-2-256-15,-7 7 0 0,2-4 0 16,0 1 0-16,-1-3 0 0,-1-1 144 0,-1 1-144 0,-1-4 128 16,-2-1 112-16,2-11 16 0,-4 1 0 0,2-1 0 15,-2 1-64-15,0 0 0 0,-2-2 0 0,-1 0 0 16,-3 4 208-16,2-2 48 0,2-3 0 0,-1 2 0 16,-1 1-320-16,-4-2-128 0,-1 2 128 0,-2 0-128 0,-1 2 240 15,2 1-48-15,-1 2 0 0,0-2 0 16,-3 2-192-16,1 1 0 0,0 1 0 0,-1 7 0 0,-4 0 0 0,-2-1 0 15,-2-2 0-15,0 4 0 0,1 0 0 0,-2-1-256 16,0-1 48-16,-3 1 16 16,-6-2-320-16,-1-1-48 0,-1 3-16 0,8 7-9392 15</inkml:trace>
  <inkml:trace contextRef="#ctx0" brushRef="#br1" timeOffset="1.15552E6">10062 6389 10239 0,'0'0'224'0,"0"0"48"0,0 0 16 0,-3 6 0 0,0-3-288 0,-1 3 0 0,4-6 0 0,-2 5 0 16,0 1 0-16,2-6 0 0,-2 5 0 0,2-5 0 16,0 0 0-16,0 0 0 0,0 0 128 0,0 0-128 0,0 0 304 0,2 4 0 15,0 0 0-15,0 0 0 0,-2-4 128 0,5 2 16 16,0 0 16-16,1-2 0 0,2 0 48 0,3-2 0 16,1 2 0-16,3-4 0 0,-1 2-80 0,3-2-16 15,1 0 0-15,1-1 0 0,1-3-160 0,1 2-16 16,3-3-16-16,1 2 0 0,1-2-224 0,3 0 0 15,3 2 0-15,1-1 0 0,1-1 0 0,0-1 0 16,0-2 128-16,0 0-128 0,2 0 128 0,-3 1-128 16,2-2 176-16,-1 1-176 0,0-3 0 0,1 4 0 15,-1 0 0-15,0-1 0 0,-4 2 256 0,1-1-48 16,0-1-16-16,-2 0 0 0,-3 0-192 0,-4 2 128 16,0-1-128-16,-4 1 0 0,-2 1 256 0,-2-2-64 15,-2 1 0-15,-2 3 0 0,-2-1 64 0,-2 2 0 16,-2 3 0-16,-1-3 0 0,-2 0 0 0,-1 6 16 0,-2-6 0 15,-3 2 0-15,-1-2 240 0,-1 4 64 0,-2 2 0 0,-2-1 0 16,-1 1-448-16,-2 0-128 0,-3 1 0 0,-1 1 0 16,1-1 0-16,-4 4 0 0,-1-1 0 0,-1-1 0 15,1 2 0-15,-1 2 0 0,-1-3 0 0,1 2 0 16,-3-2 0-16,2 4 0 0,1 0 0 0,0-1 0 16,-2 1 0-16,0 2 0 0,1-1 0 0,0 3 0 15,0-2 0-15,0 0 0 0,-3 0 0 0,2-1 0 16,1 3 0-16,-1-2 0 0,0 2 0 0,1-1 0 15,3 1 0-15,-1 0 0 0,3-1 0 0,0 0 0 16,1 2 0-16,1 1 0 0,0-2 0 0,2-3 0 16,2 3 0-16,1-2 0 0,1-1 0 0,0 3 0 15,3-3 0-15,1 1 0 0,1 2 0 0,0-4 0 16,0-2-240-16,2 1 48 0,1 1 16 0</inkml:trace>
  <inkml:trace contextRef="#ctx0" brushRef="#br1" timeOffset="1.15993E6">14959 5024 15999 0,'0'0'704'0,"0"0"160"16,0 0-688-16,0 0-176 0,0-4 0 0,0 4 0 0,0-7 0 0,0 7 0 15,0-6 0-15,0 6 0 0,0 0 192 0,-4-6-64 16,-1 3 0-16,-1-2 0 0,0 1 112 0,0 1 16 16,1 0 0-16,-3 3 0 0,0-3 64 0,0 3 0 15,-2-3 16-15,0 3 0 0,-2 3-336 0,-6-3 144 16,0 1-144-16,-4 1 0 0,-2-2 128 0,-2 3-128 15,-3 0 0-15,-2 1 0 0,2-2 160 0,-2 4-32 16,0 1 0-16,-1 2 0 0,0 0-128 0,-1 3 0 16,-1 0 0-16,1 0 0 0,-4 1 0 0,-2-1 0 15,-1-3 0-15,1 1 0 0,2-2 0 0,1 4 0 16,2-3 0-16,2 1 0 0,2 2 0 0,0-4 0 16,1 2 0-16,0-1 0 0,1 3 0 0,0-3 0 15,2 1 0-15,0-2 0 0,0 2 0 0,1-4 128 0,1 2-128 0,2-4 192 16,0 1 80-16,3-1 32 15,2 1 0-15,1-2 0 0,2-2 96 0,2 2 32 0,3-1 0 0,-1 2 0 16,3-2-240-16,0-1-32 0,2 4-16 0,5-5 0 16,-3 4-144-16,0 2 0 0,3-6 144 0,-2 7-144 15,2 1 0-15,1 2 0 0,0 1-192 0,2-1 64 16,0 4 128-16,1 2 0 0,0 1 0 0,2 2 0 16,3 3-128-16,-1 3 128 0,2 4-128 0,0 1 128 15,1 3-176-15,1 2 176 0,2 1-208 16,0 6 80-16,3 1 128 0,-1 2 0 0,1 4 0 0,-1-3 0 15,-1 1 0-15,-1 3 0 0,2-2 0 0,-2 0 0 16,0 1 0-16,0 0 0 0,1-3 0 0,-1 1 128 16,1-4-128-16,-2 0 128 0,-1-4-128 0,-1-2 128 0,0-4 128 15,-1-2 48-15,0-1 0 0,-1-7 0 0,0 2-64 0,-1-3-16 16,0-5 0-16,1 1 0 0,-1 0-32 0,-1-3 0 16,-1-1 0-16,0-3 0 0,0-1 64 0,-3-1 16 15,2 0 0-15,0-1 0 0,0-2-32 0,-5-6-16 16,4 5 0-16,-4-5 0 0,0 0-224 0,5 4 0 15,-5-4 0-15,0 0 0 0,0 0 144 0,0 0-144 16,0 0 128-16,0 0-128 0,7 2 192 0,-7-2-64 16,0 0 0-16,0 0 0 0,7-4-128 0,-1 1 128 15,-6 3-128-15,5-3 128 0,1 0-128 0,-1-1 0 16,-5 4 0-16,7-5 0 0,1 2 0 0,0 0 0 16,1 2 0-16,0-1 0 0,0 2 0 0,1-3-144 0,2 3 144 15,0-1-160-15,2 1 16 0,0 0 0 0,2 0 0 0,0 0 0 16,1 0 144-16,1 1-160 15,1 2 160-15,1-3-160 0,3 2 160 0,-1-2-128 16,2 1 128-16,1 2-128 0,2-1 128 0,2 2 0 0,0-2-144 16,2-1 144-16,2 2 0 0,1 0-176 0,1 0 176 0,-1 2-128 15,-4-1 128-15,0-2-160 0,0 2 160 0,-1 0-160 16,0-2 32-16,-2 1 0 0,-2 0 0 0,-2-2 0 16,-1 1 128-16,0-2-128 0,-2 0 128 0,-1-2-128 15,0 1 128-15,-1 1 176 0,-1-3-48 0,0 0 0 16,0 1-128-16,-2 0 0 0,-1-2 0 0,1 0 0 15,-1 0 0-15,-2 2 0 0,-2-4 0 0,1 3 0 0,0-3 0 16,-2 2 128-16,1-2-128 0,-2 0 128 16,-1 0-128-16,-1 0 0 0,0 0 0 0,0-2 128 0,-1 1 0 15,-2-3-128-15,1 2 192 0,-2 1-64 0,1-4-128 16,-1 2 0-16,0-4 0 0,0-1 0 0,-1-4 144 16,-1 1 0-16,0-3 0 0,-1-4 0 0,1 2-144 0,-3-2 0 15,0-3 0-15,-2-1 0 16,-1 1 0-16,-1-3 0 0,-2 2 0 0,1-2 0 0,0 3 128 0,-2-3-128 15,1 2 128-15,-1-2-128 0,0-1 144 0,0 2-144 16,0 0 160-16,-1-1-160 0,1-1 192 0,0-1-64 16,-2 2-128-16,1-1 192 0,2 1-192 0,-1 3 176 15,1-2-176-15,-1 2 160 0,2 1-160 0,-2-1 0 16,2-2 0-16,1 3 0 0,1 1-128 0,1 1-64 16,2-1-16-16,-1 2 0 15,3-2-1360-15,3 1-272 0,14-28-48 0,-6 16-16 0</inkml:trace>
  <inkml:trace contextRef="#ctx0" brushRef="#br1" timeOffset="1.19518E6">31640 8333 21647 0,'0'0'464'0,"-6"-6"112"0,-1-6 0 0,-3-2 64 0,-1-3-512 0,-2 0-128 16,-2-4 0-16,-3 2 0 0,-1 2 0 0,-1-2 0 15,-1-1 0-15,-2 1 128 0,0 1-128 0,3 2 0 16,-3 3 0-16,-4 1 0 0,-1 0 576 0,-3 3 32 0,-2-2 16 0,-5 2 0 15,-5-1-128-15,-13-2-32 0,2 3 0 0,-1-3 0 16,3 3-80-16,-2-3 0 0,0 0-16 16,-5 5 0-16,-4-2-208 0,-3 3-32 0,2-3-128 0,0 3 192 15,1-3-192-15,-1 3 0 0,-2 2 128 0,-6-1-128 16,-2 2 0-16,-2 0 0 0,0 2 0 0,-2 1 0 16,0 0 0-16,-3 4 0 0,-3-1 0 15,2 3 0-15,4 0 0 0,2 2 0 0,1 2 0 16,0-1 0-16,1 3 0 0,1 0 0 0,5 0 0 15,6 1 0-15,5-1 0 0,2 0 0 0,3 3 0 0,1 1 0 16,0 2 0-16,2 1 0 0,4 1 160 0,1 2-32 16,2 2 96-16,4 2 32 0,5-1 0 0,3 0 0 15,4 5-256-15,3 1 0 0,2-1 0 0,5 6 0 16,3 1 0-16,1 2 176 0,2 0-176 0,2 4 160 16,2 3-160-16,3 8 0 0,1 0 0 0,2 4-176 0,3 3 176 0,-1 5 0 15,1 4 128-15,0 3-128 0,3 6 0 0,0 0 128 16,2 4-128-16,1 3 0 0,-1 8 0 0,1 1 0 15,1 0 0-15,1 7 0 0,-1 1 0 0,1 4 0 16,1 2 0-16,0 1 0 0,0 1 0 0,1-2 0 16,0 2 128-16,0 0-128 0,0-1 128 0,0-1-128 15,0-2 128-15,0 1-128 0,-1-5 0 0,0-5 0 16,0-1 0-16,-1-2 128 0,1-3-128 16,-1 0 0-16,0-7 0 0,-2-5 128 0,-1-4-128 0,1-4 0 15,-2-3 0-15,-1-3 128 0,0-4-128 0,-1 1 144 16,-2-7-144-16,1-2 160 0,-1-3-160 0,0-2 160 15,-1 0-160-15,0-7 160 0,0 0-160 0,-1-3 160 16,0-4-160-16,1-2 160 0,1-4-32 0,-1-1 0 16,0-3 0-16,0-4 0 0,0-1 64 0,0-3 0 15,1-1 0-15,-1-2 0 0,0-3-64 0,1-1 0 0,-1-2 0 16,1-2 0-16,-1-2 32 0,-2-4 0 0,0 0 0 0,4 6 0 16,-4-6-32-16,5 1-128 0,1 1 192 0,0-2-64 15,0 0-128-15,1-2 128 0,3 1-128 0,-1-2 128 16,2 0-128-16,1 0 0 0,1 0 0 0,1-1 128 15,3 2-128-15,1-2 0 0,1 4-192 0,3 0 192 16,3 0-160-16,1 4 160 0,4-2 0 0,2 4-144 16,4-2 144-16,0 2-128 0,2 1 128 0,2 1-128 15,1 2 128-15,2 1 0 0,1-1 0 0,3 2 0 16,5 0 0-16,4 0 0 0,2-1 0 0,3 0 0 16,0 1 0-16,0 2-208 0,2-2 80 0,1 0 128 0,3-3-224 15,-1 3 80-15,2-2 16 0,-3-1 0 0,-2 0 128 0,-1-2 176 16,-2-1-48-16,3 0 0 15,3-3-128-15,-2 2-176 0,-3-2 48 0,0-3 0 0,-3-2 128 16,-1-1 144-16,0-3-16 0,0 0-128 0,1 0 144 0,-1-1-144 16,-1-4 0-16,-3 1 144 0,-2 1 48 0,-4-1 16 15,-2 1 0-15,-1-2 0 0,-1 2-208 0,-2-1 0 16,-1 1 0-16,0-3 0 0,-2 0 160 0,-3 0-160 16,-2 0 160-16,-1 0-160 0,1 2 128 0,-5-5-128 15,-2 0 0-15,-2 0 144 0,-2-1-144 0,-1-2 0 16,-2 3 0-16,0 0 128 0,-2-3-128 0,0-2-176 15,-2 1 48-15,1 0 0 0,1-5-64 0,-2 0-16 16,0-3 0-16,0-1 0 0,-2 1 64 0,-1-4 16 16,1 4 0-16,-2-3 0 0,1-1-96 0,-1 1-16 0,-1-2 0 15,-2-2 0-15,0 0 384 0,-1-3 80 0,0-1 16 16,-1 1 0-16,-1 1-240 0,-1-4 0 0,-1 4 0 0,0-1 0 16,-2 1 208-16,0-1 112 0,-1-2 0 0,-1-1 16 15,-2-5 96-15,0 0 16 0,-1-2 0 16,1-1 0-16,-1-3 80 0,-1 0 32 0,1-4 0 15,-1-1 0-15,0-3-208 0,0-2-32 0,1-3-16 0,-1 0 0 16,1-2 112-16,0-2 32 0,-1-1 0 0,0 1 0 16,0-4-448-16,1 0 0 0,-1 2 128 0,0 0-128 15,-1 0 0-15,0 0 0 0,0 1 0 0,0-1 0 16,0 0 0-16,-1 3 0 0,0 3 0 0,0 1 0 16,0 1 0-16,1-1 0 0,0 2 0 0,0 0 0 0,1-2 0 0,1 3 0 15,-1-2 0-15,0 2 0 0,2-1 0 16,-1 0 0-16,2 3 0 0,-1-1 0 15,2 1 0-15,0 0 0 0,1 1 0 0,0 2 0 0,0 0-256 0,0 3-16 16,0 1-16-16,0 1 0 0,0 0 144 0,0 4 144 16,0 1-208-16,0 2 80 0,0 3-32 0,0 1 0 15,-1 3 0-15,0 2 0 0,-2 4-64 0,1 3-16 16,-2-1 0-16,-1 5 0 0,1 1 32 0,-2 3 0 16,-1 2 0-16,0 1 0 15,-1 1-1008-15,-2 3-208 0,-2 0-48 0,-5 0-13072 0</inkml:trace>
  <inkml:trace contextRef="#ctx0" brushRef="#br1" timeOffset="1.21395E6">18872 8967 13119 0,'0'0'288'0,"0"0"64"0,0 0 16 0,0 0 0 0,0 0-368 0,0 0 0 16,0 0 0-16,0 0 0 0,0 0 448 0,0 0 0 15,0 0 16-15,0 0 0 0,0 0 32 0,0 0 0 16,0 0 0-16,0 0 0 0,0 0-176 0,0 0-16 16,0 0-16-16,0 0 0 0,0 0-288 0,2 1 0 15,5-1 0-15,0 0 0 0,1 3-144 0,2-3-96 16,0 1-16-16,3 1 0 0,3-2 256 0,8 0 0 15,2 0 0-15</inkml:trace>
  <inkml:trace contextRef="#ctx0" brushRef="#br1" timeOffset="1.21544E6">23991 8512 24063 0,'0'0'1072'0,"0"0"208"0,0 0-1024 0,0 0-256 15,0 0 0-15,0 0 0 0,0 0 416 0,0 0 32 16,0 0 0-16,0 0 0 0,0 0-192 0,0 0-16 16,0 0-16-16,0 0 0 0,0 0-224 0,0 0 0 15,0 0 0-15,4 6 0 0,2-2 0 0,1-1 176 16,1 2-176-16,3-1 160 0,1-1-160 0,2 1 0 16,1-2 0-16,8 2 128 0,-1 1-128 0,5-2 0 15,-1 1 0-15,1-2 0 0,5 2 0 0,0-2 0 16,1 2 0-16,-1-2 0 0,3-1 0 0,-2 1 0 0,0-2 144 0,1 3-144 15,-4-3 144-15,1 0-144 0,0 0 192 0,0 0-192 16,-1 0 208-16,1 3-64 0,-3 0-16 0,-1-2 0 16,1 4 0-16,-1-2-128 0,-2-2 192 0,-3 4-64 15,-1-1 112-15,-2 2 16 0,-4-3 0 0,-2 3 0 16,-1-2 48-16,-3 2 16 0,0 0 0 0,-3 2 0 16,-3-2 256-16,0 3 64 0,-2 1 16 0,-1-1 0 15,-4 2-208-15,0 1-32 0,-4-1-16 0,-1 3 0 16,-3 1 80-16,-3 1 16 0,-2 2 0 0,-3 1 0 15,-3 1-256-15,-2 1-48 0,-1 0-16 0,-1 1 0 16,0 2-176-16,-2 3 128 0,1 0-128 0,-1 0 128 0,-1 1-128 0,1-1 192 16,0 2-192-16,1 0 192 0,-1-2-192 15,1 1 0-15,-2-1-192 0,2 0 192 16,-2-3-496-16,3-2 32 0,1-1 0 0,2 0 0 0,2-3 192 0,3-3 32 16,2 1 16-16,1-4 0 15,4 1-1808-15,2-5-352 0,1-1-80 0,9-7-16 0</inkml:trace>
  <inkml:trace contextRef="#ctx0" brushRef="#br1" timeOffset="1.21579E6">25029 8935 25343 0,'0'0'560'0,"0"0"112"0,0 0 32 0,-3 6 0 0,0 0-576 0,0 2-128 0,1 2 0 0,-2 1 0 15,0 3 0-15,-2 3 0 0,-1 1 0 0,-3 1-176 16,0 5 176-16,-4 1 176 0,1 2-48 0,-2 3 0 16,-2-1-128-16,-2 0 0 0,-2 2 0 0,-3 1 0 15,-1-1 0-15,-1-2 0 0,0 2 0 0,1-1-176 16,0-2 304-16,1 0 48 0,1-2 16 0,0-1 0 15,1 0 352-15,1-2 80 0,4-1 16 0,-1-1 0 16,0 1-112-16,1-5-16 0,3-1 0 0,1-1 0 0,1-3-336 16,3 0-176-16,0 0 160 0,2-3-160 0,1 0 0 15,2-3-160-15,4-6 0 0,0 0 0 16,0 0-1968 0,0 0-400-16,-15 0-80 0,15 0-8048 0</inkml:trace>
  <inkml:trace contextRef="#ctx0" brushRef="#br1" timeOffset="1.2167E6">26173 8701 18367 0,'0'0'400'0,"0"0"96"0,0 0 16 0,0 0 0 0,0 0-512 0,0 0 0 0,0 0 0 0,0 0 0 15,0 0 192-15,0 0-48 0,0 0-16 0,0 0 0 16,0 0-128-16,0 0 0 0,6 2 0 0,0-2 0 16,1 0 0-16,-1 0 192 0,1 0 0 0,1-2 0 0,1 1 224 0,0-1 48 15,2-2 16-15,0-1 0 0,1 2 48 0,4-6 16 16,1 2 0-16,-1 1 0 0,2-2-64 0,1 4-16 16,1-1 0-16,2-1 0 0,0-2-224 0,2 3-48 15,0-1-16-15,1 0 0 0,0 0-176 0,0 0 128 16,2 2-128-16,0-2 128 0,2 4-128 0,0-2 0 15,2 1 0-15,-2-2-176 0,-1 4 176 0,-1-2 0 16,0 1 128-16,-2 1-128 0,-1-1 0 16,0-1 144-16,-1 2-144 0,-1 1 0 0,-3-2 320 0,-1 2-32 15,-1-2-16-15,-3 0 0 0,-2 2-64 0,0 0-16 16,-2 0 0-16,-1 0 0 0,-2 0-192 0,-1-2 144 16,-6 2-144-16,0 0 128 0,0 0 0 0,0 0 0 15,0 0 0-15,0 0 0 16,0 0-544-16,0 0-112 0,0 0-32 0,-9 6-11376 0</inkml:trace>
  <inkml:trace contextRef="#ctx0" brushRef="#br1" timeOffset="1.21704E6">26349 8986 26495 0,'0'0'576'0,"0"0"128"0,0 0 32 0,0 0 0 0,6 6-592 0,2-3-144 16,0 3 0-16,1-3 0 0,0 0 0 0,1 0 0 0,2-2 0 0,-1 1 0 0,2 1 0 15,2-2-272-15,-2-1 64 0,1 0 16 0,1 0 352 0,1 0 80 16,0 0 16-16,1-1 0 0,1-4-256 0,0 4 0 15,1-4 0-15,-1 4 0 0,3-2 0 0,0 0 0 16,1-1 0-16,-1 0-160 0,3 0 160 0,-3 0 0 16,-1 2 160-16,-1-2-160 0,-1 2 128 0,-1 0-128 15,-1 1 0-15,0-2 144 0,-2 0-144 0,-1 0 0 16,-2 3 0-16,-2-1 0 0,0 1 0 0,-2 0 0 16,-1 0 0-16,-6 0-12032 0</inkml:trace>
  <inkml:trace contextRef="#ctx0" brushRef="#br1" timeOffset="1.2187E6">25169 8477 12207 0,'0'0'528'0,"0"0"128"0,2-4-528 0,-2 4-128 16,1-6 0-16,1 3 0 0,-1-3 640 0,1 2 80 16,-2 4 32-16,1-6 0 0,-1 6-256 0,0-6-48 15,0 2-16-15,0 0 0 0,-1-2-144 0,0 3-32 16,1-1 0-16,-2-2 0 0,0 1-16 0,0 2-16 15,0-3 0-15,-1 0 0 0,0 2 112 0,-2-2 32 16,0 0 0-16,0 0 0 0,2 3-80 0,1-3-16 16,-2 2 0-16,4 4 0 0,-5-5 128 0,0 2 32 0,5 3 0 15,-5-3 0-15,0 0-304 0,0 0-128 0,5 3 128 0,-7 0-128 16,1 0 0-16,-1 0 0 0,0 3 0 0,0 0 0 16,-1-1 0-16,1 2 0 0,0-1 0 0,-1 3 128 15,0-2-128-15,-2 1 0 0,1 0 144 0,-2-1-144 16,0 2 240-16,-1 0-32 0,2 1 0 0,-2 1 0 15,0-2-48-15,-1 1-16 0,1 1 0 0,-1 0 0 16,0 0 64-16,-1-2 16 0,-2 0 0 0,0 1 0 16,-1 1-224-16,-1-2 144 0,0 0-144 0,1 4 128 15,-1-2-128-15,0-1 128 0,1 1-128 0,1-2 128 16,0 1-128-16,0 2 0 0,0-2 0 0,1 1 0 16,-1 2 0-16,0-2 0 0,2 1 0 0,-1 1 0 0,1 2 0 0,-1 0 0 15,-1 0-192-15,1 1 192 0,-1 1-144 16,1 1 144-16,-1 1 0 0,1 1 0 0,0 1 0 15,-2-1 0-15,2 1 192 0,-3 2-48 0,-1-1-144 0,-1 0-176 16,-1 1 48-16,0-1 0 0,1-1 128 0,0 1 0 16,1-1 0-16,0 2 0 0,0-4 0 0,1 2 0 15,2 0 0-15,1-3 0 0,1 3 0 0,-1-2 0 16,2-1 0-16,2 1 0 0,-1 0 0 0,0 0 144 16,1 0-16-16,0 2-128 0,1-4 0 0,-1 3 0 15,0 0-192-15,1-2 48 0,0 0 144 0,1 1 0 16,0-2 0-16,0-1 0 0,1 3 0 0,-1-1 0 15,1 0 0-15,0 3 0 0,2-4 0 0,-1 4 0 16,-1-2 0-16,1-1 128 0,1-2-128 0,0 3 0 0,2 0 0 16,-1 0 128-16,0-1-128 0,2-2 0 0,-1 1 0 15,2 2 128-15,-1-3-128 0,2 1 0 0,1-2 0 16,0 3 0-16,1-2 0 0,1 2 0 0,0 0 0 16,0-1 0-16,1-1 0 0,0 3 0 0,2-2 0 0,0-1 0 15,1 1 0-15,1 0 0 0,-1-3 0 0,0-1 0 16,1 2 0-16,0-3 0 0,1 2 0 0,1-2 0 15,0-1 0-15,1 0 128 0,-1 0-128 0,1-1 128 16,0-1-128-16,2 3-208 0,0-5 48 0,-1 2 16 16,0 0 144-16,3 0 0 0,0-1 128 15,1-2-128-15,1 1 0 0,0 2 0 0,1-3 0 0,1 3-128 16,1-1 128-16,1-1 0 0,1 2 0 0,2 0 0 16,2-3 0-16,1 1 0 0,-1 0 128 0,0-2-128 0,-2 1 0 15,1 0 0-15,0-1 0 0,0-2 128 0,1-2-128 16,-2 2 0-16,1-4 0 0,0 2 0 0,0 0 0 0,-2-2 0 15,2 0-176-15,1 1 176 0,1 0 0 0,1-3 0 16,1 0 0-16,-1 0 0 0,1-3 144 0,0-1-144 16,-1 1 0-16,0-3 144 0,-3-2-144 0,1 1-144 15,0 1 144-15,-1-4-208 0,-2 1 208 0,1 1 160 16,-1-4-32-16,1 1 0 0,-3-3 0 0,1-1 0 16,1 2 0-16,-2-3 0 0,0-1-128 0,0 1 0 15,0 1 144-15,1 0-144 0,-1-3 144 0,-4-1-144 16,0-2 192-16,-1 0-192 0,0 3 224 0,-2-1-64 15,-2-3-16-15,-1 1 0 0,-2-3-144 0,-1 3 0 16,-1-3 144-16,-1 2-144 0,-1-2 128 0,-1 1-128 16,0 0 128-16,-2-1-128 0,1 3 0 0,-1-1 0 0,-1-2 0 15,0 0 128-15,0 3-128 0,-1-2 0 0,0 0 0 0,-1 4 128 16,0-1-128-16,0 3 0 0,0-3 0 0,-1 5 0 16,0-3 0-16,-1 5 0 0,-2 0-176 0,1-1 176 31,1 4-720-31,-1 3-48 0,0-1-16 0,-3 2-10400 0</inkml:trace>
  <inkml:trace contextRef="#ctx0" brushRef="#br1" timeOffset="1.2244E6">21399 9044 14911 0,'-38'-37'656'0,"16"22"144"0,-6-5-640 0</inkml:trace>
  <inkml:trace contextRef="#ctx0" brushRef="#br1" timeOffset="1.22703E6">26332 8444 3679 0,'0'0'320'0,"0"0"-320"0,0 0 0 0,0 0 0 15,0 0 1664-15,0 0 256 0,0 0 48 0,0 0 16 16,0 0-1392-16,0 0-272 0,0 0-48 0,0 0-16 15,0 0 128-15,0 0 32 0,0 0 0 0,1 8 0 16,-1-8 208-16,-1 6 32 0,2 0 16 0,1 0 0 16,0 1-32-16,-1 1 0 0,1-2 0 0,1 0 0 15,-1 1-432-15,2 1-80 0,1-1-128 0,-1 2 176 0,2-3-176 0,1 1 160 16,2-1-160-16,0 0 160 0,1 0 128 0,2-2 32 16,2-2 0-16,1 0 0 0,2-2-96 15,-1 0-16-15,2 0 0 16,1-2 0-16,1-2 288 0,2 0 48 0,0 0 16 0,3 0 0 0,3 1-560 0,-1-3-176 15,1 2 0-15,1-1 0 0,1 2 176 0,-2-1 176 16,-1 2-48-16,-1-2 0 0,1 0-128 0,-3 2 0 16,1 0 0-16,-2 2 0 0,-2 0 0 0,0 0 0 15,-2 0 0-15,-2 0 0 0,0 0 0 16,-2 2-272-16,0-2 64 0,-1 0-9536 0</inkml:trace>
  <inkml:trace contextRef="#ctx0" brushRef="#br1" timeOffset="1.22741E6">26399 9054 20271 0,'0'0'1792'0,"0"0"-1424"0,0 0-368 0,0 0 0 0,0 0 608 0,0 0 48 16,2 8 16-16,0-2 0 0,2-3-672 0,1 3 0 16,-1-3 0-16,2 0 0 0,2 0 0 15,-1 0 0-15,2-3 0 0,1 3 128 16,-1-3 176-16,2 0 16 0,1-3 16 0,0 1 0 0,1-2-144 0,0 1-48 15,1 0 0-15,1-3 0 0,2 1-16 0,2-1 0 16,1 0 0-16,2 1 0 0,1-3 32 0,1 2 0 16,1 0 0-16,1 0 0 0,4-1-160 0,-2 1 0 15,0 0 0-15,-1 1 0 0,1 1-192 0,0 1-80 16,-3-1-16-16,-2 2 0 16,1 0-1568-16,0 2-320 0,29-2-64 0,-17 4-16 0</inkml:trace>
  <inkml:trace contextRef="#ctx0" brushRef="#br1" timeOffset="1.41836E6">13301 7017 17039 0,'0'0'752'0,"0"0"160"0,0 0-720 0,0 0-192 15,6-4 0-15,-1 1 0 0,2-2 256 0,0 1 32 16,2 1 0-16,0-2 0 0,2 1-288 0,1 1 128 15,-2 1-128-15,1-2 0 0,0-2 0 0,-1 2 0 16,2 0 0-16,0 0 0 0,0 1 0 0,0-1 128 16,1-1-128-16,1 2 0 0,3 0 192 0,-2 2-192 15,1-4 192-15,-1 2-192 0,1 0 128 0,0 2-128 16,1 1 0-16,2 0 0 0,1 0 0 0,3 1-144 16,1 2 16-16,3-1 0 0,1 2 128 0,2-2 0 15,1-1 0-15,-2 2 0 0,2 0 0 0,0 0 0 0,2-1 0 0,1-1 0 16,-1-1 0-16,1 0 0 15,3 0 0-15,2 3-128 0,4-3 128 0,2 1 0 0,1-1 128 0,1 0-128 16,-1-1 0-16,0 1 0 0,2-3 0 0,0 2 0 16,2 1 0-16,1 0 0 0,4 1 0 0,-2-1-128 15,-1 0 128-15,0 3 0 0,0-3 128 0,1 1-128 16,-1 1 0-16,1 1 0 0,4 2 0 0,0-1 0 16,2 2 0-16,0 0 0 0,1-3 0 0,-1 3 0 15,2-2 128-15,0 2-128 0,3 0 128 0,2 0-128 16,0 0 0-16,-1-4 0 0,1 2 0 0,0-2 0 15,2 2 0-15,1 1 0 0,2-1 160 0,0-2-160 16,0-2 0-16,-1 2 0 0,2 0 0 0,1 0 0 16,4 2 0-16,1-2 0 0,-2-1 0 0,0-1 0 0,0 3 0 15,2-2 0-15,3 1 0 0,3 1 0 0,-2 0 0 0,1 0 0 16,0-2 0-16,2 1 0 0,2 2 0 0,0 1 0 16,-2-2 0-16,2 1 0 0,2-2 0 0,1 2-160 15,2-2 160-15,-1-1-128 0,3 2 128 0,1-3 0 16,3 3 0-16,-2-3 128 0,-2 3-128 0,-1-3 0 15,1 2 0-15,2-2 0 0,2 0 0 0,2 0 0 16,0 0 0-16,1 0 128 0,2 0-128 0,0 0 0 16,-2 0 0-16,2 1 128 0,3-1-128 0,-2 0 0 15,0 0 0-15,-1 2 0 0,3-2 0 0,0 0 0 16,1 0 0-16,0 0 0 0,0 2 0 0,0-2 0 16,2 0 0-16,1 0 0 0,0-2 176 0,0 2-48 15,3 0 0-15,-2-2 0 0,0-1-128 0,0 0 128 16,5 2-128-16,-2-1 128 0,-1-2-128 0,3 2 0 15,0-2 144-15,-2 2-144 0,-2-1 144 0,1 2-144 16,4 1 192-16,-2-2-192 0,-1-2 0 0,2 4 0 0,2 0 0 0,-1 0 0 16,-3-2 0-16,1 2 0 0,3 2 0 15,-2-2 0-15,-1 0 0 0,1 3 0 0,1-2 0 0,-1 1 0 16,0-2 0-16,-1 1 0 0,0 2 0 0,0-3 0 16,0 2 0-16,1-2 0 0,0 1 0 0,-1 2 0 15,-2-3 0-15,-1 0 0 0,1 0 0 0,-1-3 0 16,0 2 0-16,0-4 0 0,0 2 160 0,-2-1-160 15,2 2 0-15,-6-2 0 0,-1 1 128 0,-1-2-128 16,2 1 336-16,-3-2 48 0,-2-3 0 0,-1 3 0 0,0 0 192 16,-3 0 64-16,-1-3 0 0,-3-1 0 15,-2 2-256-15,-2-2-64 0,0 4 0 0,-1-3 0 0,-4 1 160 16,-2 1 32-16,-3 1 0 0,-2-3 0 0,-1 2-512 0,-4 1 0 16,-2 0 0-16,-2-2 0 0,-6 2 144 0,-5 2-144 15,-3 1 128-15,-2-2-128 0,-4 2 192 0,-3 3-64 16,-3-2 0-16,-4 2 0 0,-4 2-128 0,-2 0 0 15,-5 2 0-15,-3 1 0 16,-5 5-1440-16,-8-2-272 0,-7 4-48 0,-12 11-16 0</inkml:trace>
  <inkml:trace contextRef="#ctx0" brushRef="#br1" timeOffset="1.43349E6">14612 6540 15999 0,'0'0'704'0,"0"0"160"0,0 0-688 0,0 0-176 0,6 1 0 0,0 1 0 15,0 2 0-15,0-2 0 0,0 2-192 0,1 2 192 16,1-4 0-16,0 2 0 0,2-4 0 0,1 2-7088 16</inkml:trace>
  <inkml:trace contextRef="#ctx0" brushRef="#br1" timeOffset="1.43405E6">17949 6576 10127 0,'0'0'896'0,"0"0"-704"0,0 0-192 0,0 0 0 16,0 0 2080-16,0 0 384 0,0 0 80 0,0 0 16 0,0 0-2272 16,0 0-448-16,7 6-96 0,0-2-5312 15,1 2-1056-15</inkml:trace>
  <inkml:trace contextRef="#ctx0" brushRef="#br1" timeOffset="1.43452E6">21095 6428 20271 0,'0'0'1792'0,"0"0"-1424"16,0 0-368-16,0 0 0 0,0 0 912 0,0 0 112 16,0 0 32-16,4 8 0 15,0-1-1536-15,0 2-304 0,-1 0-64 0</inkml:trace>
  <inkml:trace contextRef="#ctx0" brushRef="#br1" timeOffset="1.45023E6">20343 2926 16575 0,'0'0'736'0,"0"0"160"0,0 0-720 0,0 0-176 0,0 0 0 0,0 0 0 16,0 0 0-16,0 0 128 0,5 5-128 0,1-1 128 0,0-1 0 0,0 6 0 15,2-2 0-15,-1 1 0 0,0 1 32 0,-1 1 0 16,1 4 0-16,1-1 0 0,1 2 48 0,-1 0 16 16,1 0 0-16,-1 3 0 0,0 0-224 0,1 1 128 15,-1-1-128-15,0 1 0 0,-1-7 128 0,0 3-128 16,1 0 0-16,-2 3 0 0,-1-2 0 0,0 2 0 15,0-3 0-15,-1-1 0 0,-2-1 0 0,-1 2 0 16,0 0 0-16,-1-2-5552 0,-1 1-1152 16</inkml:trace>
  <inkml:trace contextRef="#ctx0" brushRef="#br1" timeOffset="1.45059E6">20252 2936 19343 0,'0'-10'848'0,"0"10"192"0,1-7-832 0,1 2-208 0,2 2 0 0,2-1 0 16,2 2 448-16,2-2 64 0,2 2 0 0,1-2 0 15,2 4-512-15,2 0 0 0,1-2 0 0,2 4 0 16,1-2-256-16,2 4 48 0,2-4 16 0,1 2 0 0,2 2 192 16,1 2 0-16,-3-3 192 0,-1 2-192 0,0 2 0 0,-2-1 0 15,0 0 0-15,-2 3 0 16,-2 0 0-16,-2 1 0 0,-2 1 0 0,-2 2 0 0,0 5 0 0,-3-3 0 16,-3-2 0-16,-2 1 0 0,-3 2 0 0,-2 2 0 15,-1 0-144-15,-3 0 144 0,-3 1 0 0,-1 1 128 16,-3-1 0-16,-2 2 0 0,-1 1-128 0,-3-1 128 15,-2 0-128-15,-2 1-6128 16,-2 0-1296-16</inkml:trace>
  <inkml:trace contextRef="#ctx0" brushRef="#br1" timeOffset="1.45082E6">20018 3642 28623 0,'0'0'1264'0,"0"0"272"0,1 12-1232 0,-1-3-304 0,3 6 0 0,-1 0 0 16,2 4 0-16,-2 1 0 0,-1 2 128 0,-1 0-128 16,-2 4-176-16,-3 2-80 0,-1-1-32 0,-2 0 0 31,-2 1-352-31,-2-1-80 0,0 0-16 0,-1-2-7024 0,2-1-1408 0</inkml:trace>
  <inkml:trace contextRef="#ctx0" brushRef="#br1" timeOffset="1.47887E6">21202 6443 10127 0,'8'-9'896'0,"1"-5"-704"0,1 1-192 0,-1-3 0 16,0-2 400-16,-2 1 48 0,-2-2 16 0,-3-3 0 0,-2 1-96 0,-5 0-32 16,-2-3 0-16</inkml:trace>
  <inkml:trace contextRef="#ctx0" brushRef="#br1" timeOffset="1.48027E6">10640 6306 9663 0,'0'0'432'0,"0"0"80"0,6 1-512 16,0 1 0-16,-6-2 0 0,7 4 0 0,1-4 464 0,2 2-16 0,0-2 0 0,2 1 0 16,3 2-48-16,0-3-16 0,2 2 0 0,2 2 0 15,2-2-384-15,3 2 0 0,1-1 0 0,2 2 0 16,5-1 160-16,-1-1-160 0,1 3 192 0,-1-2-192 15,0 2 128-15,1-1-128 0,2 4 0 0,1 0 0 16,-1 1 0-16,0-2 0 0,2 2 0 0,1-1 0 16,2 1 128-16,0 0-128 0,2-3 0 0,-4-1 0 0,0-2 288 0,-1-2-48 15,-2 1-16-15,-2-3 0 0,-2-3 192 0,-1 3 32 16,-2-3 16-16,-1-3 0 16,-1 0 320-16,-3 0 64 0,-1-4 16 0,-2 0 0 0,-2-1-240 0,-1 0-48 15,-3 1-16-15,-4-2 0 0,-1 2 128 0,-5-2 16 16,-1 4 16-16,-2-1 0 0,-3-3-256 0,-3 2-48 15,-4 2-16-15,-1-2 0 0,-4 2-208 16,-1 1-64-16,-3 1 0 0,-1 3 0 0,-1 0-128 0,-2 1 0 16,-3 2 0-16,-3 2-176 0,1 1 176 0,-4 2 0 15,-3 1 0-15,-1-1 0 0,0 0 0 0,0 1-160 16,2-3 16-16,0 0 0 0,5 0 0 0,-1 1 0 16,2-2 0-16,3 2 0 0,2-2 144 0,2 2 0 0,-1-2 0 15,3 2 0-15,4-1 0 0,2 2-128 0,2-1 128 16,2-1-128-16,2 3 128 0,2-2 0 0,5-4 128 15,0 0-128-15,-1 8 0 0,1-8 0 0,3 6 0 0,4 1-192 16,3 1 64-16,0-2 0 0,4 0 0 0,1 0 0 16,3 0 128-16,2 1 0 0,2-1-144 0,3 0 144 15,3 4 0-15,1-2-176 0,5-1 176 0,1 4-6928 16,4-2-1312-16</inkml:trace>
  <inkml:trace contextRef="#ctx0" brushRef="#br1" timeOffset="1.5135E6">21739 4958 15663 0,'0'0'1392'0,"-8"2"-1120"0,0-2-272 0,-2 2 0 15,2-2 624-15,0 2 64 0,-2 0 16 0,1-2 0 16,0 2-224-16,0 2-32 0,0-2-16 0,1-1 0 15,0 1-32-15,1 1 0 0,0 0 0 0,7-3 0 16,-6 3-16-16,6-3 0 0,0 0 0 0,0 0 0 16,0 0 80-16,0 0 16 0,0 0 0 0,0 0 0 15,4 0-80-15,4-3-16 0,0 3 0 0,3-3 0 16,2 0-208-16,1 1-48 0,2-1-128 0,1-1 192 0,6-2 224 0,-1 0 32 16,1 3 16-16,-1-2 0 0,1 4-624 0,-1-2-128 15,1 2-32-15,-1-1 0 0,1-1 320 0,-3 3 0 16,-2 0 0-16,-1 0 0 0,-2 0 128 0,-2 0-128 15,-1 3 0-15,-2-3 0 0,-1 3 0 0,-3 0 0 16,-1 0 0-16,-2 0 0 16,-3-3-528-16,0 0-112 0,1 7 0 0,-1-1-6912 15,0-6-1360-15</inkml:trace>
  <inkml:trace contextRef="#ctx0" brushRef="#br1" timeOffset="1.51388E6">21656 4634 18431 0,'0'0'1632'0,"0"0"-1312"0,0 0-320 0,0 0 0 15,0 0 1536-15,0 0 256 0,0 0 32 0,0 0 16 16,0 0-1488-16,0 0-352 0,0 0 0 0,3 9 0 16,-2-2-208-16,0-1-80 0,0 2-16 0,2 2 0 15,-2-3 304-15,0 3 0 0,0 3-128 0,0 2 128 16,3 0 0-16,-2 1 0 0,1 1 0 0,-1 5 0 16,0-3 288-16,3 2 16 0,-1-1 0 0,-1 2 0 0,2 3-128 15,0 0-32-15,-1 1 0 0,1 1 0 16,2-2-144-16,-2 0 0 0,0 1 0 0,0-2 0 0,-1-2 0 0,1-2 0 15,0 2 176-15,-2-1-176 0,1-3 192 0,-1-1-48 16,0 0-16-16,-1-2 0 0,-1 0-128 0,1-2 0 16,-1-1 0-16,1 0 0 0,-1-4 0 0,1-1-272 15,0-1 32-15</inkml:trace>
  <inkml:trace contextRef="#ctx0" brushRef="#br1" timeOffset="1.51427E6">22126 4691 21183 0,'0'0'1888'0,"0"0"-1504"0,0 0-384 0,0 0 0 16,0 0 704-16,0 0 64 0,0 0 0 0,0 0 16 15,0 0-784-15,0 0-272 0,0 0 0 0,0 0 0 0,0 0 272 0,0 0 0 16,6 6-128-16,-1 1 128 16,0 2 0-16,-2 0 0 0,1 3 128 0,-1 1-128 0,2 1 128 0,2 4-128 15,-1-2 0-15,1 3 0 0,0 2 272 0,1 3-32 16,-1 1-16-16,0 1 0 0,0 2 16 0,0 2 0 15,0 1 0-15,1-1 0 16,0 0-240-16,-2 0 0 0,-1 1 0 0,1 0 0 0,0-4 0 0,0 0-160 16,-1-3 160-16,0-2-128 0,-2-5 128 0,0 1 0 15,-1-5 128-15,2-1-128 16,-3-2-480-16,0-5-160 0,0 1-48 0,4 0 0 0</inkml:trace>
  <inkml:trace contextRef="#ctx0" brushRef="#br1" timeOffset="1.51546E6">22552 4841 10127 0,'0'0'896'0,"0"0"-704"0,0 0-192 0,0 0 0 15,0 0 1472-15,0 0 256 0,0 0 48 0,0 0 16 16,0 0-768-16,0 0-128 0,0 0-48 0,0 0 0 15,-2 6-384-15,-3 2-80 0,2-1 0 0,-2 3-16 16,0 2-96-16,1 2-16 0,-1 1 0 0,0 3 0 16,0-1-256-16,1 3 0 0,1-5 0 0,0 3-144 15,-1-2 144-15,2 1 0 0,-1-1 0 0,2-1 0 16,0 1 0-16,1-4 192 0,1 1-32 0,1 1-16 16,1-2 32-16,0-3 0 0,2-3 0 0,0 0 0 15,1-2 160-15,1-2 48 0,0-2 0 0,1-2 0 0,1 1-96 0,0-4-16 16,1-1 0-16,-1 0 0 0,2-1-64 15,0 1-16-15,2-4 0 0,-3 2 0 0,0-4-192 0,-1 3 144 16,0-3-144-16,-2-1 128 0,0 1 16 0,0 0 0 16,-1 0 0-16,-1 0 0 0,-2-1 0 0,0 1 0 15,-2-2 0-15,-1 3 0 0,0 0 48 0,0-1 16 16,-1 2 0-16,-2 2 0 0,0 1-64 0,-1-2-16 16,-1 4 0-16,1-1 0 0,-1 0 64 0,0 2 0 15,0-2 0-15,1 3 0 0,4 3-192 0,-5-5-176 16,0 1 48-16,5 4 0 0,0 0 128 0,0 0 0 15,-2-6 0-15,2 6 0 0,0-6 0 0,0 6-192 0,3-7 192 0,1 3-192 16,2 0 32-16,0-2 0 0,2 0 0 0,2 0 0 16,-1 0 160-16,2 0 0 0,1-1 0 0,1 1 0 15,1 0 0-15,0 0 0 0,2 3 0 0,-1-3 0 16,0 2 0-16,1 0-128 0,-1 0 128 0,0 2 0 16,0 0 0-16,-1 0 0 0,-1 2 0 15,-1 2-128-15,0 0 128 0,-1 2 0 0,-3 0 0 0,0 2-128 16,-1 3 128-16,-1 0-208 0,-2-3 80 0,-3 3 128 15,0 7-176-15,-2 1 176 0,0 1-128 0,-1 1 128 16,-2 3 0-16,0-3 0 0,0 1 0 0,-2 5 0 16,0-2 0-16,0-1 0 0,0-4 0 0,1 1 0 15,2-2 0-15,0-1 0 0,1-4 0 0,0 1 0 16,0-1 0-16,1-1 128 0,1-2-128 0,1-3 128 16,3 1-128-16,-4-7 0 0,6 2 128 0,0 2-128 0,2-4 128 0,0 0-128 15,2 0 128-15,1-4-128 0,-1 1 128 0,1-3-128 16,-2 0 160-16,1 0-160 0,1-3 128 0,-1 0-128 15,1-3 0-15,-2 0 144 0,1 0-144 0,-1-1 128 16,0 1-128-16,-1-1 128 0,-1 2 112 0,-1-4 16 16,0 2 0-16,-2-1 0 0,-2 1 112 0,-1 1 16 15,-1-2 16-15,-2 4 0 0,1 1 32 0,-3-1 0 16,2 2 0-16,-3 1 0 0,-1 1-192 0,-2 0-48 16,2 2 0-16,-1 0 0 0,0 3-192 0,-1-2 0 15,1 0-144-15,0 3 144 0,0-3-128 0,0 3 128 16,0 0 0-16,1 0-144 0,6 0 144 0,0 0 0 0,-6 0-144 15,6 0 144-15,0 0-192 0,0 0 48 16,0 0 0-16,0 0 0 0,0 0-192 0,2-6-48 0,2-1 0 16,1 1 0-16,2-2 0 0,1 2 0 0,2-4 0 0,0 5 0 15,2-5 160-15,0 2 32 0,0 2 0 16,1 0 0-16,0 0 192 0,0 0-144 0,-1 2 144 0,0-1-128 16,1 1 128-16,-1-2 0 0,0 2 0 0,-1 0 0 15,1 0 0-15,-2 1 0 0,0 0 0 0,0 3 0 16,-1-1 0-16,0-1 0 0,-1 2 0 0,-1 2 0 15,-1-2 0-15,-6 0-128 0,6 4 128 0,-1-1-128 16,0 3 128-16,-1 0 0 0,0 2 0 0,-1 2 0 16,1 2 0-16,-2 1 0 0,1 1 0 0,-1 5 0 15,2-1 0-15,-2 0 0 0,3 1-144 0,-3 1 144 16,2-1 0-16,-1-1 0 0,2 1 0 0,1-4 0 0,1 3 0 0,1-3 0 16,2-1 0-16,1 0 0 15,-1-3 0-15,3 1 0 0,2-2 0 0,-1-1 0 16,1 0 0-16,0-3 0 0,-1-1 0 0,0-1 128 15,1-2-128-15,1-2 160 0,-2 0-160 0,0-2 160 0,-1-2 160 16,0 2 16-16,-1-4 16 0,-1 0 0 0,0-1 384 0,-3-1 80 16,-1-2 16-16,-1 1 0 0,-1-3 48 0,-2 2 16 15,-1-1 0-15,-2-1 0 0,-2 0-64 0,0-1 0 16,-2-2 0-16,1 4 0 0,-3-2-448 0,-1-2-80 16,-1 3-32-16,-2 3 0 0,1-1-272 0,-2 1 128 15,0 3-128-15,0 0 0 0,1 0-192 0,0 0-128 16,1 3-48-16,-1-3 0 15,2 3-1744-15,1 0-368 0,2-3-64 0</inkml:trace>
  <inkml:trace contextRef="#ctx0" brushRef="#br1" timeOffset="1.51647E6">24008 4589 7359 0,'0'0'656'0,"0"0"-528"0,0 0-128 0,0 0 0 16,0 0 1600-16,0 0 304 0,0 0 48 0,0 0 16 15,0 0-848-15,0 0-160 0,0 0-48 0,-7 3 0 0,7-3-176 16,0 0-32-16,0 0-16 0,0 0 0 15,0 0 16-15,0 0 16 0,0 0 0 0,0 0 0 16,0 0-48-16,0 0-16 0,0 0 0 0,3 0 0 0,2 0-304 0,3 2-64 16,2-1-16-16,-1 2 0 0,2-3-144 15,2 1-128-15,0 1 192 0,4 2-192 0,-1 1 128 0,1 2-128 16,0-1 0-16,-3 3 0 0,0-1 0 0,-2 2 0 16,-1 2 0-16,-3 0 0 0,-2 3-224 0,-1 3 48 15,-3 0 16-15,-1 1 0 0,-1 4 160 0,-3 0 0 16,-2 1 0-16,-2-1 0 0,0-1 0 0,-2-3 0 15,1 1 0-15,1-1 0 0,-1-1 176 0,0-3 64 16,3-3 16-16,0-2 0 0,1-1 0 0,1-3 16 0,3-6 0 0,0 0 0 16,0 0 240-16,0 0 64 0,0 0 0 0,0 0 0 15,0 0 128-15,3-4 16 0,3-5 16 0,1-3 0 16,2 0-336-16,-1-1-64 0,1-1-16 0,1-2 0 16,1-1-144-16,-1 1-48 0,1-2 0 0,1-1 0 15,1 2-128-15,-1-2 0 0,0 1 0 0,-2 0 0 16,0 0 0-16,-2 0 0 0,0 2 0 15,0 2 128-15,-3 0 64 0,0 5 16 0,-1-3 0 0,-1 4 0 16,0-2 64-16,-2 4 16 0,-1 6 0 0,0 0 0 16,0 0-288-16,0 0 160 0,0 0-160 0,0 0 128 15,-5 6-128-15,-1 4 0 0,0-1 0 0,-1 6-176 16,1 0 176-16,-1 3-128 0,0 1 128 0,0-1-128 16,1 3 0-16,1 0 0 0,0 1 0 0,2-1 0 15,2 0 128-15,1 0 0 0,1-2 0 0,1 1 0 16,3-1-144-16,0-1 0 0,1-1 0 0,1 0 0 15,0 1-880-15,1 0-192 0,1-3-16 0,-2 3-12960 16</inkml:trace>
  <inkml:trace contextRef="#ctx0" brushRef="#br1" timeOffset="1.51679E6">24572 4907 22175 0,'0'0'976'0,"0"0"208"0,0 0-944 0,0 0-240 0,0 0 0 0,0 0 0 16,-6 6 192-16,1 0-16 0,0 0 0 15,2 4 0-15,0-1 192 0,1 1 32 0,1 2 16 0,0-1 0 16,1 5-128-16,1-2-32 0,1 2 0 0,1-1 0 15,-1 0-96-15,1 3-32 0,1-2 0 0,-2 2 0 16,1-5-128-16,-1 2 0 0,1 2 0 0,0-2 0 16,2 3 0-16,-3-3 0 0,1 1 0 0,-3-1 0 15,1 1-144-15,0-1-64 0,0-1-16 0,-1-1 0 32,-1 2-528-32,0-6-96 0,-2 1-32 0,0-1 0 0</inkml:trace>
  <inkml:trace contextRef="#ctx0" brushRef="#br1" timeOffset="1.51709E6">24533 4987 8287 0,'0'0'368'0,"0"0"80"0,0 0-448 0,0-4 0 16,0-2 0-16,0 6 0 0,2-5 2800 0,3 1 464 15,1 0 112-15,0 0 16 0,-1 2-2624 0,1 0-512 16,2 0-96-16,0 1-32 0,0 1 112 0,2 1 16 15,0 1 0-15,1 0 0 0,1 4 96 0,1 0 32 16,-1 1 0-16,1-1 0 0,0 4-384 0,-2-2 0 16,2 4 0-16,-1 1 0 0,-1 1 0 0,-1 2 0 15,-3-1 0-15,-1 3 0 0,-2 1 128 0,-4 1-128 0,-3-1 128 16,-2 3-128-16,-2-5 224 0,-1 2-32 16,-2-1 0-16,-1 0 0 0,-1 0 64 0,0-2 0 0,-1 1 0 15,-1-4 0-15,0 1-112 0,1-1-16 0,0-3 0 0,0-2 0 16,1-1-128-16,2-1-176 0,0-3 48 0,0 0-11120 15</inkml:trace>
  <inkml:trace contextRef="#ctx0" brushRef="#br1" timeOffset="1.51755E6">24882 4968 17503 0,'0'0'768'0,"0"0"176"0,0 0-752 0,0 0-192 16,0 0 0-16,0 0 0 0,0 0 960 0,0 0 144 15,0 0 48-15,0 0 0 0,0 0-576 0,0 0-96 16,0 6-32-16,0 3 0 0,0 1-192 0,-2-1-64 16,1 6 0-16,0-2 0 0,1 1 32 0,0 4 0 15,0-3 0-15,0 4 0 0,1-3-224 0,0 1 0 16,1 1 0-16,-1 0 0 0,0 0 0 0,0-3 0 15,0 2 0-15,0-3 0 0,2-1 144 0,-1-1-144 16,3 0 128-16,-1-3-128 0,-1 0 224 0,1-6-32 16,-1 2-16-16,-3-5 0 0,0 0 400 0,6 1 64 15,0-2 32-15,-1 1 0 0,0-2-224 0,-1-1-64 16,0 0 0-16,1-1 0 0,-1-1-256 0,1 2-128 0,0-1 0 16,0 1 128-16,-1-2-128 0,1 4 160 0,1-4-160 0,1 4 160 15,0-1-160-15,0-1 160 0,1 3-160 0,-1 3 160 16,0 0-160-16,-1 3 160 0,0 0-160 0,0 0 160 15,0 2-160-15,-2 2 0 0,2 2 0 0,-1-3 0 16,0 3 0-16,-1 0 0 0,0-3 0 0,0 3 0 16,-1-2 0-16,1-1 0 0,-2 1 176 0,0 0-176 15,1 0 0-15,-2-1 0 0,0 0 0 0,0-2 0 16,-1-7 0-16,0 8 0 0,0-2 0 0,2 0 144 31,-2-6-560-31,0 0-112 0,0 0-32 0</inkml:trace>
  <inkml:trace contextRef="#ctx0" brushRef="#br1" timeOffset="1.51802E6">25483 4981 12895 0,'0'0'576'0,"0"0"112"0,0 0-560 0,0 0-128 0,0 0 0 0,0 0 0 15,0 0 1984-15,0 0 352 0,0 0 80 0,6 2 16 16,1 1-1600-16,2-3-304 0,0-3-64 0,2 3-16 15,1-2-192-15,-3 1-64 0,3-4 0 0,0 2 0 16,2-3-48-16,1-2-16 0,0 3 0 0,2-1 0 0,0-3-128 16,7 0 0-16,0-3 0 0,-2 2 0 15,0-1 0-15,-2 1 0 0,-1-2 0 0,-2 3-176 16,-3 0-1392-16,-1 0-288 0,-2 1-48 0</inkml:trace>
  <inkml:trace contextRef="#ctx0" brushRef="#br1" timeOffset="1.51826E6">25665 4756 10127 0,'0'0'896'0,"0"0"-704"0,0 0-192 0,0 0 0 16,0 0 2432-16,0 0 464 0,0 7 96 0,0 1 16 16,0 1-2064-16,0 3-416 0,1 0-80 0,0 1 0 15,1 4-256-15,-1-1-64 0,0 2 0 0,0 4 0 16,2-2 0-16,-1 1 0 0,0 1 0 0,2-1 0 15,-1 0-128-15,2 1 0 0,-1-3 0 0,-1 1 0 16,1-1 0-16,-1-1 0 0,1-3 0 0,0-1 0 16,-2-1 128-16,0 2 0 0,-1-6 0 15,1 1-7152-15,-1-1-1424 0</inkml:trace>
  <inkml:trace contextRef="#ctx0" brushRef="#br1" timeOffset="1.51861E6">26236 4418 24415 0,'0'0'1088'0,"0"0"208"0,0 0-1040 0,0 0-256 16,0 0 0-16,0 0 0 0,0 8 0 0,-1 3 0 16,1 1 0-16,-1 1 0 0,-1 2 160 0,1 2-32 15,0 1 0-15,1 1 0 0,0-1 112 0,0 3 16 16,0 1 0-16,1-1 0 0,2 3 0 0,-1-3 0 0,2 2 0 0,-1 0 0 16,1-1-256-16,0-1 0 0,1-1 0 0,1 2 0 15,0-1 0-15,0-2 176 0,0 1-176 16,-1-1 160-16,-1-1-160 0,2 0 0 15,-1 1 144-15,-1-4-144 0,-2 0 0 0,0 0 128 0,0-6-128 0,-2 3 0 32,0-2-1536-32,-2-2-384 0,-11 8-80 0,13-16-16 0</inkml:trace>
  <inkml:trace contextRef="#ctx0" brushRef="#br1" timeOffset="1.51976E6">26473 4747 18767 0,'0'0'400'0,"0"0"96"0,0 0 16 0,0 0 32 0,0 0-544 0,0 0 0 0,0 0 0 0,0 0 0 0,-3 6 224 0,-2 0-64 16,0 2-16-16,1 2 0 0,-1-1 96 0,-1 3 16 15,1 0 0-15,-1 4 0 0,0-1-112 0,0 0-16 16,0 3 0-16,1 4 0 0,1-7-128 0,0-1-144 15,2 2 144-15,0-1-208 0,2-3 208 0,0 0 256 16,2-3-48-16,0-3-16 0,3 4 0 0,1-4 0 16,2-4 0-16,1 2 0 0,-1-4 112 0,0 0 16 15,2 0 0-15,-1-3 0 0,1 0-144 0,-2-1-32 16,0-2 0-16,1-2 0 0,-1 1 16 0,-1 1 0 16,0-2 0-16,-1-2 0 0,0 2-160 0,-1 1 160 15,-2-2-160-15,1 0 160 0,-2 1 416 0,0 0 96 16,-1-1 16-16,-1 1 0 0,-1-2 80 0,-1 1 0 0,1 0 16 0,0-3 0 15,0 3-320-15,-2-1-64 0,1-1-16 0,0 1 0 16,-1 2 592-16,1 2 112 0,1-1 32 0,0 1 0 31,-1 0-1760-31,2 6-336 0,0 0-80 0,0-4-16 0,0 0 816 0,0 4 256 0,0 0-160 0,0 0 160 16,5-4-144-16,0 0 144 0,1 2-160 0,0-2 160 16,1 2-128-16,0-1 128 0,1 0 0 0,1 2-144 15,0-1 144-15,1-1 0 0,-1 0 0 0,2-1 0 16,2 2 0-16,-1-2 0 0,0 2 0 0,-1-2 0 15,3 1 0-15,-3-2 0 0,1 1 0 0,-2 1 0 16,-2 0 0-16,0 1 0 0,1 1 0 0,-2-2 0 16,-1 3 0-16,-6 0 0 0,0 0 0 0,0 0 0 15,0 0 0-15,0 0 0 0,0 0 0 0,0 6 0 0,-1 3 0 0,-3 0-160 16,-1 1 160-16,-1 4-160 0,0 1 160 16,-2 2-160-16,0 1 160 0,-1 2-160 0,1-3 160 0,1 3 0 15,1-5 0-15,0 1 0 0,0-2 0 0,3-1 0 16,0-1 0-16,2 0 0 0,1-3 0 0,1-1 144 15,2 0-144-15,0-2 0 0,3-3 144 0,0 2-144 16,2-4 0-16,1-1 144 0,0-1-144 0,1-2 128 16,0 1-128-16,0 1 128 0,-1-5-128 0,2 0 0 15,0 0 0-15,-1 3 0 0,1-3 128 0,-1 0-128 16,-1 0 128-16,-1 0-128 0,0-2 0 0,-3 3 0 16,1-1 128-16,-1 0-128 0,0 0 0 0,-2 0 128 15,1-2-128-15,-2 1 128 0,0-2 16 0,-1 2 0 16,0-4 0-16,-1 2 0 0,0-1-144 0,0-1 0 15,0-1 144-15,0 0-144 0,0 0 128 0,0 3-128 0,0-3 128 16,0 2-128-16,0 3 0 0,0 1 0 16,0 0 0-16,0 6-128 0,0 0-16 0,0 0 0 0,0 0 0 0,0 0 0 15,0 0 144-15,0 0-208 0,0 0 80 0,0 0 128 16,0 0-224-16,0 0 80 0,0 0 16 0,0 0 0 16,0 0-80-16,5 6-16 0,-1-2 0 0,1 2 0 15,0-3 64-15,1 0 16 0,1-3 0 0,1 1 0 16,2-1 144-16,-1 0-128 0,2-1 128 0,0-2-128 15,-1 2 128-15,1-1 0 0,1-1 0 0,0 0 0 16,0-1 0-16,0-1 0 0,-1 2 0 0,1-1 0 16,0 2 0-16,0-2 0 0,-1 1 0 0,-1-2 0 15,0 4 0-15,-2-4 0 0,-1 4 0 0,0-2 0 16,1 3 0-16,-8 0 0 0,6 0 0 0,-6 0 0 16,0 0 0-16,3 6-128 0,-1 3 128 0,-2 0-128 0,-2 4-64 15,-1 5 0-15,-2 2 0 0,-1 3 0 0,1 1 192 16,-1-1-128-16,0-1 128 0,0 0-128 0,0 4 128 0,2-4 0 15,0-5 0-15,0 2 0 0,3-4 0 0,0-2 0 16,2-1 128-16,0 0-128 0,2-5 0 16,0 1 0-16,2-2 0 0,0-3 0 0,1 0 0 0,0 0 0 15,1-3 0-15,1-2 0 0,2 1 0 0,-1-4 0 16,1 2 0-16,-1-5-128 0,1 2 128 0,-1 2 176 16,2-3-48-16,-3 1 0 0,-1-4-128 0,0 4-176 15,-1-2 48-15,0-2 0 0,-1 1 1024 0,-1 1 192 0,-2 0 64 16,-2 0 0-16,-1-1-480 0,-2-1-96 0,1 2 0 0,-2-2-16 15,-1-1-112-15,-1 1-32 0,0-2 0 0,-1 3 0 16,-2-3-240-16,1 2-48 0,1-4-128 0,-1 5 192 31,-1-1-512-31,1 2-128 0,1-2 0 0,0 2-9856 0,1 1-1984 0</inkml:trace>
  <inkml:trace contextRef="#ctx0" brushRef="#br1" timeOffset="1.52048E6">27507 4662 22111 0,'0'0'480'0,"0"0"96"0,0 0 32 0,0 0 32 16,0 0-512-16,0 0-128 0,0 0 0 0,0 0 0 0,3-6 576 0,-3 6 112 16,2-4 16-16,1 1 0 0,0-2 64 0,1 1 32 0,-1 1 0 0,2 0 0 15,-1 0-256-15,1-2-48 0,3 2-16 0,1-1 0 16,2-2-224-16,-1 3-64 0,1-2 0 0,1 4 0 16,0-2-192-16,0 3 176 0,-2 3-176 0,1-2 160 15,0 4-160-15,-4-2 0 0,0 5 0 0,-1 0 0 16,-1 1-208-16,-3 3 80 0,-1 0 128 0,-2 3-208 15,-1-1 208-15,-4 2 0 0,-1 2-160 0,-2-2 160 16,0 2 0-16,-2 0-176 0,0-3 176 0,2 1-128 16,1-4 128-16,-1-1 144 0,2 1-16 0,1-2-128 15,2-2 192-15,0-3-64 0,4-5 0 0,0 0-128 16,0 0 256-16,0 0-48 0,0 0-16 0,0 0 0 16,0 0 192-16,5-4 16 0,1 1 16 0,1-3 0 15,1-2-416-15,0 0 0 0,2-1 0 0,-1-2 0 0,1 2 368 0,-1-1-16 16,0-2 0-16,-2 3 0 0,0-1-96 0,0 0-32 15,-1 0 0-15,0 1 0 0,0-1 32 16,-1 1 0-16,-1 0 0 0,0 1 0 0,0 1 0 0,-2 1 16 16,0 2 0-16,-2 4 0 0,0 0-272 0,0 0 128 15,0 0-128-15,0 0 0 0,0 0 160 0,0 0-160 16,0 0 128-16,0 0-128 0,1 8 0 0,-1 1 0 16,0 2-192-16,-1 2 192 0,2-1-160 0,-1 0 160 15,0 1 0-15,2 1-144 0,0 1 144 0,0 0 0 16,1-2 0-16,-1-2-128 15,2 3-304-15,0 0-48 0,2-5-16 0,-1 3 0 16,0-2-736-16,1 2-160 0,0-3-16 0,-5 1-12352 16</inkml:trace>
  <inkml:trace contextRef="#ctx0" brushRef="#br1" timeOffset="1.52099E6">27934 4874 7359 0,'0'0'320'0,"0"0"80"0,0 0-400 0,0 0 0 16,0 0 0-16,0 0 0 0,0 0 1904 0,0 0 288 16,0 0 64-16,0 0 16 0,0 0-1232 0,0 0-240 15,0 0-48-15,0 0-16 0,0 0-224 0,0 0-64 16,0 0 0-16,0 0 0 0,0 0 384 0,0 0 80 16,0 0 16-16,0 0 0 0,0 0-416 0,0 0-96 15,0 0-16-15,0 0 0 0,0 0-208 0,0 0-32 16,0 0-16-16,0 0 0 0,0 0 176 0,0 0 16 15,0 0 16-15,0 0 0 0,0 0-32 0,0 0-16 0,0 0 0 0,0 0 0 16,0 0 0-16,0 0 0 16,0 0 0-16,0 0 0 0,0 0 112 0,0 0 32 0,2-6 0 0,-2 6 0 15,0 0 48-15,0 0 16 0,0 0 0 0,0 0 0 16,0 0-512-16,0 0 0 0,0 0-208 0,0 0 64 16,5 6 144-16,-1 0 0 0,0 4 128 0,0-2-128 15,-2 4 0-15,0-1 0 0,2 0 0 0,-2 4 0 16,1 0 0-16,-1 0 0 0,0 1 0 0,1-2 0 15,-1-1 0-15,-1 1 0 0,2 0 0 0,-2 0-128 32,0 1-720-32,-1 1-144 0,0-4-32 0,-1-1-7712 0,0 1-1552 0</inkml:trace>
  <inkml:trace contextRef="#ctx0" brushRef="#br1" timeOffset="1.5213E6">27958 4855 21887 0,'0'0'960'16,"3"-6"208"-16,-1 2-928 0,2 0-240 0,2-3 0 0,1 2 0 0,1-2 0 0,0 2 0 16,2-1 0-16,1 3-160 0,-1 2 160 0,1-2-128 15,1 1 128-15,-1 2-128 0,2 2 128 0,0 2 176 16,1-1-48-16,-1 3 0 0,0 3-128 0,-1-1 128 15,0 1-128-15,-2 4 128 0,1-1-128 0,-1 3 0 16,-2-2 0-16,-2 2 0 0,-3 3 0 0,-1 1 128 0,-2 1-128 0,-3-1 128 16,0 1-128-16,-3-1 0 15,-1-1 0-15,-2 1 0 0,0-1 0 0,-2 0 128 16,0-3-128-16,0 0 128 0,-1 0-128 0,0-2 128 0,1-1-128 0,1-3 128 16,0-1-128-16,2-2-272 0,-1-2 64 0,9-4 16 15</inkml:trace>
  <inkml:trace contextRef="#ctx0" brushRef="#br1" timeOffset="1.52189E6">28355 4902 12895 0,'0'0'576'15,"0"0"112"-15,0 0-560 0,0 0-128 0,0 0 0 0,0 0 0 0,0 0 800 0,0 0 128 16,5-4 32-16,-5 4 0 0,0 0-128 0,0 0 0 16,3-5-16-16,1 2 0 0,-2-1-128 0,-2 4-32 0,4-2 0 15,-4 2 0-15,3-4 208 0,-3 4 32 16,4-3 16-16,-4 3 0 0,3-6-320 0,-3 6-64 0,4-5-16 16,-4 5 0-16,2-4-208 0,-2 4-48 0,0 0-16 0,0 0 0 15,0 0-112-15,0 0-128 0,0 0 176 0,0 0-176 16,0 0 192-16,-1 9-64 0,0-3 0 0,-1 1-128 15,-1 1 144-15,1-1-144 0,0 4 0 0,-1-2 144 16,2 1-144-16,0-1 0 0,1 3 0 0,0 0 128 16,1 0-128-16,1 0 0 0,2 1 0 0,-1-1 0 15,3-3 0-15,-1 3 0 0,0 0 0 0,0 0 0 16,2 1 0-16,-1-4 0 0,1 2 0 0,0 1 0 16,0-3 0-16,-1 1 0 0,0-1 0 0,-1 0 128 15,-1 0-128-15,1 1 128 0,0-2-128 0,-1-1 128 0,-1 4-128 16,-1-2 0-16,0 1 0 0,-2-2-176 0,0-1 176 15,-2-1 0-15,1 3 0 0,-1-2 0 0,0-1 0 16,-2 0 0-16,0-1 0 0,0-1 0 0,4-4-336 16,-7 5-48-16,7-5 0 0,-8 1 0 15,1-2-1600-15,0-2-320 0,1 1-64 0,-1 2 0 0</inkml:trace>
  <inkml:trace contextRef="#ctx0" brushRef="#br1" timeOffset="1.52213E6">28406 4986 17503 0,'0'0'768'0,"0"0"176"0,6-6-752 0,1-2-192 0,1 2 0 0,2-2 0 16,2 0 800-16,0 1 128 0,1 1 32 0,0 0 0 16,0 0-320-16,0 0-64 0,0 3-16 0,0-2 0 15,1 4 128-15,-1-2 16 0,0 0 16 0,-1 1 0 16,-1 2-160-16,-2-3-48 0,0 2 0 0,-2 1 0 15,-7 0-144-15,0 0-48 0,0 0 0 0,0 0 0 16,0 0-192-16,0 0-128 0,0 0 128 0,0 0-128 16,0 0 0-16,0 0-240 0,0 0 48 0,0 0-8240 15,0 0-1632-15</inkml:trace>
  <inkml:trace contextRef="#ctx0" brushRef="#br1" timeOffset="1.52267E6">29149 4947 20735 0,'0'0'448'0,"0"0"112"0,0 0 16 0,0 0 0 0,0 0-576 0,0 0 0 0,0 0 0 0,0 0 0 15,0 0 976-15,0 0 96 0,0 0 16 0,0 0 0 0,0 0-320 16,0 0-48-16,7 0-16 0,0 0 0 0,2-3-400 0,-2 2-96 16,1-1-16-16,2-2 0 0,-1-2-192 0,2 1 144 15,-1 0-144-15,1-3 128 0,1 2-320 0,2-5-80 16,1-1-16-16,-2 2 0 16,-2-2-2096-16,-1 6-432 0</inkml:trace>
  <inkml:trace contextRef="#ctx0" brushRef="#br1" timeOffset="1.52288E6">29178 4792 23727 0,'0'0'512'0,"-5"6"128"0,0 0 0 0,0 0 32 0,1 4-544 0,-1-1-128 0,1 3 0 0,1 3 0 15,-1 0 128-15,1 2 0 0,-1 0 0 0,1 3 0 16,-1-1-128-16,0 3 128 0,2-2-128 0,0 1 128 15,0 1-128-15,1-1 0 0,1-2 0 0,1-1 0 16,2 0 0-16,-1-3 0 0,2 0 0 0,-1 0 0 31,1-2-640-31,1-4-144 0,2 2-48 0,-4-2-9184 0</inkml:trace>
  <inkml:trace contextRef="#ctx0" brushRef="#br1" timeOffset="1.52321E6">29823 4486 17503 0,'0'0'1552'0,"-4"-3"-1232"15,0-3-320-15,1 0 0 0,-1 0 880 16,4 6 112-16,-5-4 32 0,5 4 0 0,-6-2-576 0,6 2-96 15,-7 0-32-15,0 2 0 0,0 2 0 0,0-1 0 16,0 6 0-16,1-1 0 0,0 1 208 0,0 3 48 16,0-1 0-16,1 3 0 0,0-1-256 0,1 4-64 15,-1-2 0-15,0 4 0 0,2-1-96 0,-1 0-32 0,2-3 0 0,-1 3 0 16,1 1 0-16,1-1 0 0,0 1 0 0,-1-1 0 16,1 3-128-16,-1-1 0 0,1 2 0 0,-2-1-176 15,1 0 48-15,-2 1 0 0,1-1 0 0,-2-2 0 31,-1 1-832-31,0 2-144 0,0-3-48 0,0-2-6080 0,0-1-1216 0</inkml:trace>
  <inkml:trace contextRef="#ctx0" brushRef="#br1" timeOffset="1.52416E6">29761 4831 5519 0,'5'-3'496'0,"3"-5"-496"0,-1-4 0 0,1 2 0 0,0 1 2880 0,1-1 496 16,-1 2 80-16,-1-2 32 15,-1 5-1952-15,0-1-384 0,-1 0-64 0,-2 2-32 0,-3 4-544 0,0 0-96 16,0 0-32-16,0 0 0 0,0 0-48 0,0 0-16 16,0 0 0-16,1 7 0 0,1 3-144 0,-2 0-48 15,-2 2 0-15,0-1 0 0,0 3 64 0,0-1 0 16,0 1 0-16,1 2 0 0,0-2-192 0,0-1-176 16,1-3 48-16,1 2 0 0,1-3 128 0,2 2-128 15,-1-2 128-15,1 1-128 0,1-4 448 0,0 0 112 16,1-3 16-16,0 1 0 0,0 0-160 0,0-2-32 15,1 0 0-15,-1-2 0 0,0 2-96 0,0-2-32 16,0 0 0-16,-6 0 0 0,0 0 128 0,0 0 32 16,0 0 0-16,0 0 0 0,0 0 112 0,0 0 32 15,0 0 0-15,0 0 0 0,0-8-48 0,-1 2-16 16,-1 0 0-16,-2 0 0 0,0-1-48 0,1-1-16 0,-3 1 0 16,0-2 0-16,0 0-96 0,0-3-16 0,1 0 0 15,1 3 0-15,-1-3-192 0,1 2 0 0,3-2 0 16,-1 3 0-16,-1 1 0 0,2-2 0 0,1 4 0 0,1-2 0 15,2 2 0-15,0-1 0 0,1 1-144 0,1 2 144 16,1-2-272-16,-1 4 32 0,1-1 16 0,2-3 0 16,-1 3 224-16,1 0 0 0,0 0 0 0,1 2 0 15,-1 1 0-15,1-2-144 0,1 2 144 0,-2-3-128 16,2 2 128-16,-1 1 0 0,1-2 0 0,-2-1 0 16,1 2 0-16,1 1 0 0,-1-2 0 0,0 2 0 15,-2 2 0-15,0-2 0 0,-1 1 0 0,-1 4 0 16,-5-5 0-16,3 6-160 0,1 0 160 0,-2 1-160 15,-2 1 32-15,-1 2 0 0,0-1 0 0,-2 3 0 16,1 0 128-16,0 0-160 0,-2 0 160 0,1-3-160 0,0 1 160 16,1-1 0-16,-1-3 0 0,2 3-128 15,1-3 128-15,0-6 0 0,1 7 0 0,-1-7 0 0,2 6 0 0,-2-6 128 16,4 2-128-16,1 2 0 0,0-2 0 16,1-2 0-16,0 1 0 0,0-1 0 0,1-1 128 15,0 1-128-15,0-2 128 0,0-2-128 0,0 0 0 0,0 0 128 16,1 0-128-16,-2 1 0 0,-1-2 0 0,1 1 0 15,-1-2 0-15,0 0 0 0,0-1 0 0,-2 1 144 16,1 0-144-16,-2-2 0 0,0-1 160 0,1-1-160 16,-1 1 128-16,1-3-128 0,-1 0 0 0,0 0 0 15,1 0 128-15,-1-1-128 0,0-1 0 0,1 2 0 16,-1 0 0-16,1 5 0 0,-1-3 0 0,-1 2-192 16,0 2 64-16,1 0 128 0,-1 3-256 0,-1 3 80 15,0 0 16-15,0 0 0 0,0 0-16 0,0 0 0 0,0 0 0 16,0 0 0-16,1 8 176 0,0-1-208 0,0 1 80 15,0 0 128-15,1 1-208 0,-1 2 80 16,1-2 128-16,1 1-208 0,-1-2 80 0,0 2 128 0,2-1-208 16,-1-3 80-16,2 4 128 0,0-5 0 0,0 1-144 0,1-2 144 15,0 1 0-15,0 1 0 0,1-3-144 0,0 0 144 16,0-2 0-16,0 1 0 0,1-2 0 0,-1 4 0 16,1-4 0-16,-1 0 0 0,0-3-160 0,1 2 160 15,-2 1-128-15,0-2 128 0,0 1-128 0,0-2 128 16,-6 3 0-16,6 0 128 0,-1-2 0 0,-5 2 0 15,4-4 0-15,-4 4 0 0,4-3 0 0,-4 3 0 16,3-6 64-16,-3 6 0 0,2-6 16 0,-1 0 0 16,-1 0 208-16,0 0 32 0,0 0 16 0,-1-1 0 0,-1-1-256 15,0-2-48-15,0 2-16 0,-2-2 0 16,1 1-464-16,-1 1-112 0,0 0-16 0,0 0-8896 16,0 1-1776-16</inkml:trace>
  <inkml:trace contextRef="#ctx0" brushRef="#br1" timeOffset="1.52486E6">30717 4498 21183 0,'0'0'1888'0,"0"0"-1504"0,0 0-384 0,0 0 0 16,0 0 528-16,0 0 48 0,0 0 0 0,0 0 0 0,0 0-208 0,0 0-48 16,0 0 0-16,0 0 0 0,7 0 160 0,1 0 32 15,0 0 0-15,0 0 0 0,2 0 80 0,-1 2 32 16,1 0 0-16,-1 3 0 0,1-2-352 0,-1 3-64 15,2 0-16-15,-2 0 0 0,0 3-192 0,-2 1-128 16,-1-1 128-16,-2 5-208 0,0-2 208 0,-3 4 0 16,0-1 0-16,-2 1 0 0,-2-1 0 0,-3 0 0 15,-3 2 0-15,0-2 0 0,-1 2 0 0,1 0 0 16,-1-4 0-16,3-1 0 0,0-3 128 0,1-1-128 16,1 0 144-16,1-3-144 0,0-1 224 0,4-4-48 0,0 0-16 0,0 0 0 15,0 0 80-15,0 0 16 0,0 0 0 0,0 0 0 16,6-4 48-16,0-1 16 15,0-1 0-15,0 0 0 0,0-1 0 0,-1-2 16 16,-1 2 0-16,1 1 0 0,1-2 64 0,-1 2 16 0,-2-4 0 0,1 2 0 16,-1-1 16-16,1-1 0 0,0 1 0 15,-1-1 0-15,2 2-112 0,-2 1-32 0,1 1 0 16,-2 0 0-16,-2 6-144 0,0 0-16 0,0 0-128 0,0 0 192 16,0 0-192-16,0 0 0 0,0 0-144 0,0 0 144 15,3 7-240-15,0 1 48 0,0 4 16 0,-2-2 0 16,-1 1 176-16,0 3-128 0,0 1 128 0,-1 0-128 15,0 2-144-15,1-2-32 0,0 1 0 0,0-3 0 16,0 1-1968 0,0-2-400-16,1 1-80 0,3 1 0 0</inkml:trace>
  <inkml:trace contextRef="#ctx0" brushRef="#br1" timeOffset="1.52523E6">31028 4747 28559 0,'0'0'624'0,"0"0"128"0,0 0 16 0,0 0 64 0,0 0-672 0,0 0-160 0,6 6 0 0,-1 2 0 15,0 0 0-15,-2 2 0 0,1 0 0 0,-2 2 0 16,1-2 0-16,-2 5-176 0,1-4 48 0,-1 5 0 16,1-1 128-16,0 1 0 0,1-1 0 0,0-1 0 15,-1 2 0-15,1-2-128 0,-1-1 128 0,0 5-128 31,0-3-1696-31,-2 3-336 0,0-2-64 0,-2-1-16 16,0-2-304-16,-6 17-64 0,-4-10-16 0,7-11 0 0</inkml:trace>
  <inkml:trace contextRef="#ctx0" brushRef="#br1" timeOffset="1.52552E6">31014 4795 23727 0,'0'0'512'0,"5"-12"128"0,6 9 0 0,4-2 32 0,4-1-544 0,1 2-128 16,1 0 0-16,1 2 0 0,-1-1 0 0,1 0 0 16,-1 0 0-16,-1 3-176 0,-1 0 176 0,0 3 0 15,2 0 0-15,-2 2 128 0,-1-1-128 0,-2 4 0 0,-2-1 0 0,-1 2 0 16,-1 0 0-16,-3 1 0 0,-1 2 0 0,-4 2-128 15,0-1 128-15,-4 2-128 0,-3 0 128 0,-1-4-128 16,-2 3 128-16,-4 1 0 0,-2 0 128 16,-2 3-128-16,-2 0 0 0,-2 1 144 15,0 1-144-15,-1-1 0 0,0-1 0 0,2-5-192 0,1-1 0 16,-3-3-10144-16</inkml:trace>
  <inkml:trace contextRef="#ctx0" brushRef="#br1" timeOffset="1.52606E6">31633 4662 13823 0,'0'0'1216'0,"0"0"-960"15,0 0-256-15,0 0 0 0,0 0 1328 0,0 0 208 16,0 0 64-16,0 0 0 0,0 0-720 0,0 0-144 0,0 0-32 15,0 0 0-15,0 0-304 0,-4 9-64 16,0 0-16-16,1-2 0 0,-2 5-96 0,0 2-32 0,-1 1 0 0,-1 4 0 16,-1 3 0-16,0 1 0 0,-1 5 0 0,1-5 0 15,1 2-192-15,0 0 144 0,2-1-144 0,2 0 128 16,0-3 64-16,3 0 0 0,3-3 0 0,1 1 0 16,3-3-16-16,2-2 0 0,1-5 0 15,1 1 0-15,0-2-176 0,1-2 0 0,-1 0 144 16,1-2-144-16,0-1 128 0,-1 0-128 0,0-1 160 0,-2-1-160 15,1-1 272-15,-2 0-32 0,-1-1-16 0,-1 1 0 16,-6 0 304-16,6-2 64 0,-6 2 16 0,5-3 0 16,-5 3 144-16,0 0 16 0,2-6 16 0,-2 6 0 15,0 0 352-15,-1-6 64 0,1 6 16 0,-4-3 0 16,0-1-896-16,-4 4-192 0,0 0-128 0,-3 1 192 16,-2 4-384-16,-3 1-80 0,-4 1-16 0,-9 5 0 15,1 0-2224 1,6 1-448-16,-24 25-96 0,10-17-16 0</inkml:trace>
  <inkml:trace contextRef="#ctx0" brushRef="#br1" timeOffset="1.53156E6">25010 4486 11103 0,'0'0'240'0,"0"0"48"0,0 0 16 0,0 0 16 0,0 0-320 0,0 0 0 16,6-1 0-16,-6 1 0 0,0 0 0 0,0 0 0 0,0 0 0 0,0 0 0 15,0 0 0-15,0 0 144 0,0 0-144 0,0 0 160 16,0 0 144-16,0 0 16 0,0 0 16 0,0 0 0 15,0 0 160-15,-4-5 16 0,4 5 16 0,-5-3 0 16,1-1-128-16,-1 2-16 0,1-2-16 0,0 2 0 16,-1-2-112-16,-2 2-32 15,0-4 0-15,-1 2 0 0,1 1-64 0,0-2-16 0,0 1 0 0,0 1 0 16,-1-1-16-16,-1 0-128 0,1-2 192 0,-1 2-64 16,-2-2 0-16,0 3 0 0,0-3 0 0,0 2 0 15,0-2-128-15,0 1 0 0,1 2 0 0,-2-3 128 16,0 0 64-16,0 2 0 0,0-2 0 0,0 1 0 15,0-1-192-15,2 2 0 0,-1 0 0 0,0-1 0 16,2 0 448-16,-1 1 0 0,2 1 0 0,0-1 0 0,1-2-448 16,-1 1 0-16,1 2 0 0,0-3 0 15,1 0-256-15,0 2-16 0,0-2-16 0,0 1 0 16,0-1 288-16,1 0 144 0,-3 0-16 0,3 0 0 0,-1 0-128 0,-2 1 128 16,3-1-128-16,-3 0 128 0,1 0 0 0,-1 4 0 15,0-2 0-15,-2 1 0 0,2-2-128 0,-2 4 0 16,2-1 144-16,-1-2-144 0,-1 4 0 0,1-2 0 15,-1 2 0-15,-1 0 0 0,1 0 0 0,-2-3 0 16,0 2 0-16,-1 1 0 0,-3 0 0 0,1 0 0 16,1 0 0-16,-2 0 0 0,1 0 128 0,-1 0 48 15,1 0 16-15,0-2 0 0,0 2-192 0,1 0 0 16,1 0 0-16,0 2 0 0,0-2 0 0,0 0 0 16,0 1 144-16,1 2-144 0,0-1 0 0,0 2 0 15,2-2 0-15,-1 1 0 0,-1 1-176 0,1-2-96 16,1 4-32-16,-1-2 0 0,-1 2 464 0,0 0 96 15,0 0 0-15,0 0 16 0,1 0-416 0,0 1-96 0,0-1-16 16,1 0 0-16,-1-1 256 0,0 1 0 16,2 0 0-16,-1 0-144 0,2 1 144 0,0 2 0 0,0-6 0 0,1 3 0 15,0 0 0-15,-1 0 0 0,1-2 0 0,0 2 0 16,-1 0 0-16,1-1 0 0,0 1 0 16,0 0 0-16,0 0 304 0,1 0-16 0,0 0 0 0,0 0 0 15,0 0-464-15,0-1-80 0,0 1-32 0,0 2 0 16,2 0 288-16,-1-1 0 0,0 2 0 0,0 0 0 15,1 1 144-15,-1-2 96 0,-1 2 16 0,-1-1 0 16,2 1-384-16,0 1-80 0,1-1-16 0,-1 2 0 16,0-3 224-16,0 3 0 0,1 2 0 0,-1-2 0 15,1 4 0-15,1-4-144 0,-1 1 144 0,1-2-128 0,-1 1 128 16,1 0 0-16,-1 1 0 0,0 1 0 0,3 0 208 0,-1-3 80 16,-1 1 16-16,1-2 0 0,1 2-304 15,0-3-224-15,0 3 32 0,-1 0 16 0,1-3 176 0,0 3 192 16,0-2-32-16,1 2-16 0,0-3-144 0,0 3 0 15,0-3 0-15,0 2 128 0,0-1-128 0,1-1 0 16,0 1 0-16,0-1 0 0,1 3 0 0,-1-2 0 16,1 0 0-16,0 0 0 0,1-1 0 0,-1-1 128 15,1 2 0-15,0-1 0 0,1 1-128 0,-1 1 0 16,2-4 0-16,0 1 128 0,0 2-128 0,-2-3 0 16,3 1 0-16,-1 0 0 0,0-1 0 0,-1-1 0 15,2 0 0-15,0 0 0 0,0 1 0 0,-1 2 0 16,0-3 0-16,-1 0 0 0,1 0 0 0,0-3 0 0,0 1 0 15,-1 0 0-15,-4-4 0 0,5 4 128 0,0-1-128 16,0 2 0-16,-1-1 0 0,-4-4 128 0,5 3-128 0,0 3 0 16,0-3 0-16,-5-3 128 0,6 6-128 15,-1-3 0-15,1 1 0 0,-1-2 0 0,1 4 0 0,0-2 0 16,-1 2 0-16,-1-3 0 0,2 3 0 16,0-2 0-16,0 0 0 0,-1 2 0 0,1 0 0 0,0-2 0 15,-1 2 0-15,1-3 0 0,0 3 0 0,-1-2 0 16,1 2 0-16,0 2 0 0,1-2 0 0,1 0 0 15,-1 0 0-15,0 1 0 0,0-1 0 0,0 2 0 16,0-1 0-16,0 2 0 0,2-3-128 0,-1 1 128 16,0 1 0-16,1-2 0 0,0 3 0 0,1-3 0 15,-1 4 0-15,1-2 0 0,-1-2 0 0,1 4 0 0,-1-4 0 16,2 3 0-16,-1-1 0 0,1 2 0 0,0-3 0 16,-1 1 0-16,2-2 0 0,0 1 0 0,0 2 192 0,0-3-64 15,1 1 0-15,0 1 0 0,1-2-128 0,1 0-144 16,-2-3 144-16,1 3-208 0,0-2 208 0,0 1 0 15,2-2 0-15,-1 1 0 0,-1 1 0 0,1-2 0 16,-1 1 0-16,-1-1 0 0,0 2 0 0,0-1 0 16,-1-2 0-16,0-1 0 0,0 1 0 0,1 2 0 15,0-2 0-15,-1 2 0 0,0-2 160 0,-2 2-160 16,1-4 128-16,0 2-128 0,-1-2 0 0,1 1 0 16,0 2 0-16,-1 0 0 0,2-3 0 0,-1 3 0 15,0-3 0-15,-1 2 0 0,1-2 0 0,0 0 0 16,-2-2 0-16,2 2 0 0,0 0 0 0,-1-3 0 15,2 3 0-15,0-1 0 0,0-1 0 0,0-1 0 0,0 0 0 0,-1 1 0 16,2-2 192-16,1 2-64 16,0-2 0-16,-1 0 0 0,-1 2-128 0,0-1-176 0,-1-1 48 0,0 2 0 15,1-2 128-15,-1 2-192 0,-1-2 192 0,0 1-192 16,1-2 192-16,-1 1-192 0,1 1 192 0,-2 0-192 16,1 0 192-16,1 0 0 0,-1 0-144 0,0-1 144 15,-1-1 0-15,1 2-176 0,-1-3 176 0,2 0-128 16,-2 0 128-16,1 0-128 0,-1 3 128 0,1-3-128 15,-1-3 128-15,1 2 144 0,-1 1-16 0,2-2-128 16,0 4 0-16,0-1-272 0,-2-3 16 0,2 0 16 16,-1 0 240-16,1 1-144 0,0-3 144 0,-1 2-128 15,1 1 128-15,-1-2 0 0,-1 0 0 0,-1-3 0 16,0 3 0-16,-1 0 0 0,-1-3 128 0,-2 3-128 16,1-3 224-16,-1-1-32 0,-2 1 0 0,-1-3 0 0,0-3 48 15,-1 0 0-15,-1 0 0 0,-1-1 0 0,-1 0-48 0,1-1 0 16,-1-1 0-16,-1-1 0 0,0 1-192 15,0 0 176-15,-1-3-176 0,-1 2 160 0,1 3-32 0,-1-1-128 16,-1-1 192-16,0 0-64 0,0 2-128 0,0 1 160 16,0 0-160-16,1 3 160 0,0-1-160 0,0 1 0 15,0 0 0-15,-1 2-176 0,1 2 176 0,0-1 0 16,0 2 0-16,0 1 0 0,0-3 0 0,0 3-128 16,0 4 128-16,-1-3-128 15,0 4-640-15,3 0-112 0,4 4-16 16,0 0-16-16</inkml:trace>
  <inkml:trace contextRef="#ctx0" brushRef="#br1" timeOffset="1.53235E6">24987 5508 11967 0,'0'0'1072'0,"0"0"-864"16,0 0-208-16,0 0 0 0,0 0 640 0,0 0 96 0,0 0 16 0,0 0 0 15,-5 4-624-15,5-4-128 0,0 0 0 0,-4 6 0 16,4-6-352-16</inkml:trace>
  <inkml:trace contextRef="#ctx0" brushRef="#br1" timeOffset="1.53378E6">22435 5268 4607 0,'0'0'400'0,"0"0"-400"0,0 0 0 0,0 0 0 16,0 0 448-16,0 0 0 0,0 0 0 15,0 0 0-15,0 0-160 0,0 0-32 0,0 0 0 0,0 0 0 16,0 0 256-16,0 0 64 0,0 0 0 0,0 0 0 16,0 0 176-16,0 0 32 0,0 0 16 0,0 0 0 15,0 0-416-15,0 0-64 0,0 0-32 0,0 0 0 16,5 4-144-16,-1-2-16 0,2-1-128 0,0 2 192 16,1-3-192-16,-1 0 144 0,1 0-144 0,1 0 128 0,1-3-128 0,1 2 0 15,0-4 0-15,1 4 0 0,0-1 128 16,-2-2 0-16,2 2 0 0,1-2 0 15,2 2-128-15,0 1 0 0,2-1 0 0,-1-2 128 0,2 2-128 16,-1-1 192-16,2 2-192 0,-1-3 192 0,2 2-64 0,0 0 0 16,0-2 0-16,1 2 0 15,2 1 0-15,2-2-128 0,1 1 192 0,1 1-64 0,2 1-128 16,-1-3 0-16,-1 3 0 0,0-2 128 0,-1 1-128 0,0-2 0 16,1 0 0-16,-1 0 0 0,-1 2 0 0,-1-1 0 15,0-2 0-15,1 0-176 0,-1 0 176 0,1 0 176 16,1 1-48-16,0-2 0 0,0-1 80 0,-1 3 16 15,-1-3 0-15,1 2 0 0,-1-2-224 0,-2 4 0 16,-1-2 128-16,-2 1-128 0,-1-2 0 0,-3 4 144 0,-1-2-144 16,-1 0 128-16,-1 3-128 0,-2 0 0 15,-1 0 0-15,0 0 0 0,-3-3 192 0,-5 3 0 16,5 0 0-16,-5 0 0 0,0 0-192 0,0 0 192 0,0 0-192 0,0 0 192 16,0 0 0-16,0 0 16 15,0 0 0-15,0 0 0 0,0 0-80 0,0 0-128 0,0 0 176 0,-8 0-176 16,-2-1 128-16,1 1-128 15,-2 0 0-15,1 1 0 0,-2-1 128 0,-1 3-128 16,-2 0 0-16,0 0 0 0,-2 0 0 0,0 1 0 0,-2 1 0 16,-2-2-144-16,0 1 144 0,0-2 0 0,-1 4 128 0,2-2-128 15,0 2 0-15,0-1 0 0,0 1 0 0,-1 0-128 16,1 0 128-16,0-2 0 0,0 2 0 0,-2-3 128 16,2 3-256-16,0 0-64 0,1 0 0 15,-1-2 0-15,-1 2 192 0,-1-4-208 0,0 2 80 0,-1-1 128 16,1 2-144-16,-2-2 144 0,0 1 0 0,1-2 0 15,2 4-128-15,0-2 128 0,1-1 0 0,1 2 0 0,1-1 0 16,0-1 0-16,1 3 0 0,1-2 0 0,0 2 0 16,2-2 0-16,0 0 128 0,1 0-128 0,0 2 0 0,1-3 0 15,0 2 0-15,2 1 0 0,1-3-320 0,1 3 64 16,1-2 0-16,-4-1-7536 16</inkml:trace>
  <inkml:trace contextRef="#ctx0" brushRef="#br1" timeOffset="1.53679E6">28598 4553 5519 0,'0'0'496'0,"0"0"-496"0,2-6 0 16,-1 0 0-16,1 0 2496 0,-2 6 416 0,2-6 80 0,-2 6 16 16,0 0-2368-16,0 0-448 0,0 0-192 0,0 0 128 15,2-7-128-15,-2 7 0 0,-2-6 0 0,2 6-176 16,0 0 176-16,-3-6 0 0,-1 2 128 0,0-2-128 16,-1 2 0-16,0 0 0 0,-1 0 0 0,0-1 0 15,0-1 272-15,-1 0-16 0,0-3 0 0,1 2 0 16,0 1 0-16,0 0-16 0,0-2 0 0,0 1 0 15,0 1-240-15,-1-2 176 0,0 2-176 0,-1-1 160 16,0 1 16-16,-1-4 0 0,1 2 0 0,0 2 0 16,-2-1-176-16,1-1 0 0,0 0 0 0,0 0-176 15,-2-1 176-15,-1 3 0 0,0-4 0 16,1 4 0-16,0-2 176 0,-1 1-48 0,0-2 0 0,-1 1 0 0,1 1-128 16,-1 1 0-16,1-2 144 0,-1 1-144 0,0 1 0 15,-1-3 0-15,0 2 0 0,-2 1 0 0,2 0 176 0,0 1-48 16,-1-1 0-16,0 0 0 0,-2 0 112 0,1 0 16 15,0 2 0-15,1-2 0 0,0 0-256 0,-1 0 0 16,2 3 0-16,0-1 0 0,-1-2 0 0,1 4 144 16,1-2-144-16,0 2 128 0,0-2-128 0,1 2 0 15,1 1 0-15,-1-1 0 0,2 2 0 0,-1-3 0 16,0 3 0-16,1 0 128 0,0 0-128 0,1-1 0 16,-1 1 0-16,1 1 0 0,0-1 0 0,0 3 0 15,-1-3 0-15,1 2 0 0,-1-1 0 0,1-1 0 16,-1 2-192-16,0 2 192 0,-2-2 0 0,-1 2 0 15,0 0 0-15,0 0 0 0,0 0 0 0,0-1 0 16,1 0-224-16,-1 0 80 0,1 1 144 0,-1-2 176 16,0 2-48-16,1 1 0 0,0-2-128 0,1 1-176 15,1-2 48-15,0 2 0 0,1-1 128 0,0 2 0 0,1-4 0 0,0 4 0 16,-1-2 0-16,1 1 176 0,1-2-48 0,0 2 0 16,0-2-128-16,0 2 0 0,-1-1 0 0,1 3-176 15,1-1 176-15,-1 0 0 0,0 0 0 0,1-2 0 16,1 3 0-16,1-2 0 0,-2 2 0 0,0-3 0 15,-1 2 0-15,0 1 0 0,-1-3 128 0,1 3-128 16,1 0 0-16,0 1 0 0,1 2 0 0,-1-3 0 0,0 3 0 16,-1-1 0-16,1 0 0 0,0 0 0 15,0 1 0-15,0 1 0 0,0-2 0 0,0 2 0 16,0-1 0-16,1-1 0 0,1 0 0 0,-1 0-128 16,0 1 128-16,0 0 0 0,1 0 128 0,0-2-128 15,2 2 0-15,-1-1 0 0,1-1 0 0,-1 1 0 0,1 2 0 0,0-2 0 16,1-1 0-16,-1 2 0 0,1 0 128 0,1 1-128 15,0 1 128-15,0-1-128 0,0 2 0 16,0-3 0-16,1 3 0 0,1 0 0 0,-1 0 0 0,0-3 0 16,0 3 0-16,0 0 0 0,2 1 0 0,-2-1 0 15,0 0 0-15,0 0-128 0,0 1 128 0,2-1 0 16,-1-3 0-16,1 3 0 0,-2-2 0 0,0 2 0 16,1-1 128-16,-1-1-128 0,2 2 0 0,-2-3 0 15,0 3 0-15,0 0 0 0,2 0 224 0,-2-3-32 16,1 1 0-16,1 1 0 0,-2-1-192 0,0 1 0 15,1-2 0-15,0 3-160 0,0-2 160 0,-1-1 0 16,2 1 0-16,-2 0 0 0,1-2 0 0,1 0 0 0,-1-1 0 0,0 1 0 16,1-1 0-16,-1 2 176 0,2-3-48 0,-1 1 0 15,1 1-128-15,-1-2 128 0,1 0-128 0,1 1 128 16,-1 1-128-16,1-2 0 0,0 3 0 0,0-2 128 16,0-1-128-16,1 2 0 0,0-2 0 15,0 1 0-15,1-1 0 0,-1 0 0 0,-1 0 0 0,1 1 0 16,0 1 0-16,1-2 0 0,0 3 0 0,0-2 0 15,0 1 0-15,1 1 0 0,0-1 0 0,0 0 0 16,1 1 0-16,-1 0 0 0,0-3 0 0,2 1 0 16,-1 1 0-16,1-1 0 0,0 2 0 0,2-4 0 15,0 1 0-15,1 0-176 0,0 1 176 0,1-1-128 16,2 0 128-16,-1 0 176 0,2-2-48 0,1 1 0 16,0-2-128-16,-1-1 0 0,1 0 0 0,-1 0 0 0,-1 2 0 15,1-2 0-15,0 2 0 0,-2-2-176 0,2 1 176 0,-1 0 0 16,0-2 0-16,0 1 0 0,1 2 0 0,0-2 0 15,-1 2-160-15,1 1 160 0,-1-2-160 0,1 1 160 16,0-2-128-16,-1 2 128 0,2-1-128 0,1 3 128 16,0-3-128-16,1 0 128 0,0-3-128 0,2 3 128 15,0-3-128-15,0 1 128 0,-1 1-128 0,0 0 128 16,-2-2-128-16,0 0 128 0,0 0-192 0,0 0 64 16,0-2 0-16,-1 2 0 0,0-2 128 0,-1 1 0 15,-1 1 0-15,1 0-128 0,-2 0 128 0,1 0 0 16,-1 0 0-16,-1 0-128 0,2 0 128 0,-2 0-128 15,0 1 128-15,1 1-128 0,0-2 128 0,0 2 0 16,1-2 0-16,-1 2 0 0,1-2 0 0,-1 0 0 16,-1 0 0-16,1-2 0 0,-1 0 0 0,0-1 176 15,-1-2-48-15,0 0 0 0,-1-1-128 0,-1-2 128 0,0-4-128 16,-1 0 128-16,1-1 208 0,0-1 48 0,-2-2 0 16,1-2 0-16,-1 2 16 0,-1-4 16 0,1 1 0 0,-1-5 0 15,-1 3-256-15,0-3-160 0,-1-1 192 0,0-2-192 16,-1-4 256-16,0 1-48 0,-2-1-16 0,1-2 0 15,-2 3 64-15,-1-1 0 0,2 1 0 0,-2 0 0 16,0 3-256-16,-1-1 0 0,0 1 128 0,0 2-128 16,0 1 0-16,-1 3 0 0,-2 0-144 0,0-1 144 0,-2 4-176 15,0-1 176-15,-1 2-192 0,-1-1 192 16,0 5-480 0,0-1 16-16,-1 2 0 0,-5-1-10528 0</inkml:trace>
  <inkml:trace contextRef="#ctx0" brushRef="#br1" timeOffset="1.53715E6">28026 5293 17727 0,'0'0'384'0,"0"0"96"0,0 0 16 0,0 0 0 0,0 0-496 0,6-1 0 0,0 1 0 0,2 4-7792 16</inkml:trace>
  <inkml:trace contextRef="#ctx0" brushRef="#br1" timeOffset="1.53738E6">28501 5287 13119 0,'0'0'288'0,"0"0"64"0,0 0 16 0,0 0 0 0,0 0-368 0,0 0 0 0,6 22 0 16,-6-22 0-16</inkml:trace>
  <inkml:trace contextRef="#ctx0" brushRef="#br1" timeOffset="1.53824E6">26700 5262 11279 0,'0'0'240'0,"0"0"48"0,0 0 16 0,0 0 32 0,0 0-336 0,8 0 0 0,2 3 0 0,-2-3 0 16,2 1 224-16,-1-1-32 0,1 2 0 0,2-2 0 15,1 1 0-15,0 2 0 0,-1-3 0 0,1 2 0 16,0-2 16-16,0 0 0 0,1 0 0 0,-1 1 0 0,3-1-208 0,-1 0 144 15,0 0-144-15,1-1 128 0,-1-1 192 0,1 2 48 16,-2-4 0-16,0 2 0 0,-2 1 16 0,1-4 0 16,0 1 0-16,-1 1 0 0,-1-2 48 0,-1 4 16 15,0-4 0-15,-2 4 0 0,1-1-160 0,-4-2-32 16,1 2 0-16,-6 2 0 0,5-1 0 0,-5 1 0 16,0 0 0-16,0 0 0 0,0 0 0 0,0 0 0 15,0 0 0-15,0 0 0 0,0 0-256 0,-6-3 160 16,-1 3-160-16,-2 0 128 0,-1 0-128 0,-2 0 128 15,0 3-128-15,-2-2 128 0,0 1-128 0,-2 0 0 16,0 2 0-16,-2 0 0 0,-1-2 0 0,-1 4 128 16,0-3-128-16,-2 3 0 0,1 1 0 0,-2 2 0 15,-2-3 0-15,1 0 0 0,-1 3 0 0,0-1 0 16,0-2 0-16,1 2 128 0,1-3-128 0,2 4 0 0,1-2 0 16,1-1-176-16,2 0 176 0,1 0 144 0,1-3-16 15,1 3-128-15,1 0 0 0,1-2 0 0,3 0 0 16,-1 2 0-16,2-2 0 0,1-2 0 0,7-2 0 0,0 0 0 15,0 0 160-15,0 0 32 16,0 0 0-16,0 0 0 0,0 0-48 0,0 0 0 0,0 0 0 0,6-2-6800 16,2 0-1344-16</inkml:trace>
  <inkml:trace contextRef="#ctx0" brushRef="#br1" timeOffset="1.54099E6">31824 4446 6447 0,'0'0'576'0,"0"0"-576"16,0 0 0-16,0 0 0 0,0 0 1600 0,0 0 192 15,0 0 64-15,0 0 0 0,0 0-1088 0,0 0-224 16,4-6-32-16,-4 6-16 0,3-6 160 0,-1 0 48 16,-2 6 0-16,1-6 0 0,1 0-304 0,-2 0-48 15,0 0-16-15,0 6 0 0,-2-6-128 0,0-1-16 16,0 1-16-16,-2 1 0 0,2 2-176 0,-2-3 0 16,2 0 0-16,-3 2-176 0,0-1 304 0,-1 1 48 15,-1-2 16-15,0 2 0 0,0-1-48 0,0-1 0 0,1 2 0 0,-1-1 0 16,-2-1-16-16,0 0 0 15,-1 0 0-15,0 2 0 0,-1-5 64 0,-1 3 0 16,0-2 0-16,-1 1 0 0,0 1-192 0,-2-3 128 16,-2-1-128-16,1 2 128 0,-1-2-128 0,-1 2 128 0,0 2-128 15,1-1 128-15,-1-1-128 0,-1 2 0 0,0 0 0 0,0-1-176 16,1-2 176-16,0 3 0 0,2 0 0 16,-1 1 0-16,1 1 0 0,1-2 0 0,0 2 0 0,-1 2 0 15,1-1 0-15,-2 0 0 0,-1 0 0 0,-1 3 0 16,0-3-128-16,0 2 0 0,0 1 0 0,0 0 0 15,-1 0 128-15,-1 1 0 0,-2 2 0 0,2-1 0 16,1-1 0-16,-1 2 0 0,3 0 0 0,0-3 0 0,0 2 0 0,1-2 0 16,1 2 0-16,-1 0 0 0,2 0 0 0,0-2 0 15,1 2 0-15,1 0 0 0,0-2 0 0,1 2 0 16,0 2 128-16,-1-2-128 16,0-1 0-16,0 2 0 0,1 0 0 0,-1 0-128 0,0 0 128 0,0 3 0 15,0-2 0-15,0 2 0 0,0-1 0 16,0-1 0-16,-1 2 0 0,-1 3 0 0,2-1 0 0,0-1-128 15,0 1 128-15,0 2-128 0,0-1 128 0,1 3 0 16,0-2 128-16,2 1-128 0,-1 1 0 0,0 1 0 16,2 2 0-16,-1-2 0 0,1 1 0 0,-1 1 0 15,2-3 0-15,0 1 0 0,-1 3 0 0,2-2 0 16,0 1 0-16,-1 0 0 0,2-2 0 0,1 2 0 16,0-1 0-16,1 2 0 0,0-3 0 0,0 1 0 15,0 2 0-15,0-2 0 0,2-1 128 0,-1 2-128 0,1 0 128 16,1 0-128-16,1-6 0 0,0 6 0 15,0-2 0-15,0 2-128 0,1-1 128 0,0 2 0 16,0-3 0-16,2-1 0 0,-1 2 0 0,1-1 0 0,-1-1 128 0,1 3-128 16,1-3 0-16,0 4 0 0,-1-2 0 0,1-1-128 15,0-1 128-15,2 1 0 0,0 1 128 0,0-1-128 16,1 1 0-16,0-2 0 0,2 1 0 0,-1 2 0 16,2-4 176-16,-2 3-48 0,0 0 0 0,2-2 0 15,-2-3-128-15,2 3 0 0,0-2 0 0,1-1-176 16,0 1 176-16,-1-2 0 0,1-2 0 0,-2 3 0 15,1-2 0-15,-1 4 0 0,1-4 128 0,-1 2-128 16,1 0 0-16,-1-3 0 0,2 0 0 16,0 0 0-16,-1 1 128 0,1 1-128 0,1 1 128 0,0 0-128 15,-1 1 128-15,0 1-128 0,1-1 128 0,0 2-128 0,0-3 0 0,0 1-128 16,0 2 0-16,0 2 0 0,1-1 128 16,0 1 0-16,0-1 0 0,0 3 0 0,1-2 0 0,2-2 0 15,0 1 0-15,1-1 0 0,-1 0 0 0,2-3 0 16,1 3 128-16,0-3-128 0,1 0 128 0,-1-2-128 15,2-1 128-15,-2 0-128 0,1 0 0 0,-1 2 0 16,1-1 0-16,-1-1 0 0,0-2 0 0,0 0 0 16,1 2 0-16,0-2 128 0,0-1-128 0,1 0 0 15,-1-2 0-15,1 1 0 0,1-2 0 0,0 0 176 16,2-2-48-16,1 1 0 0,1-3 0 0,0-1 0 16,1-2 0-16,-1 1 0 0,-1-2-128 0,0 2 0 0,0-1 144 15,-1-1-144-15,-1 1 0 0,-2-2 0 16,1 0 0-16,-1 3 0 0,-2-2 0 0,-2 0 0 0,1 0 0 15,-1-1 0-15,-1 0 0 0,0 2 0 16,-1-2 0-16,1-2 0 0,-1 2 0 0,-1-1 0 0,1-2 0 16,-1-1 0-16,0-1 0 0,-1-4 128 0,0 1 0 15,0 0 0-15,0-4 96 0,0 0 32 0,-1 0 0 16,-1-4 0-16,0 1-64 0,-3-1 0 0,-1-1 0 0,-1-1 0 16,-1-1 128-16,-2 1 32 0,1 0 0 15,-2 2 0-15,0-2-160 0,-2-1-48 0,0 3 0 0,-2 2 0 16,1-1-144-16,0 3-192 0,-1-2 32 0,-1 0 16 15,1 7-176-15,1 0-16 0,-1 2-16 0,1 2 0 16,-1 0-32-16,0 5 0 0,-2 4 0 0,-3-2-10496 16</inkml:trace>
  <inkml:trace contextRef="#ctx0" brushRef="#br1" timeOffset="1.54291E6">31633 5278 4607 0,'0'0'400'0,"0"0"-400"0,0 0 0 0,0 0 0 16,0 0 1680-16,0 0 256 0,0 0 48 0,0 0 16 16,0 0-1600-16,0 0-400 0,0 0 0 0,0 0 0 15,4 6 0-15,-4-6 128 0,0 0-128 0,0 0 0 16,0 0-160-16</inkml:trace>
  <inkml:trace contextRef="#ctx0" brushRef="#br1" timeOffset="1.54367E6">29936 5205 13119 0,'0'0'288'0,"0"0"64"15,0 0 16-15,0 0 0 0,6 0-368 0,0 0 0 0,0 3 0 0,0-3 0 0,-6 0 0 0,7 2 0 0,0-1 0 0,0-1 0 0,0 0 272 0,1 0-16 16,0 0 0-16,0 0 0 0,0 0 208 0,1 0 48 16,0 0 0-16,2-1 0 0,0-1-208 0,1-1-48 15,1 2 0-15,1-1 0 0,1-2-256 0,1 2 160 16,-1-2-160-16,1 0 128 0,0 0-128 0,1 0 0 16,-1 2 0-16,1-1 0 0,0-1 0 0,-1 2 0 15,1-2 0-15,-2 2 0 0,1-1 0 0,-2 2 0 16,0 1 0-16,-1-2 0 0,0 2 0 0,-1 0 0 15,-1 0 0-15,-2 0 0 0,1 0 0 0,-2 2 0 16,-1-2 0-16,0 1 0 0,-1 2 0 0,-6-3 0 0,6 0 0 16,-6 0 0-16,0 0 0 0,0 0 0 15,0 0 0-15,0 0 0 0,0 0 0 0,0 0 0 16,0 0 0-16,0 0 0 0,-2 6 240 0,2-6 16 16,-6 6 0-16,-1-3 0 0,-1 2 144 0,-2-2 48 15,1-1 0-15,-2 2 0 0,-1 0-112 0,-1-1-16 0,0 2 0 0,-1-1 0 16,-2-1-112-16,1 1-16 0,-1 1-16 0,1-2 0 15,1 1-176-15,-1 1 0 0,1-2 0 0,0 1 0 16,0-2 128-16,-1 2-128 0,2-2 128 0,-1-1-128 16,1 2 240-16,0-1-48 0,2-1 0 0,1 1 0 15,0-2-192-15,1 3 144 0,0-2-144 0,1-1 128 16,1 0 64-16,7 0 0 0,0 0 0 0,-7 0 0 16,7 0-416-16,0 0-80 0,0 0-16 15,0 0 0-15</inkml:trace>
  <inkml:trace contextRef="#ctx0" brushRef="#br1" timeOffset="1.61159E6">13504 5102 7823 0,'0'0'336'0,"0"0"96"0,0 0-432 0,0 0 0 0,0 0 0 0,0 0 0 15,0 0 192-15,0 0-64 0,0 0 0 0,0 0 0 16,0 0 368-16,0 0 64 0,0 0 16 0,0 0 0 15,-7 0-32-15,0-1 0 0,7 1 0 0,-7 0 0 16,7 0-224-16,-7 0-64 0,7 0 0 0,-8 0 0 16,8 0-64-16,-8 1 0 0,8-1-16 0,-8 0 0 15,1 0 32-15,7 0 16 0,-8 3 0 0,8-3 0 0,-9 0 32 0,2 0 16 16,7 0 0-16,-7 0 0 16,0-3 16-16,0 2 0 0,0 1 0 0,-1 0 0 15,-1-2 32-15,1 2 0 0,1-3 0 0,-2 3 0 0,1 3 32 0,0-3 16 16,0 3 0-16,-1 0 0 0,0-2-368 15,-1 1 144-15,0 2-144 0,-1 0 0 0,-1-2 160 0,0 2-160 16,1 0 128-16,0-1-128 0,-1 3 0 0,0 0 0 16,-2 0 0-16,2 0 0 0,0 0 160 15,0 0-160-15,0 1 192 0,0-1-192 0,0 2 0 16,2 2 0-16,-1-4 0 0,1 3 0 0,2 0 0 0,-1 0 0 16,-1 1 160-16,1 2-160 0,-2-1 0 0,2 1 0 15,-1 1 0-15,1-1 0 0,1 0 0 0,0 0 0 16,0 0 0-16,-2 3 0 0,2-3 0 0,0 4 0 15,1-1 0-15,-3 3 0 0,2-3 0 0,-2 4 0 16,0-1-144-16,-2 0 144 0,1 0 0 0,-1-3 0 16,0 3 0-16,0-2 0 0,1 2 0 0,-1 0 0 15,0 0 0-15,1-2 0 0,0 2 0 0,1 0 0 16,-1-2-128-16,0 1 128 0,1-1 0 0,-1 2 0 0,1-1 0 16,1-1 0-16,1 2 0 0,-1-3 0 0,2 0 0 0,-1 1 0 15,2-1 0-15,0 1 0 0,1-2 0 0,1 4 0 16,0-3 0-16,0 2 0 0,2-1 0 0,0 0 0 15,-1-1 0-15,2 3 0 0,-1 1 0 0,2-1 0 16,1 0 0-16,0-2 0 0,2 2 0 0,-1 0 0 16,1-3 0-16,1 3 0 0,2 0 0 0,0-1 0 15,1 0 0-15,0 1 0 0,1 0 0 0,2 1 0 16,1 1 0-16,-1-1 0 0,2-3 0 0,0 1 0 16,1-1 0-16,0 2 0 0,0-3 128 0,1 1-128 15,2-2 0-15,-3 1 0 0,0-3 128 0,0 1-128 16,-1-3 0-16,0 0 0 0,0 0 128 0,-2-1-128 15,1-3 0-15,0 4 0 0,-1-2 128 0,2-1-128 0,0 1 0 0,0 0 0 16,0 0 0-16,0-2 0 0,0 0 0 0,-2 0 0 16,1 0 160-16,1 0-32 0,-1 0-128 0,2-1 0 15,0 0 0-15,1 1 0 0,0-1 0 0,0-2 0 16,1 3 0-16,-1-2 0 0,0-2 0 0,-1 2-160 16,3-2 160-16,-1 2-208 0,0-4 208 0,0 0 160 15,0 0-32-15,1 0 0 0,-1-4-128 0,0 2 0 16,0 0 0-16,-1-2 128 0,1 0-128 0,0-2 0 15,0 1 0-15,1-4 0 0,-1 2 0 0,0-2 0 16,1 0 0-16,-1 0 0 0,2-5 0 0,-2 3 0 16,1 0 144-16,-1 2-144 0,1-3 0 0,0 2-160 15,1 1 16-15,-1-3 0 0,1 2 144 0,0-1 176 0,-2-1-48 0,2 2 0 16,-1-2-128-16,1 3 0 16,0-1 0-16,-2-2 0 0,0-2 0 0,-1 1 128 0,-3-2-128 15,0-3 128-15,0 0 0 0,-3 0 0 0,-1 1 0 0,-1 0 0 16,0-3 48-16,-2 1 0 0,-2 1 0 0,0-3 0 15,1-1 0-15,-3-2 0 0,-1 1 0 0,-1 0 0 16,0-4-48-16,-3 0 0 0,0-1 0 0,-2 1 0 16,0 0 16-16,-1-1 0 0,-2-1 0 0,-1 1 0 15,-1 1 0-15,0 0 0 0,0-1 0 0,0 1 0 16,0 2-144-16,-2-2 192 0,1 3-192 0,1-1 192 16,0-1-192-16,0 4 0 0,-1-2 144 0,1 3-144 0,0 2 0 0,1-2-160 15,-2 4 16-15,2 1 0 16,1 1 144-16,1 3 176 0,-1-1-48 0,1 2 0 15,1 2-480-15,-1 1-96 0,3 0-32 0,-2 5-10000 16</inkml:trace>
  <inkml:trace contextRef="#ctx0" brushRef="#br1" timeOffset="1.61278E6">17371 5198 16527 0,'0'0'720'0,"-7"-2"176"0,-3 0-720 0,3 0-176 0,-1-2 0 0,8 4 0 16,-10-2 0-16,1 0 0 0,-1 2-160 0,1-1 160 16,-2-2-176-16,-1 3 176 0,2-2-192 0,-5 2 192 15,-1-1-160-15,-3 1 160 0,0 0-128 0,-3 0 128 16,1 0 0-16,-2 0 0 0,1-2 0 0,-1 2 0 0,1 2 0 0,-1-1 0 15,1-1 0-15,-1 2 128 0,2 2-128 0,-1 0 0 16,1 0 0-16,2 2 0 0,-4 1 0 0,1-1 0 16,0 3 0-16,1 0 0 0,0 1 0 0,-1 2 0 15,-1 2-144-15,-1-1 144 0,1 2 0 0,0-1 0 16,-1 2 0-16,1 2 0 0,1-3 0 0,0 2-176 16,3 1 176-16,0 2-128 0,2-1 128 0,0 1 0 15,0-1 0-15,2 0 0 0,2 2 0 0,1-1 0 16,0 2 0-16,1-1 0 0,3 3 0 0,0-2 0 15,1 2 0-15,1 2 0 0,1-1 0 0,1 3-160 16,2-1 160-16,1 1-160 0,2 0 160 0,1 1 0 16,2 1 0-16,1 3-128 0,2 0 128 0,1 1 0 15,2-2 0-15,3 0 0 0,2 1 0 0,3 1-160 16,1-3 160-16,4 1-160 0,3 2 160 0,1-1 0 16,3-5 0-16,0 0 0 0,4-5 0 0,-3-1 0 0,-1-4 128 0,1-1-128 15,1-4 0-15,-1-1 144 0,-2-2-144 0,-1-2 0 16,2-4 176-16,-2-2-176 0,3-2 160 0,0-2-160 15,2-2 304-15,1-2-48 0,0 0 0 0,-1-3 0 16,-1-3-96-16,-2 0-32 0,-2-3 0 0,0 0 0 16,-1-1 240-16,-1-2 32 0,-4-3 16 15,0 0 0-15,-1 0-96 0,1 0-32 0,-2-3 0 0,-1 1 0 16,0 0 80-16,-2-1 16 0,-1-1 0 0,-2 1 0 16,1-1 48-16,-2 1 16 0,0-3 0 0,-2 0 0 15,-3 0 0-15,-1-2 0 0,-1-1 0 0,-4 1 0 16,-1-2-208-16,-2 4-48 0,-3-1 0 0,-2 1 0 15,-2-3 64-15,0 3 0 0,-1 0 0 0,-3-1 0 0,-1 1-112 16,-2 2-16-16,0 0 0 0,0-1 0 0,-2 1-128 16,0 1 0-16,1 0 144 0,-1 2-144 0,1 2-256 0,0 1-112 15,1 1-16-15,0 0-16 16,4 2-800-16,0 2-144 0,1 0-48 0,-2 6 0 0</inkml:trace>
  <inkml:trace contextRef="#ctx0" brushRef="#br1" timeOffset="1.61385E6">19769 5024 7359 0,'-10'-4'656'0,"0"-3"-528"0,-2 1-128 0,0 0 0 16,-1 0 2656-16,0 0 496 0,0-2 112 0,-2 4 0 16,1 1-2624-16,-1 1-640 0,-3 0 0 0,0 0 0 15,-1 2 0-15,-1 0 0 0,-3 4 0 0,2-2-160 16,0 1 160-16,-1 3 0 0,2 4-144 0,-1-2 144 15,1 4 0-15,1 1-176 0,0 5 176 0,0 0-128 0,1 1 128 16,-1 2 0-16,2 3 0 0,2 3 0 16,0 0 0-16,1 4 0 0,2 3 0 0,2-1 0 15,1 4 0-15,1-1-192 0,1 4 192 0,2 1-192 0,2 2 192 0,0 2 0 16,2-1 0-16,2 1-128 0,4 2 128 0,2 0 0 16,1-5 0-16,3 4 0 0,2 0 0 0,1-1 0 15,2 0 0-15,0 0 0 0,3-4 0 0,3 0 0 16,0-4 128-16,4 0-128 0,3-4 0 0,2-2-128 15,3-2 0-15,2-1 0 0,1-3 128 0,-1-2-128 16,1-5 128-16,0 1-128 0,0-3 128 0,0 1 0 16,-1-1 0-16,2-2-128 0,2-2 128 0,1 1 0 15,4-3 0-15,-2 1 0 0,-1-2 0 0,-2-3 0 16,-1-3 0-16,-2 1 0 0,0-4 0 0,-2 0 128 16,0-1-128-16,-2-4 0 0,-1 1 256 0,0-2-32 15,0-3 0-15,-1-1 0 0,-1 2 80 0,-2-7 16 0,1-1 0 0,-3-4 0 16,-2 1 288-16,-4-2 64 0,-1-4 16 15,-3-3 0-15,0-1 32 0,-2-4 16 0,-1-4 0 16,-2-2 0-16,-2-4-160 0,0-2-48 0,-2-2 0 0,-3-1 0 16,0-1-112-16,-3-2-32 0,-2 2 0 0,-1-2 0 15,-2-1-128-15,-2 3-16 0,0 2-16 0,-2 1 0 16,-3 3-224-16,-1 1 176 0,-1 2-176 0,-3 1 160 16,-2 3-160-16,-1 3 0 15,-1 2 144-15,-2 0-144 0,0 4 0 0,0 1 0 0,1 3-160 0,0 6 160 16,-1-1-336-16,0 0 32 0,2 5 16 0,-1 3 0 15,2 0-800-15,0 3-144 0,0 1-48 16,-3 2 0-16</inkml:trace>
  <inkml:trace contextRef="#ctx0" brushRef="#br1" timeOffset="1.61488E6">22558 5366 8287 0,'0'0'736'16,"0"0"-592"-16,0 0-144 0,0 0 0 0,0 0 1216 0,0 0 224 15,0 0 32-15,-8 3 16 0,8-3-1008 0,0 0-208 16,0 0-32-16,0 0-16 0,0 0-96 0,0 0-128 16,0 0 176-16,0 0-176 0,0 0 400 0,0 0-16 15,0 0-16-15,0 0 0 0,6-3 16 0,2 0 0 16,3 0 0-16,1-1 0 0,4 2-256 0,1-4-128 16,2 0 128-16,1 0-128 0,2 0 176 0,1 0-48 15,2-1 0-15,4 1 0 0,3 0-128 0,3 0 128 0,3-3-128 16,2 0 128-16,-1 0-128 0,1-1 0 15,2 1 0-15,-1-2 0 0,0 2 0 0,0-1 0 0,2 2-144 0,0 1 144 16,1-2 0-16,-3 4-160 0,2-1 160 16,-10 2-128-16</inkml:trace>
  <inkml:trace contextRef="#ctx0" brushRef="#br1" timeOffset="1.63467E6">24403 5317 13983 0,'0'0'624'0,"0"0"128"0,0 0-608 0,0 0-144 0,0 0 0 0,5 2 0 0,-5-2 192 0,3 2 0 16,3 0 0-16,-2-1 0 0,0 1-192 0,0 1 192 16,1-2-192-16,-1 1 192 0,-1-2-192 0,-3 0 0 15,6-2 0-15,-1 2 0 0,0-1 0 0,-1 1 0 16,2-3 0-16,-1 0 128 0,1 1-128 0,-6 2 0 16</inkml:trace>
  <inkml:trace contextRef="#ctx0" brushRef="#br1" timeOffset="1.63518E6">28211 5217 12895 0,'0'0'272'0,"0"0"64"0,0 0 16 0,0 0 32 0,-3 6-384 0,3-6 0 15,-6 6 0-15,6-6 0 0,0 0 256 0,0 0 0 0,-5 6-16 0,5-6 0 16,0 0-112-16,0 0-128 16,0 0 176-16,0 0-176 0,0 0 0 0,0 0 0 15,0 0 0-15</inkml:trace>
  <inkml:trace contextRef="#ctx0" brushRef="#br1" timeOffset="1.66839E6">8064 8668 15999 0,'0'0'704'0,"0"0"160"0,0 0-688 0,0 0-176 16,0 0 0-16,0 0 0 0,0 0 320 0,0 0 16 15,0 0 16-15,0 0 0 0,0 0 0 0,0 0 0 16,0 0 0-16,0 0 0 0,0 0 16 0,0 0 0 16,-5-1 0-16,5 1 0 0,0 0 112 0,-6-3 32 15,6 3 0-15,-4-2 0 0,4 2 48 0,-5-1 16 0,5 1 0 0,-4-3 0 16,1-3-64-16,3 6-16 0,0 0 0 0,0 0 0 16,-3-3-160-16,3 3-16 0,0 0-16 0,0 0 0 15,0 0-176-15,0 0-128 0,0 0 192 0,0 0-192 16,0 0 0-16,5-2 0 0,2-2 0 0,-1 4 0 15,0-2 0-15,1 2 0 0,5-2 0 0,0 0 0 16,0 2 0-16,1 0-144 0,1 0 144 0,0 0 0 16,2 0 0-16,-1 0 0 0,2 0 0 0,1 0 0 15,-2-2 0-15,1 0 0 0,-2 0 144 0,1 2-144 16,-1-2 0-16,1 1 0 0,-1-2 0 0,-1 3 0 16,0-3 192-16,-2 3 48 0,0-3 0 0,0 0 0 15,-1 3-240-15,-2-3 0 0,1 2-144 0,-2-1 144 16,0 2 176-16,0-4 128 0,-3 4 16 0,-5 0 16 15,6-2-336-15,0 2 0 0,-1-4 0 0,-5 4 0 16,0 0 0-16,0 0 0 0,0 0 0 0,0 0 0 0,0 0 0 0,0 0 192 16,0 0-64-16,0 0 0 0,0 0-432 0,0 0-80 15,-1-6 0-15,1 6-12128 16</inkml:trace>
  <inkml:trace contextRef="#ctx0" brushRef="#br1" timeOffset="1.66888E6">8092 9007 20319 0,'0'0'896'0,"-7"3"192"0,0-2-864 0,1 1-224 0,6-2 0 0,-6 3 0 16,6-3 0-16,0 0 0 0,-6 1 128 0,6-1-128 16,0 0 0-16,0 0 0 0,0 0 0 0,0 0 0 15,0 0-208-15,0 0 16 0,0 0 0 0,0 0 0 16,0 0 192-16,0 0 208 0,0 0-32 0,0 0-16 16,0 0 224-16,0 0 64 0,0 0 0 0,0 0 0 15,0 0 48-15,0 0 16 0,0 0 0 0,3-6 0 0,0 2-160 0,3-2-32 16,-1 3 0-16,1-3 0 15,2 4-160-15,2-2-32 0,2 0-128 0,1 2 192 16,0-2-192-16,1 0 0 0,3 0 0 0,0-2 0 0,2 3 0 16,0-3 0-16,0 0 0 0,0-1 0 0,2-2 0 0,0 3 0 15,0-2 128-15,1 1-128 0,-2 1 0 0,0 0 0 16,0-2 0-16,0 3 0 0,1-1 0 0,-1 0 0 16,-1 0 0-16,-3 0 0 0,1 3 0 0,-3-2 0 15,-2-2 0-15,-1 1 144 0,-3 4-16 0,-1-1-128 16,0 2 192-16,-2-1-64 0,-5 2 16 0,0 0 0 15,0 0 0-15,0 0 0 0,0 0-16 0,0 0-128 16,0 0 192-16,0 0-64 0,0 0-128 0,0 0 0 16,0 0 0-16,0 0 0 15,0 0-1728-15,0 0-288 0</inkml:trace>
  <inkml:trace contextRef="#ctx0" brushRef="#br1" timeOffset="1.66977E6">8517 10236 15663 0,'0'0'688'0,"-8"0"144"0,0 0-656 0,1 1-176 16,0 1 0-16,7-2 0 0,0 0 1040 0,-9 0 176 16,2 0 48-16,7 0 0 0,0 0-992 0,-7 4-272 15,7-4 0-15,0 0 128 0,0 0-128 0,0 0 0 16,0 0 0-16,0 0 0 0,-6 5 144 0,6-5 0 15,0 0 0-15,0 0 0 0,0 0 176 0,0 0 48 16,0 0 0-16,0 0 0 0,6 0-48 0,0-3-16 16,1 1 0-16,4 1 0 0,1-4-48 0,-1 2 0 15,3-1 0-15,1 0 0 0,2 0-256 0,0-2 160 16,1 0-160-16,0 2 128 0,0-2-128 0,0 3 0 0,-1-3 0 16,1 0 0-16,1 0 0 0,-1 2 0 0,0-2 0 0,0 3 128 15,-2-3-128-15,1 4 0 0,-2-2-192 0,1 2 192 16,0-2 0-16,-1 1 0 0,-1-2 0 15,-2 1 0-15,0 1 144 0,-2 0-144 0,1 0 160 0,-2 0-160 16,0 0 128-16,-2 0-128 0,0 2 0 0,-1-1 0 16,0-2 128-16,-6 4-128 0,5-2 0 0,-5 2 0 15,0 0 0-15,0 0 0 0,0 0-176 0,0 0-7152 16,0 0-1440-16</inkml:trace>
  <inkml:trace contextRef="#ctx0" brushRef="#br1" timeOffset="1.67012E6">8593 10493 12895 0,'0'0'576'0,"0"0"112"0,0 0-560 0,-3 5-128 16,3-5 0-16,-3 6 0 0,3-6 1680 0,-1 6 304 15,1-6 64-15,0 6 16 0,0-6-1296 0,3 6-256 16,-3-6-48-16,4 6-16 0,2-4-192 0,0-1-32 16,1 2-16-16,1-3 0 0,0 0 176 0,1-4 16 15,1 2 16-15,0-4 0 0,1 0-112 0,1 0-32 16,0-1 0-16,1-1 0 0,1-2-32 0,-1 1-16 16,0 0 0-16,0 0 0 0,0-3 0 0,1 3 0 0,-1-3 0 0,0 2 0 15,-2 1-96-15,1 0 0 16,0 0-128-16,-1 1 192 0,0 0-192 0,-2 2 0 0,-1 3 128 15,1-2-128-15,-1-1 0 0,-1 3 0 0,-1 0 0 0,0 2 0 32,0 1-448-32,-6 0-144 0,5 0-32 0</inkml:trace>
  <inkml:trace contextRef="#ctx0" brushRef="#br1" timeOffset="1.67103E6">8983 11957 22799 0,'0'0'496'0,"-5"2"96"0,5-2 32 0,0 0 32 0,0 0-528 0,0 0-128 0,0 0 0 0,0 0 0 16,0 0 128-16,5 8 0 0,1-3 0 0,1-1 0 16,1 1-128-16,0-2 0 0,3-3 144 0,1 0-144 15,1 0 128-15,0 0-128 0,0-2 128 0,0 1-128 16,1-2 0-16,1 0 128 0,-1 0-128 0,1-2 0 15,0 1 0-15,1-2 144 0,1 2-144 0,-1-1 0 16,1-4 160-16,-1 3-160 0,-1 3 128 0,-1-3-128 16,0 0 0-16,0 2 0 0,-1-2 0 0,-2 3 0 15,1 0 0-15,-1 1 128 0,-1 1 32 0,-3 1 0 16,0-2-288-16,-7 2-64 0,7 0-16 0,-7 0-6944 16,0 0-1376-16</inkml:trace>
  <inkml:trace contextRef="#ctx0" brushRef="#br1" timeOffset="1.67135E6">9082 12281 22575 0,'0'0'992'0,"0"0"224"0,0 0-976 0,0 0-240 0,2 7 0 0,-1-2 0 16,2-1 240-16,1 1 0 0,0-1 0 0,0 2 0 15,3-2-48-15,-1 0-16 0,1 0 0 0,2-3 0 16,1 1-48-16,0-2 0 0,1 0 0 0,-1-3 0 16,2 0-128-16,0-2 0 0,0 1 0 0,0-2 128 15,0-2-128-15,0 1 0 0,-1-2 0 0,1 2-176 16,1-2 176-16,-1-2 176 0,-1 1-48 0,0 1 0 15,-1-1-128-15,0 2-176 0,-1 2 48 0,2 0-10816 16</inkml:trace>
  <inkml:trace contextRef="#ctx0" brushRef="#br1" timeOffset="1.67292E6">19162 9101 14735 0,'0'0'320'0,"0"0"64"0,0 0 0 0,0 0 64 0,0 0-448 0,0 0 0 0,0 0 0 0,-7 0 0 0,2 6 640 0,5-6 64 16,0 0 0-16,-5 4 0 0,5-4 96 0,0 0 32 16,-4 6 0-16,4-6 0 0,0 0-64 0,0 0 0 15,0 0 0-15,0 0 0 0,0 0-192 0,0 0-64 16,0 0 0-16,0 0 0 0,-3 5-48 0,3-5-16 15,0 0 0-15,0 0 0 0,2 6-304 0,-2-6-144 16,2 6 128-16,1 0-128 0,2-2 160 0,0 2-160 16,1-3 192-16,1 1-192 0,0-2 160 0,1 1-160 0,1 0 128 0,0-3-128 15,2 3 0-15,1-3 128 0,1 1-128 16,1 1 0-16,2-2 0 0,0 4 0 0,2-4 128 16,0 0-128-16,0 0 0 0,-1 0 0 15,1 0 0-15,0 0 128 0,1 0-128 0,1 0 0 0,2-1 0 16,-2 1 0-16,0 0 128 0,1 0-128 0,1 0 128 0,-2 1-128 15,0 1 128-15,-1 2-128 0,0-2 128 0,-2 2-128 16,-2-2 0-16,-1 2 128 0,1-2-128 0,-2 1 0 16,-2 1 0-16,0 1 0 0,-1-4 0 0,-1 3 0 15,-1-2 0-15,1 0 0 0,-2 2 0 0,-1-2 0 16,0 2 0-16,0-1 0 0,-6-3 0 0,6 0 0 16,-6 0-1600-1,0 0-320-15,6 3-48 0</inkml:trace>
  <inkml:trace contextRef="#ctx0" brushRef="#br1" timeOffset="1.67343E6">19319 9608 14271 0,'0'0'640'0,"0"0"128"0,-3-2-624 0,0 0-144 0,-1 0 0 0,4 2 0 15,-3-6 512-15,3 6 80 16,0 0 16-16,-6-2 0 0,6 2 144 0,-5-1 16 15,5 1 16-15,-5-3 0 0,5 3 208 0,0 0 32 0,0 0 16 0,0 0 0 16,0 0-144-16,0 0-16 0,0 0-16 0,0 0 0 16,0 0-352-16,0 0-64 0,0 0 0 0,0 0-16 15,0 0-192-15,5-3-48 0,1-1 0 0,1-1 0 16,1 4-16-16,2-1-16 0,1-2 0 0,2 4 0 16,1-2-16-16,0 2 0 0,2-3 0 15,0 3 0-15,2 0-144 0,0-1 0 0,1 1 0 0,1 0 0 16,0 1 0-16,0 2 0 0,1-6 0 0,-1 6 0 15,0-3 192-15,-1 2 0 0,-1-2 0 0,-2 1 0 0,0 2 0 0,-3-3 16 16,0 2 0-16,-1-1 0 0,-2-1-64 0,0 0-16 16,-2 0 0-16,-1 0 0 0,-1 3-128 0,0-3 160 15,-6 0-160-15,0 0 160 0,0 0-160 0,0 0 0 16,6 0 0-16,-6 0 0 0,0 0-160 0,5 3-64 16,-5-3-16-16,0 0-8992 15,0 0-1808-15</inkml:trace>
  <inkml:trace contextRef="#ctx0" brushRef="#br1" timeOffset="1.67419E6">19598 10918 13647 0,'0'0'592'0,"-7"2"144"0,0-2-592 0,-1 2-144 0,2-2 0 0,-1 2 0 15,1 0 128 1,0-2-128-16,1 0 192 0,5 0-64 0,-6 2 256 0,-2-2 64 0,3 1 0 0,-1 1 0 16,6-2 448-16,0 0 112 0,-6 3 16 0,6-3 0 15,0 0 192-15,0 0 64 0,0 0 0 0,-6 0 0 16,6 0-256-16,0 0-32 0,0 0-16 0,0 0 0 16,0 0-528-16,0 0-128 0,0 0 0 0,0 0-16 15,4-6-32-15,2 4 0 0,2 0 0 0,0 0 0 16,1 0-32-16,2-2-16 0,1 2 0 0,1 0 0 15,0 0-80-15,2-1-16 0,1 3 0 0,1 0 0 16,-1-3-128-16,1 3 128 0,1-2-128 0,-1 1 128 0,2 1-128 16,0 0 0-16,2 0 0 0,-4-3 0 0,1 3 0 15,0-1 0-15,0-1 0 0,0 2 0 0,-2-3 0 0,1 3 0 16,-3-1 0-16,1 1 0 0,1-2 0 0,-1 2-192 16,0 0 32-16,-2 0 16 15,-1 0-480-15,-2 2-80 0,-1-1-32 0,-2 2-7872 16,0-3-1568-16</inkml:trace>
  <inkml:trace contextRef="#ctx0" brushRef="#br1" timeOffset="1.67449E6">19663 11232 24415 0,'0'0'528'0,"0"0"112"0,0 0 32 0,0 0 32 0,0 0-576 0,0 0-128 0,0 0 0 0,4 3 0 15,-4-3 192-15,4 5 0 0,1-1 0 0,2-1 0 16,0 1 0-16,2-2 16 0,0 1 0 0,2-2 0 16,2 1-208-16,-1-2 0 0,0 0 0 0,1 0 0 15,1 0 0-15,1 0 0 0,1 0 0 0,-1 0 0 0,1-2 0 16,-1 1-288-16,2-2 64 0,-2 0 16 15,1 0 64-15,0 0 16 0,2 0 0 0,0 0 0 16,1-3-368-16,-1 2-64 0,1-2-16 16,-4 0-9792-16</inkml:trace>
  <inkml:trace contextRef="#ctx0" brushRef="#br1" timeOffset="1.6754E6">19347 12764 13823 0,'0'0'1216'0,"0"0"-960"0,0 0-256 0,0 0 0 16,0 0 1312-16,0 0 224 0,0 0 32 0,0 0 16 0,0 0-976 0,0 0-192 15,0 0-32-15,0 0-16 0,0 0 256 0,0 0 48 16,0 0 16-16,0 0 0 0,0 0-160 0,6 4-16 16,0-4-16-16,0 0 0 0,0 0-48 0,1 0-16 15,1-1 0-15,1 1 0 0,0-5-256 0,2 4-48 16,0-2-128-16,-1 0 192 0,3 0-64 0,2 0-128 16,0 0 176-16,0 0-176 0,2-1 208 0,0 2-64 15,1-4-16-15,1 2 0 0,0-2-128 0,0 3 128 16,0-3-128-16,-2 1 128 0,1-1 0 0,0 3-128 15,0-3 192-15,-2 2-64 0,1-2-128 0,-2 3 0 16,1 0 0-16,-1 0 0 0,0-1 0 0,-2 2 128 16,0 0-128-16,-1-2 0 0,-2 0 0 0,0 2 0 15,-1-2 0-15,-1 0 0 16,0 0-464-16,-2 1-32 0,-6 3 0 0,0 0-7648 16,4-3-1536-16</inkml:trace>
  <inkml:trace contextRef="#ctx0" brushRef="#br1" timeOffset="1.67589E6">19442 13076 21423 0,'0'0'464'0,"0"0"112"0,0 0 0 0,0 0 32 0,0 0-480 0,0 0-128 0,5-3 0 0,-5 3 0 0,6-5 576 0,-1 2 112 16,1-1 16-16,-2-1 0 0,-4 5-256 0,6-3-64 15,1-1 0-15,1 1 0 0,-3-2-192 0,3-1-64 16,-1 2 0-16,1 1 0 0,-1 0 64 0,1 0 0 16,2-1 0-16,-1 2 0 0,2-1 0 0,0 0 0 15,1 1 0-15,0 0 0 0,-1 0 48 0,1-2 16 0,0 2 0 0,0 0 0 16,0 0 48-16,0 0 16 0,0 1 0 0,0-1 0 15,-1 2-144-15,1 0-32 0,0-3 0 0,0 3 0 16,-1-1-144-16,1-1 0 0,-3 2 0 0,-1 0 128 16,1 0-128-16,-2 0 0 0,-1 0 0 0,-6 0 0 31,0 0-704-31,0 0-160 0,0 0-32 0,2 6-11488 0</inkml:trace>
  <inkml:trace contextRef="#ctx0" brushRef="#br1" timeOffset="1.68196E6">13959 15012 6447 0,'0'0'272'0,"0"0"80"0,0 0-352 0,0 0 0 0,0 0 0 0,0 0 0 0,0 0 1136 0,0 0 144 15,0 0 48-15,0 0 0 0,0 0-496 0,0 0-112 16,-6 6-16-16,6-6 0 0,0 0 192 0,-9 4 48 16,9-4 0-16,-7 6 0 0,-2-3-176 0,9-3-48 15,-7 3 0-15,7-3 0 0,-8 3 80 0,-1 0 16 16,9-3 0-16,-7 3 0 0,-1 0-240 0,8-3-32 15,0 0-16-15,-9 3 0 0,0 0-224 0,1-2-48 16,8-1-16-16,-7 2 0 0,7-2-16 0,0 0 0 16,0 0 0-16,0 0 0 0,0 0 80 0,0 0 16 15,0 0 0-15,0 0 0 0,0 0 0 0,0 0 0 16,0 0 0-16,0 0 0 0,5-6 32 0,0 3 16 16,4-3 0-16,-1 0 0 0,4-3-176 0,0 4-16 15,1-1-16-15,0 0 0 0,1 1-160 0,2 0 0 16,0-1 0-16,0 5 0 0,-1-1 0 0,-1 2 0 15,1-3 0-15,-1 6 0 0,0 0 0 0,-1 3 0 16,-1 0 0-16,0 2 0 0,0 4 0 0,-2 1-144 0,0 3 144 16,-2 2 0-16,-1 3-224 0,-1 3 64 0,-2 1 16 0,-1 2 0 15,0 3-144-15,-2-3-32 0,-1 1 0 0,-1-2 0 16,0-3 144-16,-1 0 32 0,0-4 0 0,1-4 0 16,0 0 144-16,-1 0 0 0,0-3 0 0,1-3 0 15,1 1 0-15,0-5 144 0,0-5-144 0,0 0 0 16,0 0 176-16,0 0-176 0,0 0 160 0,0 0-160 15,0 0 208-15,7 0-48 0,-1-5-16 0,1-1 0 16,0-2 128-16,2 0 32 0,-1-1 0 0,0-3 0 0,0-2-48 0,1 0 0 16,-1-1 0-16,0 1 0 0,1-2-96 0,-1 1-32 15,0 0 0-15,1-1 0 0,-2-2 16 0,-1 3 0 16,0-3 0-16,-2 3 0 0,1-1 32 0,-1 4 0 16,-1-3 0-16,0 3 0 0,-1-2-176 0,-1 4 192 15,0 1-192-15,-1-1 192 0,0 4-64 0,0 6 0 16,0-6 0-16,0 6 0 0,0 0-128 0,0 0 0 15,0 0 0-15,0 0 128 0,0 0-128 0,0 0 0 16,0 0 0-16,0 6 0 0,2 4 0 0,-1 2 0 16,1 0 0-16,1 1 0 0,0 4-144 0,1 1 144 15,0 0 0-15,1 1 0 0,0-1-128 0,1 3 128 16,0 1 0-16,1-5 0 0,0 2 0 0,0-1 0 16,1 0 0-16,1-3 0 0,-1 1-160 0,2-3 160 15,-1 1-128-15,-1-2 128 0,1-2-384 0,-1 1 16 16,1-3 0-16,1 0 0 15,-1 0-1456-15,0-2-288 0,-1-1-64 0,0 1-9728 0</inkml:trace>
  <inkml:trace contextRef="#ctx0" brushRef="#br1" timeOffset="1.68224E6">14643 15189 15663 0,'0'0'1392'0,"0"0"-1120"0,0 0-272 0,-3 9 0 16,2-2 2672-16,0 3 464 0,1 0 112 0,1-1 16 15,0 4-2432-15,2 2-496 0,0 0-80 0,1 1-32 0,0-1-224 16,-1 3 128-16,2 0-128 0,1-1 0 0,0 2 0 0,1 3 0 16,0-2 0-16,0-1 0 0,0 2 0 0,0-1 0 15,0-1 0-15,-1 0 0 0,1-1 0 0,1 2 0 16,-4-1 0-16,1 0 0 15,0 2-544-15,-2-4-96 0,3 5-32 0,-1-4 0 16,-1-3-944-16,-1 0-192 16,3 1-48-16</inkml:trace>
  <inkml:trace contextRef="#ctx0" brushRef="#br1" timeOffset="1.68259E6">14643 15314 24415 0,'0'0'528'0,"-6"0"112"0,6 0 32 0,0 0 32 0,0 0-576 0,0 0-128 0,0 0 0 0,0 0 0 15,0 0 128-15,0 0 0 0,5-4 0 0,2 1 0 16,1 0-128-16,3 0 0 0,2-1 0 0,2 2 0 15,3 0 0-15,-1-2 0 0,-1 4 0 0,1 0 0 16,0-2 0-16,-1 4 0 0,1 0 0 0,-3 2 0 16,0 2 0-16,-1 0 0 0,0 3-128 0,-1 3 128 15,-1 1 0-15,-2 3 0 0,0 4 0 0,-2 1 0 16,1 3 0-16,-3 3 0 0,-2-2 0 0,-1 2 0 0,-2 1 0 0,-3 1 0 16,1 0 0-16,-3 1 0 0,0-3 0 0,1 0 208 15,-1-2-16-15,-1-1-16 0,0-3-176 16,-1-3 0-16,2-3 0 0,-1 1 0 0,2-4-288 15,-1 0 16-15,0-5 0 0,-2 3-10656 16</inkml:trace>
  <inkml:trace contextRef="#ctx0" brushRef="#br1" timeOffset="1.68302E6">15170 15128 30239 0,'0'0'656'0,"0"0"144"0,-2 7 32 0,4 5 16 0,4 2-672 0,-1-1-176 0,-1 5 0 0,1-1 0 16,-1 5 0-16,-1-1 0 0,0 4 0 0,-2 2 0 16,0 1 0-16,-1 1 0 0,0 2 0 0,-1 0 0 15,-2 2-320-15,0-1 64 0,-2-1 16 0,0 0 0 31,1-4-144-31,0-3-48 0,-2-2 0 0,0-4 0 0,1-3 432 0,1-3 0 0,0-5 0 0,2-1 128 16,2-6 128-16,0 0 16 0,0 0 16 0,0 0 0 16,0 0 64-16,0 0 16 0,0 0 0 0,0 0 0 15,0 0-80-15,4-4-16 0,1-2 0 0,1 0 0 16,1 0-272-16,0 0 128 0,2 0-128 0,-1 0 0 16,3 3 144-16,-2 1-144 0,0 0 0 0,0 0 144 15,1 2-144-15,-1 2 0 0,0 0-192 0,2 3 192 0,1 1-192 0,-1 3 192 16,-1 0-160-16,1 1 160 0,0 2-160 0,-2-1 160 15,1 1-160-15,-2 1 160 0,0 2 0 0,1-2-144 16,-2-1 144-16,0-1 0 0,-1-1 0 0,0-1 0 16,1 2 0-16,-1-4 0 0,0 2-304 0,0-2 32 15,0 1 0-15,0-2-8624 16,0 0-1712-16</inkml:trace>
  <inkml:trace contextRef="#ctx0" brushRef="#br1" timeOffset="1.68329E6">15816 15425 28095 0,'0'0'624'0,"0"0"128"0,12-2 16 0,-7 2 16 0,4 0-624 0,-1-1-160 0,3-1 0 0,1-2 0 16,1-1 0-16,1 2 0 0,1-3 0 0,1-1 0 15,-1-2-656-15,0 0-64 0,-1-3-16 16,0 2 0 0,0-1-2272-16,3-1-464 0,23-12-96 0,-16 5-16 0</inkml:trace>
  <inkml:trace contextRef="#ctx0" brushRef="#br1" timeOffset="1.68351E6">15972 15135 10127 0,'0'0'448'0,"0"0"96"0,0 0-544 0,-4 6 0 16,4-6 0-16,-7 3 0 0,1 2 2896 0,1 1 480 16,2 1 80-16,0 5 32 0,1-3-2320 0,0 6-464 0,2-2-80 15,0 2-32-15,2 3-592 0,-1 0 0 16,1 1 0-16,2 2 0 0,2 3 176 0,0 3 64 15,1 0 16-15,0 1 0 0,1-1-256 0,0 0-256 16,2 1 48-16,-1-1 16 0,2 0 192 0,-1-1 0 16,-1-1 0-16,2-1 0 15,-1-2-512-15,1 2-48 0,1 0-16 0,1-1-6448 16,1-3-1296-16</inkml:trace>
  <inkml:trace contextRef="#ctx0" brushRef="#br1" timeOffset="1.6842E6">16432 14855 5519 0,'0'0'240'0,"0"0"64"0,0 0-304 0,0 0 0 15,0 0 0-15,2-5 0 0,1 0 4752 0,0 0 896 16,2-2 176-16,1 2 48 0,1 2-4256 0,1-3-848 15,2 2-160-15,0 1-32 0,2-2-576 0,1 4 0 16,2-2 0-16,-1 3 0 0,0 0 0 0,1 0 0 16,1 3 0-16,1-3 0 0,-1 3 0 0,0 3 0 15,-2 0 0-15,-1 4 0 0,-1-1 0 0,-2 3 0 0,0 2 0 0,-3-1 0 16,0 6 0-16,-1 4 0 0,-1 0 0 16,-3 0 0-1,-2 5-272-15,-2-1-112 0,1 0-32 0,-4 0 0 0,-1 1 416 0,0-7 192 16,1 1 0-16,-1-7-16 0,2-1-176 0,-1-1 0 0,1-4 0 0,2-4 0 15,2-5 0-15,0 0 0 0,0 0 0 0,0 0 0 16,0 0 240-16,4-8 16 0,0-4 0 0,3-1 0 16,1-2-256-16,1-5 0 0,3-3 0 0,0-3 0 15,0 1-272-15,-1-2-48 0,1-3-16 0,0 3 0 0,0-2 336 16,0 0 0-16,0 1 0 0,0 1 0 16,0 0 0-16,-2 2 0 0,1 1 0 0,0 3 0 0,-2 3 288 15,-2 2-32-15,0 5 0 0,-2 1 0 0,0 4 208 16,-5 6 48-16,2-6 0 0,-2 6 0 0,0 0-320 0,0 0-48 15,0 0-16-15,1 10 0 0,1-1 0 16,-2 3 0-16,-2 2 0 0,1 4 0 0,0-2-128 16,-1 3 0-16,1-2 0 0,-2 5 0 0,1-3 0 15,1 2 0-15,-1 0 0 0,2 2 0 0,0-2 0 0,2-2 0 16,-1 3 0-16,1-4 0 0,1 1 0 0,0 1 0 16,1-3 0-16,-1 2-176 0,2-1-112 0,1 0-32 15,2-2 0-15,-1 0 0 16,3 2-704-16,0-4-128 0,2 2-48 0,5-7 0 0</inkml:trace>
  <inkml:trace contextRef="#ctx0" brushRef="#br1" timeOffset="1.68445E6">17506 14745 30575 0,'0'0'672'0,"0"0"144"0,0 0 16 0,-5 4 32 0,5-4-688 0,-4 8-176 0,-1-1 0 0,0 2 0 16,2 0 304-16,-1 3 16 0,0 0 16 0,2 1 0 16,0 2-336-16,-2 3 0 0,1 2 0 0,-1-1-192 15,2 3 192-15,-1-1 0 0,1 3 0 0,0-3 0 16,-1 3 0-16,1-2-128 0,-1 2 128 0,1 0-128 16,0 1 0-16,-1-1 0 0,2-2 0 0,1 2 0 15,-1-3-320-15,0 3-64 16,0-5-16-16,1 2 0 0,0 0-624 0,0-4-128 15,1 0-32-15,1 3-10224 0</inkml:trace>
  <inkml:trace contextRef="#ctx0" brushRef="#br1" timeOffset="1.68481E6">17431 14752 11055 0,'0'0'976'0,"0"0"-784"15,0 0-192-15,0 0 0 0,4-3 4096 0,1-1 768 0,1-2 144 16,2 4 48-16,1-2-4048 0,1 2-816 0,3-1-192 0,1 0 0 16,2 6 0-16,0 0 0 0,3 2 0 0,0-2-160 15,1 3 160-15,-1 0-128 0,0 4 128 0,-1-1-128 16,0 1 0-16,-1 2 0 0,-2 2 0 15,-2 1 0-15,-1 1 128 0,-1 2-128 0,-2-1 128 0,-2 2-128 16,-1 3 128-16,-1-1 0 0,-1 3 0 16,-2 1 0-16,-2 2 0 0,-1-2 0 0,-2 2 0 0,-1 1 0 15,-2-1 0-15,-1 3 0 0,-2-6 0 0,-1 3 0 16,-1-4 0-16,-1 0 128 0,0-2-128 0,0-1 0 16,0-1 0-16,0-3-128 0,1-1 0 0,0-1 0 15,0-2-880-15,2-2-160 16,-1-4-48-16,4 3 0 0</inkml:trace>
  <inkml:trace contextRef="#ctx0" brushRef="#br1" timeOffset="1.68521E6">18017 14849 25791 0,'0'0'576'0,"0"0"112"0,0 0 16 0,0 0 16 0,0 0-576 0,-3 7-144 15,-2-1 0-15,5-6 0 0,-3 8 384 0,-1-2 64 16,1 0 0-16,-1 0 0 0,4-6-208 0,-5 7-48 0,2 1 0 0,-1-2 0 16,4-6-192-16,-2 6 0 0,2-6 0 0,-2 10 0 15,-1-3 0-15,2 1 0 0,0 0 0 0,2-1 0 16,0-1 0-16,2 4 144 0,0-2-144 0,2-2 128 15,0 4 160-15,1-2 32 0,1 1 0 0,0 1 0 16,1 2-96-16,0 0-16 0,2 1 0 0,-1 1 0 16,1 1-48-16,-1 1-16 0,1-1 0 0,-2 1 0 15,2-1-144-15,-3 2 192 0,-1-2-192 0,-1 1 192 16,-2-1-192-16,1-2 128 0,-3 1-128 0,-1-1 128 16,0-1-128-16,-1 0 0 0,-2-2 0 0,1 0 0 15,-3-3 0-15,-1 2 128 0,0-2-128 0,-1-1 128 16,-1 0-512-1,-2-4-96-15,1-2-32 0,-2-2-8528 0,-1-4-1712 0</inkml:trace>
  <inkml:trace contextRef="#ctx0" brushRef="#br1" timeOffset="1.68539E6">18083 14706 27407 0,'0'0'592'0,"6"3"128"0,1-3 32 0,3 0 32 0,1-3-624 0,4 3-160 16,3-3 0-16,1-2 0 0,1 1 0 0,2-4-144 15,2-2 144-15,0 1-8160 16,1-3-1504-16</inkml:trace>
  <inkml:trace contextRef="#ctx0" brushRef="#br1" timeOffset="1.68571E6">18570 14958 34095 0,'0'0'752'0,"0"0"144"0,0 0 48 0,0 0 16 0,0 0-768 0,0 0-192 0,0 0 0 0,0 0 0 0,0 0 0 0,0 0 192 16,6-3-192-16,1-3 192 15,1 1-640-15,3-1-128 0,3-2-32 0,-1-1 0 16,0-3-1504-16,0 0-320 0,0-2-48 0,-1 1-5584 15,0-2-1104-15</inkml:trace>
  <inkml:trace contextRef="#ctx0" brushRef="#br1" timeOffset="1.68592E6">18664 14733 22799 0,'0'0'496'0,"0"0"96"0,0 0 32 0,-4 10 32 0,-2-4-528 0,0-3-128 0,1 3 0 0,1 0 0 16,0 0 704-16,2 0 96 0,-1 4 32 0,2-2 0 16,1-1-464-16,0 5-96 0,1 0-16 0,0 0 0 15,2 3-256-15,0-1 0 0,1 2 0 0,0 3-144 32,0-1-352-32,2 3-64 0,0-2-16 0,-1 2 0 0,0 2-1824 15,-3-4-368-15,-3 14-80 0,1-9-16 0</inkml:trace>
  <inkml:trace contextRef="#ctx0" brushRef="#br1" timeOffset="1.68651E6">18895 14579 14735 0,'0'0'1312'0,"0"0"-1056"15,0 0-256-15,1-6 0 0,0 3 2768 0,-1 3 496 16,3-6 112-16,-1 2 16 0,2-1-2560 0,0 2-512 16,1 2-112-16,0-2-16 0,2 3 0 0,-1 3 0 15,1-2 0-15,0 1 0 0,0 4-192 0,0 1 0 0,1 2 0 0,-2 0 0 16,-1 3 0-16,1 1-192 0,0 5 192 0,-2 0-208 15,-2-1 208-15,-1 5 0 0,1-1 0 0,-2 3 0 16,0 1-144-16,-2 0 16 0,0 2 0 0,-1 3 0 16,-1 1-208-16,0-2-48 0,1-1 0 0,-1-4 0 15,2-2 208-15,1-2 48 0,0-5 0 0,-1-3 0 16,2-2 352-16,0-4 80 0,0-6 16 0,0 0 0 16,0 0 96-16,0 0 32 0,0 0 0 0,5-3 0 15,0-3-112-15,0-1-16 0,-1-3 0 0,1-1 0 16,0-3-320-16,0-2 144 0,-1 1-144 0,1-3 0 15,0 0 176-15,0-1-176 0,-1-1 160 0,1 1-160 16,0 4 384-16,-2-3-32 0,1-1 0 0,1-1 0 16,-1 1-32-16,1 1-16 0,-1 2 0 0,-1 1 0 15,1 3-16-15,-2 0 0 0,1 4 0 0,-2 4 0 0,-1 4 16 16,0 0 0-16,0 0 0 0,0 0 0 0,0 0-304 16,0 0 0-16,6 4 0 0,0 4 0 0,0 2-176 0,0 4 176 15,0-1-192-15,-1 5 192 0,1 0-240 0,0 1 64 16,1 1 16-16,1 1 0 0,-1 1-16 0,0-1 0 15,0 0 0-15,0 1 0 0,0-3-160 0,0 1-48 16,0-1 0-16,2-1 0 16,-1-3-448-16,0-1-112 0,2-1-16 0,-1-1 0 15,1 0-1504-15,1-2-304 0,-1-2-64 0</inkml:trace>
  <inkml:trace contextRef="#ctx0" brushRef="#br1" timeOffset="1.68675E6">19424 14761 24991 0,'0'0'1104'0,"0"0"240"0,0 0-1088 0,0 0-256 0,0 0 0 0,0 0 0 16,0 0 1072-16,-1 9 144 0,1-3 48 0,0 4 0 16,0-2-784-16,1 4-160 0,1 0-16 0,-1 1-16 15,1 1-288-15,1 1 0 0,-1 1 0 0,0 2 0 16,1 1 0-16,-1 2 0 0,-1 0 0 0,0 3-144 15,1 0-176-15,-1-2-48 0,0 0 0 0,0 2 0 16,0-3-672-16,1-1-144 0,0-1-32 0,-1-1 0 16,2-3-352-16,-1-3-80 0,0 0-16 0,3-5 0 0</inkml:trace>
  <inkml:trace contextRef="#ctx0" brushRef="#br1" timeOffset="1.68705E6">19435 14724 22111 0,'0'0'1968'0,"0"0"-1584"16,0 0-384-16,0 0 0 0,0 0 1520 0,0 0 208 16,8 1 64-16,0 4 0 0,0-2-1392 0,3 1-272 15,0 2-128-15,1 0 128 0,0 0-128 0,1 0-176 0,1 3 48 0,1 0 0 16,-2 0 128-16,0 3 0 0,0 0 128 0,0 1-128 15,-1 2 0-15,-1 1 0 0,-1 0 0 0,0 0 0 16,-3 0 0-16,-1 5 0 0,0-2 0 0,-2 1 0 16,-1 1 0-16,-2-2-160 0,-1-1 160 0,-1 0 0 15,-2-1-368-15,0-1 48 0,-1-3 0 16,-2-1 0-16,-2 2 0 0,0-3 16 0,-2-1 0 16,1 0 0-1,-2-3-1552-15,-1 1-320 0,0-4-64 0,0-2-16 0</inkml:trace>
  <inkml:trace contextRef="#ctx0" brushRef="#br1" timeOffset="1.68753E6">19954 14570 23951 0,'0'0'1056'0,"0"0"224"0,0 0-1024 0,0 0-256 16,0 0 0-16,0 0 0 0,0 0 320 0,0 0 0 16,0 0 0-16,0 6 0 0,-1 3-320 0,0-3 0 15,-2 2 0-15,1 2-144 0,-1 2 144 0,0 1-128 16,-1 2 128-16,2 3-128 0,-2 3 128 0,0 3 0 0,-1 3 0 15,0 1 0-15,0 3 0 0,-1 2 0 0,2-2 0 0,-1 2 0 16,3 0 0-16,-2-2-128 0,2-1 128 0,0-5-128 16,2-2 128-16,2-1-128 0,0-5 128 15,0-1-128-15,2-4 128 0,2 0 176 0,0-3-48 0,0-3 0 16,1 2 64-16,0-4 0 0,0 0 0 0,0-4 0 16,2 0 256-16,-1-4 48 0,0 0 16 15,0-2 0-15,1-2-160 0,-1 0-32 0,0-2 0 0,1-3 0 16,-2 1 112-16,0-2 16 0,-1 1 0 0,-1-2 0 15,-1 0-256-15,0 0-32 0,-2 0-16 0,-1-1 0 16,1 1-144-16,-4 0 192 0,0 2-192 0,-1 2 192 16,-1-1-192-16,0 3-256 0,1 3 64 0,-2 3 16 15,-1-1-528-15,-1 2-96 0,-1 2-32 0,-1 2 0 16,1 2-304-16,-1 2-64 0,0 2-16 16,5 2 0-16</inkml:trace>
  <inkml:trace contextRef="#ctx0" brushRef="#br1" timeOffset="1.68829E6">20436 14593 27871 0,'0'0'1232'16,"0"0"256"-16,6 0-1184 0,1-2-304 0,2 0 0 0,2 0 0 0,2 0 480 0,1-1 32 15,3-3 16-15,1 0 0 0,1-3-528 0,1 2 0 16,-1-2-240-16,0-2 80 16,1 0-1952-16,-1-1-400 0,0-2-80 0</inkml:trace>
  <inkml:trace contextRef="#ctx0" brushRef="#br1" timeOffset="1.68849E6">20594 14855 27407 0,'0'0'592'0,"0"0"128"0,0 0 32 0,0 0 32 0,0 0-624 0,0 0-160 0,7 0 0 15,2-3 0-15,3 0-176 0,1-3-64 16,3-4-16-16,2 2 0 16,2-4-1040-16,1-3-224 0,2-1-32 0,4-5-16 0</inkml:trace>
  <inkml:trace contextRef="#ctx0" brushRef="#br1" timeOffset="1.68944E6">21751 14072 6447 0,'12'-12'576'0,"-8"9"-576"16,0-5 0-16,2 0 0 0,-1 2 3200 0,0-2 512 16,0 1 128-16,0 1 0 0,-1 0-1760 0,-2 0-352 15,1 3-80-15,-3 3-16 0,0 0-784 0,0 0-144 16,0 0-48-16,0 0 0 0,0 0-80 0,0 0-32 15,0 0 0-15,-10 6 0 0,1 1-544 0,-1 1 0 16,0 2 0-16,-2-1 0 0,1 3 0 0,-1 2 0 0,0-3 0 16,0 3 0-16,2-2 0 0,-1 3 0 0,2 1 0 0,-1-1 0 15,3-1 0-15,1 0 0 0,1-3 0 0,2 4 0 16,2-6 0-16,3 1 0 0,0-1 0 0,3-1 0 16,2 2 176-16,1-3-176 0,2 1 160 0,3-2-160 15,2 3 192-15,2-2-64 0,0-1-128 0,2 0 192 16,0 2-16-16,1-3-16 0,1 1 0 0,1 2 0 15,0-2 32-15,-1 0 0 0,0 0 0 0,-2 1 0 16,-2 1-192-16,0-2 0 0,-1 1 0 0,-5 2 128 16,0-1-128-16,-3-1 128 0,-2-1-128 0,-2 2 128 15,-2-1 0-15,-2-7-128 0,-1 6 192 0,-4 3-64 16,-2-2-128-16,-3-1 0 0,-4 0 0 0,-1-3 0 16,-3 2-384-16,-2-2-48 0,-1 0-16 15,-1-3 0-15,0 0-1536 0,-2-3-320 16,0 0-64-16,-2 0-9280 0</inkml:trace>
  <inkml:trace contextRef="#ctx0" brushRef="#br1" timeOffset="1.68992E6">21656 14090 6447 0,'16'-3'576'0,"-10"0"-576"15,2-3 0-15,1 3 0 0,4-3 3008 0,2 2 512 16,1-2 80-16,3 0 32 0,0-2-2032 0,1 2-416 15,2-1-80-15,2-1-16 0,2-1-544 0,1 2-112 16,1-2-32-16,0 3 0 0,-1-3-400 0,-2 4 0 16,0-3 0-16,-1 2 0 0,-2 1 192 0,0-1-64 0,-1 0 0 15,-1 0 0-15,-2 2-128 0,-1-1 128 16,-2 4-128-16,-1 1 128 0,1 0 0 0,-4 1-128 0,0 2 192 0,-1 3-64 16,-2 0 16-16,-2 3 0 0,0 3 0 0,-3 2 0 15,0 3-144-15,-3 3 160 0,-2 3-160 16,0 3 160-16,-1 1-160 0,-2 4 0 0,-1-1 0 0,-1 3 0 15,-2 1-352-15,1-4 48 0,0-2 16 0,0 0 0 16,0-5 288-16,2-1 176 0,1-2-32 0,-1-3 0 16,1-1-144-16,1-3 0 0,2-1 0 0,0-2 0 15,0-4 0-15,2-6 0 0,0 0 0 0,0 0 0 16,0 0 224-16,0 0-32 0,0 0-16 0,0 0 0 16,6 0 144-16,0-4 48 0,0-2 0 0,0 0 0 0,1-3 96 0,-1 0 32 15,0 0 0-15,0-1 0 0,0-2-48 0,-1 1 0 16,-1-1 0-16,0-1 0 0,0-2 64 0,-2 0 0 15,0 0 0-15,-1-3 0 0,-1-1-128 16,0 1-32-16,-1-3 0 0,0 0 0 0,0-1-128 16,-1 0-32-16,-1 1 0 0,1 0 0 0,-1-2-320 0,1 4-80 15,-2-2-16-15,1 3 0 16,1-1-480-16,-1 5-80 0,0-2-32 16,-1 5 0-16,1-1-1808 0,-1 5-384 0,-2-5-64 0,-3 6-7872 15</inkml:trace>
  <inkml:trace contextRef="#ctx0" brushRef="#br1" timeOffset="1.69018E6">22518 13726 28559 0,'0'0'2544'0,"1"6"-2032"0,0-3-512 0,1 5 0 16,0 0 1088-16,0 3 128 0,1 1 32 0,0 4 0 15,1-1-976-15,-1 3-272 0,1 3 0 0,0 1 128 16,0 1-128-16,0 2 0 0,-1 3 0 0,1 3 0 16,0 2-192-16,-2 0 192 0,1 3-160 0,1 4 160 31,-2-1-432-31,1 3 16 0,-2-2 0 0,0-1 0 0,-1 0-320 0,0-2-64 16,1-4-16-16,-1 1 0 15,2-3-80-15,-2-2-32 0,1-4 0 0,-1-3 0 0,0-1-1632 0,-4-3-336 16</inkml:trace>
  <inkml:trace contextRef="#ctx0" brushRef="#br1" timeOffset="1.69044E6">22669 14057 27183 0,'-7'15'1200'0,"2"-9"256"0,0 4-1168 0,-1 4-288 15,-1 1 0-15,0 4 0 0,0 5 544 0,-1 1 48 16,0 2 16-16,1 3 0 0,1 1-608 0,2-1 0 16,1-1 0-16,3-4-192 0,1 0 192 0,3-4 0 15,2 0 0-15,2-6 0 0,4-3 0 0,1 1 192 16,3-1-32-16,0-4-16 0,3-4-144 0,0-1 192 0,1-3-192 16,1-1 192-16,0-1-192 0,1-2-144 0,2-2 144 0,-1 0-208 31,-2 0-352-31,-1 0-64 0,-1 0-16 0,-4 4-11824 0</inkml:trace>
  <inkml:trace contextRef="#ctx0" brushRef="#br1" timeOffset="1.69342E6">7410 7908 11055 0,'0'0'480'0,"-5"6"112"0,-2-2-464 0,0-1-128 16,0 0 0-16,1-2 0 0,0 1 992 0,0 1 176 15,6-3 48-15,-7 3 0 0,7-3 32 0,-7 2 16 16,7-2 0-16,-6 4 0 0,6-4-128 0,0 0-32 16,0 0 0-16,0 0 0 0,0 0-288 0,-6 4-64 15,6-4-16-15,0 0 0 0,0 0-400 0,0 0-80 16,0 0 0-16,0 0-16 0,0 0-112 0,0 0 0 15,7 0-128-15,1 0 192 0,2 0-192 0,2-4 144 16,2-2-144-16,1 0 128 0,3 0-128 0,1-1 160 16,2-1-160-16,2 2 160 0,2-1-160 0,0-2 0 15,0 0 0-15,-1 1 0 0,-1 2 0 0,0-1 0 16,-2 1 0-16,-2 0 0 16,-2 3-320-16,-2 3-112 0,-2 0-16 0,-1 3 0 15,-1-3-2304-15,-5 1-448 0</inkml:trace>
  <inkml:trace contextRef="#ctx0" brushRef="#br1" timeOffset="1.69375E6">7609 7721 21647 0,'0'0'464'0,"0"0"112"0,0 0 0 0,0 0 64 0,-2-10-512 0,2 10-128 0,0 0 0 0,-5-2 0 16,5 2 576-16,0 0 112 0,0 0 16 0,0 0 0 0,0 0-256 16,0 0-64-16,0 0 0 0,0 0 0 15,0 0-192-15,0 0-32 0,-3 6-16 0,0 0 0 0,2 6-144 0,0-3 0 16,2 1 0-16,0 1 0 0,2 1 0 16,0 4 0-16,1-2 0 0,-1 1 0 15,2 1 0-15,0 3 0 0,0-1 0 0,-1-1 0 16,1 1 0-16,0 1 0 0,1-3 0 0,0 1 0 0,1-1 0 0,-1-2 0 15,2-1 0-15,-2 1 0 0,0-4 0 0,1-1 128 16,0 0-128-16,0-2 0 0,2-1-208 0,-1 0-128 16,1-4-32-16,-3 4-10944 0</inkml:trace>
  <inkml:trace contextRef="#ctx0" brushRef="#br1" timeOffset="1.69463E6">7875 7629 9215 0,'-5'-6'400'0,"3"4"96"0,2 2-496 0,-1-4 0 0,-1 2 0 0,0-2 0 0,2 4 1120 0,0 0 128 16,0 0 32-16,0 0 0 0,0 0-768 0,0 0-160 15,0 0-32-15,0 0 0 0,2-3 112 0,-2 3 16 16,1-2 0-16,1-4 0 0,2 2 96 0,0 2 32 16,0-5 0-16,2 1 0 0,1 0-64 0,0-3 0 15,1 2 0-15,1-1 0 0,3-4 0 0,1 3 0 16,2-3 0-16,1 0 0 0,0 2-48 0,2-2-16 15,2 1 0-15,0 0 0 0,2-1-256 0,-1 0-48 0,0 3-16 16,0-2 0-16,0 1-128 0,-2 3 0 0,0 1 0 0,-1 4 128 16,-2-2-128-16,-1 6 0 0,-2 0-192 0,-3 4 192 15,1 0-176-15,-3 1 176 0,-1 5-128 0,-2 2 128 16,-1 4 0-16,-3 1 0 0,-1 0 0 0,-2 3 0 16,-2 0 0-16,-2-1 192 0,-1 2 0 0,-1 1-16 15,-2-3-176-15,1 0 0 0,-1-1 0 0,0-1 128 16,0-1-128-16,1-2 128 0,-1-2-128 0,2-5 128 15,-1 1 64-15,2-1 16 0,1-3 0 0,3-2 0 16,3-4 48-16,0 0 0 0,0 0 0 0,0 0 0 16,0 0 160-16,0 0 32 0,0 0 16 0,-3-7 0 15,2-3-192-15,1-2-32 0,1 1-16 0,2-4 0 16,-1 2-224-16,2-1 176 0,0-1-176 0,1-1 160 16,0 1-160-16,0-3 0 0,1 0 144 0,0 1-144 15,0-3 160-15,-2 1-32 0,2-2-128 16,0 1 192-16,0 1 0 0,0-1 0 0,0 3 0 0,0-1 0 0,0 0-64 0,0 3 0 15,-2 1-128-15,1 1 192 0,-1 3-192 0,1 1 0 16,-2 0 0-16,1 1 0 0,-1 2 0 0,0 2 128 16,-3 4-128-16,0 0 0 0,0 0 0 0,0 0 0 15,4-3 0-15,-4 3 0 0,6 3 0 0,-1 3-192 16,0 0 192-16,1 3-160 0,0 1 160 0,-2 5-128 16,1-2 128-16,0 4-128 0,1 1 128 0,-1 4 0 15,1-3 0-15,-1 4 0 0,1-1 0 0,2 1 0 0,-1-1 0 0,-1-1 0 16,0 1 0-16,1-2 0 0,0-1 0 15,0 0 0-15,1-1 0 0,2-1 0 16,-1-1 0-16,1-2 0 0,0-1-240 0,1-5-112 0,2 2-32 16,-1-3 0-1,-1 1-640-15,-1-5-128 0,2 0-16 0,-2 0-10656 0</inkml:trace>
  <inkml:trace contextRef="#ctx0" brushRef="#br1" timeOffset="1.69494E6">8749 7527 13007 0,'0'0'576'0,"0"0"128"0,0 0-576 0,0 0-128 0,0 0 0 0,0 0 0 16,0 0 768-16,0 0 128 0,0 0 32 0,-4-3 0 0,4 3 96 0,0 0 0 16,-4-8 16-16,4 8 0 0,0 0-224 0,-5-5-48 15,5 5-16-15,0 0 0 0,0 0-48 0,0 0 0 16,0 0 0-16,0 0 0 0,0 0-560 0,0 0-144 15,-5 3 0-15,2 3 0 0,1 4 0 0,1-1 0 16,0 1 0-16,1 0 128 0,0 3-128 0,0-1 0 16,1 2-192-16,2-1 192 0,-2 3 0 0,1-2 0 15,0 2 0-15,1-1 0 0,0-2 0 0,1 1 128 16,0-2-128-16,0 1 0 0,-1 1 0 0,-1-2 128 16,-1-1-128-16,0 0 0 15,1-2-576-15,-1 1-208 0,0 2-48 0,0-3 0 16,-1-1-656-16,-1-2-144 0</inkml:trace>
  <inkml:trace contextRef="#ctx0" brushRef="#br1" timeOffset="1.69594E6">8749 7539 13007 0,'0'0'576'0,"0"0"128"0,0 0-576 0,0 0-128 15,0 0 0-15,0 0 0 0,0 0 592 0,0 0 96 16,0 0 16-16,0 0 0 0,0 0-192 0,0 0-16 0,0 0-16 0,0 0 0 16,0 0 272-16,0 0 48 0,0 0 16 0,0 0 0 15,0 0 16-15,0 0 16 0,2-6 0 0,-1 3 0 16,1-3-272-16,-2 6-64 16,2-6-16-16,-2 6 0 0,1-6-240 0,2 0-64 0,-3 6 0 0,1-6 0 15,0 0-48-15,-1 6-16 0,2-4 0 0,-2 4 0 16,0 0-128-16,3-6 0 0,-1 3 0 0,-2 3 0 15,2-6 0-15,-2 6 0 0,3-4 0 0,-3 4 0 16,3-4 0-16,-3 4 0 0,4-4 0 0,-4 4 0 16,6-3 0-16,-6 3 0 0,0 0 0 0,0 0 0 15,6-3-240-15,-6 3 32 0,6 0 0 0,-6 0 0 16,0 0 208-16,6 0 0 0,-6 0 0 0,0 0 0 16,6 0 0-16,-6 0 0 0,0 0 0 0,0 0 0 15,0 0 0-15,0 0 0 0,6 0 0 0,-6 0 160 0,0 0-16 0,0 0 0 16,0 0 0-16,5-1 0 0,1-1-144 0,-6 2 0 15,0 0 0-15,0 0 0 0,0 0 0 0,0 0 0 16,5-3 0-16,-5 3 0 0,0 0 0 0,0 0 0 16,0 0 0-16,0 0 128 0,0 0-128 0,0 0 0 15,0 0 0-15,0 0 0 0,0 0 0 0,0 0 0 16,0 0 0-16,0 0 0 0,0 0 0 0,0 0 0 16,0 0 0-16,0 0 0 0,0 0 0 0,0 0 0 15,0 0 0-15,0 0 0 0,0 0 0 0,0 0 0 16,0 0 0-16,0 0 0 0,0 0 0 0,0 0 0 15,0 0 0-15,0 0 0 0,0 0 0 0,0 0 0 16,0 0 0-16,0 0 0 0,0 0 0 0,0 0 0 16,0 0 0-16,0 0 0 0,0 0 0 0,0 0 0 0,5-3 0 0,-5 3 0 15,6-4 0-15,-6 4 0 0,6-2 0 0,0-1-176 16,-6 3 176-16,6-1 0 0,0-1 0 16,0 2 0-16,-1 0 0 0,1 0 0 0,0 0 0 0,-6 0-128 15,7 0 128-15,-1 2 0 0,0 2 0 0,0-1-128 16,1 2 128-16,-1 2 0 0,0 1 0 0,0 0 0 15,1 2 0-15,-1 1-128 0,0 3 128 0,-1 2 0 16,-1-1 0-16,-2 0 0 0,-1 3 0 0,-1 0 0 16,0 0 0-16,-2 1 0 0,-1 2 0 0,-1-1 0 15,-2-1 0-15,-3-1 0 0,1 1 128 0,-1-1-128 16,-1 0 192-16,1-3-48 0,-1 1 0 0,1-1 0 16,-1-3-144-16,1 2 160 0,0-4-160 0,2-1 160 15,-1 1-160-15,-1-4-192 0,2-3 32 0,0 2-7648 16,0-4-1536-16</inkml:trace>
  <inkml:trace contextRef="#ctx0" brushRef="#br1" timeOffset="1.6965E6">9348 7232 21183 0,'0'0'1888'0,"0"0"-1504"15,0-9-384-15,-1 3 0 16,-1 3-496-16,2 3-160 0,0 0-48 0,-3-6 0 0,3 6 1088 0,0 0 192 0,-2-4 64 0,2 4 0 16,0 0-320-16,0 0-48 0,0 0-16 0,0 0 0 15,-7 0-96-15,7 0-32 0,-7 0 0 0,0 4 0 16,7-4 64-16,-7 3 0 0,1 3 0 0,1-1 0 15,0-1 48-15,0 2 16 0,1 0 0 0,-1 3 0 16,0-3-48-16,0 3 0 0,1 0 0 0,0-2 0 16,1 2-64-16,-1 3-16 0,2-2 0 0,-2 2 0 15,0 2-128-15,2 1 0 0,0-2-160 0,-1 2 160 16,1 0 0-16,2 0 0 0,-1 0 128 0,1 0-128 16,0 3 192-16,1-5-192 0,0 1 192 0,0-4-192 15,1-1 128-15,-1 0-128 0,-1-9 0 0,0 0 0 0,4 3 224 16,-4-3-64-16,8 2-16 0,-1-2 0 15,0-2-144-15,0 0 0 0,1-2 0 0,1 1 0 0,-1-3 0 0,0 0-176 16,1 0 176-16,-1 0-192 0,0 0 320 0,0 0 48 16,1 0 16-16,-1 3 0 0,0-3-192 0,1 2 128 15,-2-1-128-15,0 4 128 0,0-1-128 16,0 2 128-16,-1-3-128 0,0 3 128 0,-6 0-128 0,6 3 128 16,0 0-128-16,-1 3 128 0,-1 3 64 0,2 0 0 15,0 1 0-15,-1 1 0 0,0 5-192 0,0 2 0 16,-2-1 0-16,1 1 0 0,-1 4 0 0,1-1 0 15,-1-2 0-15,0 1 0 0,-2 1 0 0,0 2-144 16,0 1 144-16,-1 0-208 16,0 0-1648-16,0-2-320 0,0 17-64 0,-2-6 0 0</inkml:trace>
  <inkml:trace contextRef="#ctx0" brushRef="#br1" timeOffset="1.69741E6">7519 10021 4607 0,'0'0'400'0,"0"0"-400"16,0 0 0-16,0 0 0 0,-3-2 3200 0,3 2 576 15,0 0 96-15,0 0 32 0,0 0-2976 0,0 0-592 16,0 0-112-16,0 0-32 0,4-4-192 0,2 1 0 0,1 0 0 0,2 0 0 15,0-1 0-15,3 2 0 0,0-1 0 0,2 0 0 16,3-1 0-16,-1-2 144 0,2 0-144 0,0 0 128 16,1-2-128-16,0-1 0 0,0-1 144 0,0 1-144 15,0 0 0-15,-1 0 0 0,-3-1 0 0,1 2 0 16,-1 1-288-16,2-5 32 0,22-19 0 16,-14 11 0-16</inkml:trace>
  <inkml:trace contextRef="#ctx0" brushRef="#br1" timeOffset="1.69771E6">7676 9688 24879 0,'0'0'2208'0,"-6"0"-1760"15,6 0-448-15,0 0 0 0,0 0 704 0,0 0 64 16,0 0 16-16,0 0 0 0,0 8-784 0,0 1 0 16,2 0 0-16,2 0-192 0,1 3 192 0,0 1-144 15,3 1 144-15,0 5-128 0,-1 0 128 0,0 1 0 16,0 4 0-16,0 1 0 0,2-1 0 0,-2 3 0 16,0-2 0-16,0 0 0 0,0 2-128 0,-1 3 128 15,0-3-128-15,-1 1 128 16,0-3-560-16,-2-2-16 0,1 1-16 0,-2-3 0 15,2-2-144-15,-2-1-32 0,2-2 0 0,-2-5-6080 0,0 1-1216 0</inkml:trace>
  <inkml:trace contextRef="#ctx0" brushRef="#br1" timeOffset="1.69842E6">7946 9666 22335 0,'-9'-1'496'16,"4"-1"96"-16,0-1 32 0,-1 3 0 0,6 0-496 0,0 0-128 0,-4-3 0 0,0-1 0 0,4 4 736 0,0 0 128 15,0 0 32-15,0 0 0 0,0 0-400 0,-3-2-80 16,1-4-16-16,2 6 0 0,0-4-192 0,2-2-32 0,2 0-16 16,2 0 0-16,1 3-160 0,1-3 0 0,0 0 0 0,3 0 128 15,2 2-128-15,1-1 0 0,0 0 0 0,0 1 0 16,-1 3 0-16,2-1 0 0,-1 2 0 0,0 0 0 15,-1 0 0-15,0 3-144 0,-1 1 144 16,-1 2 0-16,-1 2-160 0,-1 2 160 16,-2 1-128-16,-1 1 128 0,-1 4 0 0,-2 2 0 15,-2-1 0-15,-2 5 0 0,-1-1 0 0,-2 0 0 0,1 1 0 0,-3-3 0 16,1 1 0-16,-1-5 0 0,1-3 0 0,-1-2 0 16,0-1 0-16,3-3 0 0,3-6 128 0,0 0-128 15,0 0 144-15,0 0-144 0,0 0 192 0,0 0-192 16,1-9 176-16,1-1-176 0,2-4 160 0,3-1-160 15,0-1 160-15,2-2-160 0,0-3 160 0,2 0-160 16,1-3 128-16,-1 2-128 0,3-2 0 0,-1 2 0 0,1 1 0 16,-1 1 128-16,0-2-128 0,-1 3 0 15,-2 1 0-15,1 3 0 0,0 0 0 0,-2 0-160 0,0 2 160 16,-2 3 224-16,0 2-48 0,0 0-16 0,0 2-160 0,-1 3 0 16,-1-1-192-16,-5 4 192 0,0 0 0 0,0 0 0 15,0 0 192-15,6 1-64 0,-6-1 16 0,5 5 0 16,-5-5 0-16,4 7 0 0,0 1-144 0,-2 2 192 15,1 2-192-15,-2 0 192 0,0 0-192 0,-2 1 0 16,1 1 0-16,0 1 0 0,0 1 0 0,0-1 0 16,0 3 0-16,0-3 0 0,0 1 0 0,0-1 0 15,1 1 0-15,0-2 0 0,0-1 0 0,2 1 0 16,-1-2 0-16,2 1-176 16,0 1-656-16,1-2-144 0,1-2-32 0,1-1-7184 15,0 0-1424-15</inkml:trace>
  <inkml:trace contextRef="#ctx0" brushRef="#br1" timeOffset="1.6987E6">8694 9438 27295 0,'0'0'1216'0,"0"0"240"0,0 0-1168 0,-3 6-288 0,-1 0 0 0,1 1 0 15,0 2 144-15,1 0-16 0,1-1-128 0,1 5 192 16,0-1-192-16,0 0 0 0,0 1 0 0,0 4-160 0,0-4 160 0,0 2 0 16,0 3 0-16,1 0 0 0,0-3 0 0,0 3 0 15,0-2 0-15,1-1 0 0,-1 0 0 0,0 0 0 16,-1-2-144-16,0 1 144 0,1-2-304 0,0-3 16 16,1 1 0-16,-1-1 0 15,-1 0-288-15,0 0-64 0,1-2-16 0,-1 2 0 16,0-9-720-16,0 0-144 0</inkml:trace>
  <inkml:trace contextRef="#ctx0" brushRef="#br1" timeOffset="1.69901E6">8650 9441 23951 0,'0'0'1056'0,"0"0"224"0,0 0-1024 0,0 0-256 0,0 0 0 0,0 0 0 16,4-6 0-16,-1 1 0 0,2 1 128 0,1 1-128 16,0 0 0-16,2 3 0 0,1 0 0 0,-1 0 0 15,0 3 0-15,1 0-144 0,0 3 144 0,-1-2 0 16,1 1 0-16,-2 2-128 0,1-1 128 0,-1 0 0 16,0 2 0-16,1-1 0 0,-2 3 0 0,-1 0 128 15,1 0-128-15,0 2 144 0,-1-3-144 0,-1 4 160 16,-2 1-160-16,-2 2 0 0,1-1 0 0,-2 1 0 15,0 1 0-15,-3 1 128 0,1 0-128 0,-2-1 128 16,-1 1-128-16,-1-4 128 0,0 1-128 0,0 1 128 16,0-2-128-16,-1-1-272 0,1-1 64 0,1 0-6992 15,-1-3-1392-15</inkml:trace>
  <inkml:trace contextRef="#ctx0" brushRef="#br1" timeOffset="1.69937E6">8932 9413 16575 0,'0'0'736'0,"0"0"160"0,0 0-720 0,0 0-176 16,0 0 0-16,4 6 0 0,0-2 656 0,0 2 112 15,0 0 0-15,1 0 16 0,0 0-624 0,0 1-160 0,-1 1 0 0,1 1 0 16,-1-1 256-16,-1 0 32 0,1 1 0 0,-1 0 0 16,1 0 128-16,-2 1 32 0,2-2 0 0,-1-1 0 15,1 1-32-15,-1-2 0 0,1 1 0 0,0 2 0 16,-1-3-80-16,1 2-16 0,0-3 0 0,0 1 0 16,-4-6-80-16,4 8-32 0,-2-2 0 0,2 3 0 15,-2-3-208-15,-1 4 176 0,-1-4-176 0,0 2 160 16,-1-2-160-16,0 1 0 0,0 2 0 0,-3-2 128 15,-1 1-128-15,0 1 0 0,0-3 0 16,-3 3 128-16,1-3-864 0,-1-3-176 16,-1 1-48-16</inkml:trace>
  <inkml:trace contextRef="#ctx0" brushRef="#br1" timeOffset="1.69961E6">8902 9331 20271 0,'5'-8'1792'0,"3"-1"-1424"16,5-3-368-16,3 2 0 0,3-2 640 0,2-2 48 16,4-1 16-16,1-1 0 0,-1 1-544 0,-1-1-160 15,-1 1 0-15,1 1 0 16,-1 1-256-16,-2 1-144 0,-1 0-48 0,0 4 0 0</inkml:trace>
  <inkml:trace contextRef="#ctx0" brushRef="#br1" timeOffset="1.70041E6">8001 11813 22047 0,'0'0'976'0,"0"0"208"0,0 0-944 0,0 0-240 16,1-6 0-16,2-2 0 0,-1 2 704 0,2 0 112 15,0 0 16-15,2 0 0 0,3-1-560 0,0 1-96 16,2-2-32-16,1-1 0 0,1-3-144 0,1 5 0 0,0-4 0 0,-1 1 0 16,0 1-160-16,0-1 160 0,0-1-208 15,0 1 80 1,-1 2-464-16,1-2-96 0,0 1-16 0,-1-2 0 16,0 4-384-16,-1-3-96 0,0 2-16 0,-1 2-7616 0</inkml:trace>
  <inkml:trace contextRef="#ctx0" brushRef="#br1" timeOffset="1.70071E6">8190 11474 15663 0,'0'0'688'0,"-9"0"144"0,1 0-656 0,-1 0-176 0,0 0 0 0,1 0 0 0,8 0 2384 0,-11-2 448 15,3 4 96-15,0-2 16 0,8 0-1648 0,-9 4-320 16,9-4-64-16,-7 2-16 0,7-2-576 0,0 0-128 15,-6 7-32-15,2 1 0 0,2 2-160 0,1-1 0 16,1 6-160-16,1-2 160 0,3 4-144 0,1 1 144 16,-2 4-128-16,2-1 128 0,1 0 0 0,-1 1 0 15,1 1 0-15,0 0 0 0,-2 1 0 0,0-1 0 16,1-1 0-16,-2-1 0 0,2 1 0 0,0-5 0 16,1 2 0-16,-2-1 0 0,1 0-272 0,0-3 16 15,0-2 16-15,-1 2 0 16,1-2-1872-16,0 1-368 0,0-2-80 15,-4 1-7616-15</inkml:trace>
  <inkml:trace contextRef="#ctx0" brushRef="#br1" timeOffset="1.70145E6">8348 11337 16575 0,'0'0'736'0,"-4"-4"160"0,1 0-720 0,0-2-176 16,3 6 0-16,-1-7 0 0,1 1 1728 0,1 0 304 16,2 0 64-16,0 0 16 0,2 0-1648 0,0 0-320 15,2 1-144-15,1-1 128 0,2 0-128 0,-1 0 0 16,1 0 0-16,0 2-176 0,2 1 176 0,0-1 0 15,0-1 128-15,1 4-128 0,0-1 0 0,-1 2 144 0,0 2-144 16,0-2 0-16,-2 0 160 0,0 1-160 0,-1 5 128 16,0 0-128-16,-1 0 128 0,-1 4-128 0,-2 2 128 0,-2-1-128 15,0 5 192-15,-3-1-32 16,-3 5-16-16,0-1 0 0,-3 5-144 0,-1-2 0 0,0-1 0 16,-1 0 0-16,1 1-192 0,-1-2 16 0,0-4 16 0,-1 2 0 15,1-2 160-15,1-7 176 0,2 2-48 16,0-4 0-16,5-7-128 0,0 0 128 0,0 0-128 15,0 0 128-15,0 0 0 0,0 0-128 0,3-4 192 0,-1-4-64 16,2 1-128-16,0-5 0 0,2 0 144 0,2-1-144 16,-3-1 0-16,1-1 128 0,2-3-128 0,-1 2 0 15,1-3 144-15,0-1-144 0,2 1 192 0,-2 1-192 16,-1-3 208-16,0 3-64 0,-1-1-16 0,0 1 0 16,0 3 128-16,-1-1 32 0,0 2 0 0,-2 1 0 0,0 1-96 15,-1 0-32-15,0 3 0 0,1 1 0 16,-1 2 48-16,0-1 16 0,0 1 0 0,0 0 0 0,-2 6-96 15,0 0 0-15,0 0-128 0,0 0 192 0,0 0-192 0,0 0 0 16,0 0 0-16,6 3 0 0,-1 3 128 16,-2 0-128-16,1 4 0 0,-1 1 0 0,1 1 128 15,-1 4-128-15,1-1 0 0,-2 1 0 0,1 1 128 0,-1 4-128 16,2-2 0-16,-2-2 144 0,2 2-144 0,-1-1 0 16,1-2 0-16,1-1 0 0,-1-1 0 0,2-1-144 15,1-1 144-15,0 0-208 16,2-2-496-16,-2 2-80 0,0-3-32 0,0-1-7568 15,0-2-1504-15</inkml:trace>
  <inkml:trace contextRef="#ctx0" brushRef="#br1" timeOffset="1.70173E6">8874 11222 11055 0,'0'0'976'0,"0"0"-784"0,0 0-192 0,0 0 0 16,0 0 3424-16,0 0 640 0,0 0 128 0,0 0 32 16,-4 6-3136-16,2 1-608 0,0 2-128 0,1 0-32 15,1 3-320-15,0 0 0 0,1 0 0 0,1 3 0 16,-1 3 0-16,1-1 0 0,1 3 0 0,-1-1 0 16,0-1 0-16,-1 3 0 0,1-3 0 0,-1 1 0 15,0 1 0-15,0-1 0 0,0-1 0 0,1 1 0 16,-1-1 0-16,0-1 0 0,0 1 0 0,0-2 0 15,-1-1 0-15,0-2 0 0,0-1-160 0,0 0 160 16,2-4-800-16,-2 2-48 0,0-4-16 0,2-1 0 0</inkml:trace>
  <inkml:trace contextRef="#ctx0" brushRef="#br1" timeOffset="1.70206E6">8800 11320 23439 0,'0'0'1024'0,"1"-6"240"0,2 0-1008 0,0-1-256 15,3 1 0-15,0-3 0 0,0 0 208 0,2 3 0 16,2-2 0-16,0 2 0 0,2 0 0 0,0 1 0 0,1 0 0 16,0 2 0-16,0-1-208 0,2 2 0 0,-1-1 0 0,0 2 0 15,-1 1 0-15,0 0 0 0,-1 1 0 0,1 2 0 16,0-1 0-16,-1-1 0 0,-1 4 0 0,-3-1 0 15,0 2 0-15,-1 0 0 0,1 1 128 0,-4 3-128 16,1-3 192-16,-3 3-16 0,0 2 0 0,-1 0 0 16,-2 0 16-16,-2 3 0 0,0 0 0 0,-1 3 0 15,-2 0-64-15,-2 0-128 0,-2-2 192 0,0 2-64 16,-1 0-128-16,-1-2-192 0,0-3 32 0,0 1 16 16,2-2-304-16,-1 0-48 15,2-3-16-15,0 1-6960 0,2-5-1392 0</inkml:trace>
  <inkml:trace contextRef="#ctx0" brushRef="#br1" timeOffset="1.70259E6">9250 11104 17967 0,'0'0'784'0,"0"0"176"0,0 0-768 0,0 0-192 16,0 0 0-16,0 0 0 0,0 0 240 0,0 0 0 0,0 0 0 0,0 0 0 15,0 0-80-15,0 0-16 0,1-5 0 0,-1 5 0 16,0 0-144-16,0 0 128 0,0 0-128 0,0 0 128 15,0 0 256-15,0 0 64 0,0 0 0 0,0 0 0 16,0 0 0-16,0 0 0 0,0 0 0 0,0 0 0 16,-5 8-64-16,1 0 0 0,0 2 0 0,2 2 0 15,-1 1-256-15,1 5-128 0,-1 0 128 0,2 0-128 16,1 4 128-16,0 2-128 0,0-3 128 0,1 4-128 16,2-1 0-16,-2-3 0 0,1 0 0 0,1 1 0 15,0-2 0-15,2-5 0 0,1 1 0 0,-1-7 0 16,1 3 0-16,-2-2 0 0,1-2 0 0,-1-2 0 15,1 1 128-15,-1-3-128 0,1 0 128 0,-5-4-128 16,0 0 192-16,0 0-64 0,0 0 0 0,6 0 0 0,-6 0 368 16,0 0 64-16,5-2 16 0,-5 2 0 0,3-6-160 0,-3 6-32 15,3-4 0-15,-3 4 0 0,0-5-128 0,-3-1-48 16,1 0 0-16,-2 0 0 0,1-1-48 0,-1 1-16 16,1 0 0-16,-2 0 0 0,0 2-144 0,5 4 0 15,-5-6 144-15,5 6-144 0,-6-2 0 0,6 2 0 16,-4-4 0-16,4 4-192 15,0 0-368-15,0 0-80 0,0 0 0 0,-9 2-12032 0</inkml:trace>
  <inkml:trace contextRef="#ctx0" brushRef="#br1" timeOffset="1.71972E6">2054 10460 12431 0,'0'0'544'0,"0"0"128"0,0 0-544 16,0 0-128-16,7 0 0 0,0 0 0 0,2 0 0 0,1 0 0 16,-1 1 0-16,2-1 128 0,1 0-128 0,0 0 0 15,2 0 0-15,0 0 0 0,2 0 0 0,-1-1 0 16,3 1 0-16,1-2 0 0,-1 2 0 0,1-4 0 15,1 2 0-15,1-4 0 0,0 0 0 0,0-1 0 16,1-1 0-16,1 1 128 0,1-2-128 0,1 0 0 16,1-1 0-16,2 2 0 0,2-2 0 0,2 2 0 15,0 1 0-15,2-1 128 0,4 4-128 0,2-2 0 16,0 0 0-16,0 0 0 0,1 0 0 0,-1 0 0 16,2 0 0-16,0 1 0 0,2-3 0 0,3 3 128 15,2-1-128-15,1-3 128 0,0 3-128 0,0-1 0 0,-4-2 0 16,2-3-176-16,-1 4 176 0,2-2 0 15,1 1 128-15,1-2-128 0,2 1 0 0,2 1 0 0,-2-1 0 16,2 4-128-16,-2-3 128 0,1 1 0 0,-1 1 0 0,1-2-128 16,5 1 128-16,-1 1 0 0,1 1 128 0,0 0-128 15,-1-2 0-15,-4 0 0 0,2 3 0 0,1-1-128 16,5 2 128-16,0-2 128 0,-1 4-128 0,-13-2 176 16,-1 1-176-16,0-2 0 0,-2 1 0 0,-3 1 0 15,1-2 0-15,-6 1 0 0,-7-2 0 0,-8 1 0 16,-2-3 208-16</inkml:trace>
  <inkml:trace contextRef="#ctx0" brushRef="#br1">6179 9811 13983 0,'25'9'1248'0,"-20"-18"-992"16,-3-5-256-16,-1-2 0 0,3-2 0 0,-1 2 0 15,1-4 0-15,-1 1 0 0,2-5 128 0,3-1-128 16,3-1 176-16,0 1-176 0,3 4 192 0,3-6-192 16,-1 3 192-16,4-1-192 0,3-1 208 0,3 1-64 15,0 0-16-15,3-1 0 0,-1 1 0 0,2-3-128 16,0 5 192-16,-1-2-64 0,0 0-128 0,-3-1 0 15,-1-2 0-15,-2 1 128 0,1 2-128 0,0-2 0 16,-1-1 0-16,0 5 128 0,2-2 80 0,0 1 16 16,0 0 0-16,0 2 0 0,1 0-224 0,-6 5 0 15,0-1 128-15,1 2-128 0,-1 1-192 0,1 1-64 0,2 1-32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5T11:29:18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12624 10267 4607 0,'0'0'400'0,"0"0"-400"0,0 0 0 0,0 0 0 16,0 0 1440-16,-8 0 208 0,8 0 32 0,-5 0 16 16,5 0-1136-16,0 0-240 0,-6 0-32 15,6 0-16-15,-6 0-16 0,6 0-16 0,0 0 0 0,0 0 0 16,0 0-112-16,0 0-128 0,0 0 176 0,0 0-176 0,-6 2 160 15,6-2-160-15,0 0 128 0,0 0-128 16,0 0 224-16,0 0-32 0,0 0-16 0,0 0 0 16,0 0 256-16,0 0 48 0,0 0 16 0,0 0 0 0,0 0-48 0,0 0 0 15,0 0 0-15,3-6 0 0,2 1-96 0,0 2-32 16,0-1 0-16,-1 2 0 0,2-2-112 0,0 2-16 16,0-2-16-16,0 1 0 0,1 1-48 0,0-1 0 15,2 2 0-15,0-1 0 0,2-2-128 0,-1 2 0 16,3 0 0-16,1 0 0 0,0 2 0 0,-1 0 0 15,1 0 0-15,0 0 0 0,1-2 0 0,0 1 0 16,-1 1-144-16,1 0 144 0,-1 0 0 0,-1 0 0 16,0-3 0-16,-1 3 0 0,0-2 0 0,-1 1 0 15,1 1 0-15,0-3 0 0,1 1 0 0,-2 1 0 16,2 1 0-16,0 0 0 0,0 0 0 0,0 0 0 16,0 0 0-16,0 0 0 0,2 3 0 0,-2 0-192 15,1-3 192-15,0 3-160 0,2-3 160 0,-1 3 0 16,0-2 160-16,2 1-160 0,2 0 128 0,0 0-128 0,1 0 0 0,-1-2 0 15,-1 2 0-15,1 0 0 16,0-2 0-16,-1 0 0 0,0 0 0 0,-2 0 0 0,1 0 0 0,-2-2 0 16,1 0 0-16,-1 0 0 0,-2-2 0 0,3 2 0 15,-1 1 0-15,2-2 0 0,-1 1 0 16,1 1 0-16,0-2 0 0,-1 1 0 0,1 1-176 0,-1 1 176 16,1-3 0-16,0 3 0 0,-1-1 144 0,1-1-16 15,1 2-128-15,-1-3 176 0,2 6-176 0,2-3 192 16,-2-3-192-16,0 3 0 0,-2 0 0 0,1 0-176 15,-1 0 176-15,-2 0 0 0,2 0 0 0,-2 0 0 16,0 0 0-16,-1 0 0 0,0 0 0 0,0 3 0 16,2-3 0-16,-1 0 0 0,-1 0 0 0,1 2 0 0,-1-1 0 15,0-1 0-15,-1 3 0 0,1-3 128 0,2 0-128 0,-1 0 0 16,1 3 0-16,-2-3-128 0,1 0 128 0,1 0 0 16,1 0 0-16,-1-2 0 0,2 1 0 0,-1 1 0 15,-1-3 0-15,1 3 0 0,-2-1 0 0,2-1 128 16,-2-1-128-16,1 0 0 0,-1 0 0 0,-1 2 0 15,-1-1 0-15,1-2 0 0,-1 2 0 0,0 0 0 16,0 0 0-16,0 0 0 0,0 1 0 0,1-2 0 16,1 3 0-16,1-2 0 0,-2 2 0 0,0-1 0 15,1-2 0-15,1 3 0 0,2 0 0 0,0 0 0 16,0 0 0-16,-2 0 0 0,2-2 0 0,0 1 0 16,2 1 0-16,-1-2 0 0,1 2 0 0,0-4 128 15,-1-1-128-15,0 2 0 0,0 2 0 0,2-2 0 16,-4 0 0-16,0-2 0 0,0 1 0 0,-1 1 128 15,0-1-128-15,0-1 0 0,2-2 0 0,1 3 0 0,0 0 0 0,0 0 0 16,0 1 0-16,0-2 128 0,0 2-128 16,1-1 128-16,0 2-128 0,1-2 0 0,-1-2 0 0,1 3-128 15,3-2 128-15,-3-1 0 0,1 2 0 0,-1-2 0 16,2 3 0-16,-2-1 0 0,-1-1 0 0,0 0 0 16,0 1 0-16,-1-2 128 0,0 2-128 0,0-1 176 15,2-1-176-15,-2-3 0 0,0 2 0 0,1 1 0 16,0-2 0-16,0 1 0 0,0 1 0 0,1-2 0 0,0 0 0 0,1 3 0 15,2 0 0-15,0 1 0 16,1-2 0-16,0 3 0 0,1-1 0 0,-1 2 0 16,-1-1 0-16,-1 2 0 0,0 1-144 0,-1-2 144 15,1 2 0-15,0 0 0 0,-2 0 0 0,0 0 0 16,1 0 0-16,-2 0 0 0,2 0 0 0,0 0 144 0,0 0-144 16,1 0 0-16,-1 0 0 0,1 0-176 0,1 0 176 0,1 0 0 15,-2 0 0-15,0 0 0 0,1 0 0 0,-2-3 0 16,0 2 0-16,-1-1 0 0,0-2 128 0,1 2-128 15,-1 1 128-15,2-2-128 0,-1 3 0 0,1 0 128 16,0 0-128-16,1 3 0 0,1-2 0 0,0 1 0 16,0 2-192-16,1-2 64 0,1 2 128 0,1 2 176 15,0-4-48-15,0-1 0 0,-1 2-128 0,-1 0 0 16,0 0 144-16,-2-3-144 0,0 2 144 0,-1-2-144 16,1-2 192-16,-1 2-192 0,-2-3 240 0,0 0-64 15,2-1-16-15,-1-1 0 0,1 2-160 0,-2 0 160 16,2 0-160-16,1-1 160 0,-1 2 48 0,1-2 16 15,0 1 0-15,1-2 0 0,-1 2 16 0,-2-1 0 0,-1 2 0 0,0 0 0 16,-1 0-32-16,-1 0 0 0,1 0 0 0,-1 2 0 16,0 2-208-16,-1-2 144 0,-2 2-144 0,0 2 128 15,-1-2-128-15,-2 2 0 0,0-1-192 0,-1 2 192 16,0 1 0-16,-1 0 208 0,0-2 0 0,-2 5 0 16,1-3-208-16,-2 0 176 0,0 0-176 0,-1 0 160 15,2 1-160-15,-2 1 0 0,-1-2 0 0,0 0 128 16,-1 0-128-16,1 1 0 0,-1-2 0 15,0-2-7424-15,0 3-1600 0</inkml:trace>
  <inkml:trace contextRef="#ctx0" brushRef="#br0" timeOffset="1711.2291">13026 12175 8287 0,'0'0'736'0,"0"0"-592"0,0 0-144 0,0 0 0 15,-6 0 752-15,6 0 112 0,-6-2 32 0,0-1 0 16,1 0-336-16,1 2-64 0,0-3-16 0,1 0 0 16,-1 0 16-16,2 1 0 0,2 3 0 0,-4-6 0 15,2 1-128-15,2 5-32 0,-1-4 0 0,-1-2 0 16,2 6-336-16,0-3 128 0,3-3-128 0,-2 2 0 0,0 0 0 16,1-1 0-16,2 0 0 0,0-1 0 0,0 3 0 15,3-1 128-15,1 2-128 0,-1-4 0 0,1 2 0 0,2 1 0 16,0-3 0-16,3 3 0 0,1 0 0 0,2 0 0 15,1 1 0-15,2 1-128 0,4 1 128 16,1 0 0-16,3 0 0 0,2 0 0 0,-3 0 0 0,1 0 0 16,1 1 0-16,0 1 0 15,-2-2 0-15,0 0 0 0,0 0 0 0,0-2 0 0,1 1 0 0,-1-2 0 16,1 2 0-16,0-1-128 0,-1-1 128 0,4 0 0 16,2-1 0-16,0 2 0 0,1-2 0 0,0 0 0 15,0 2 0-15,-1 0 0 0,-1 2 0 0,0 0 0 16,-1 0 0-16,1 2 0 0,-1-2 0 0,0 4 0 15,-1 0 0-15,1 0 0 0,0 2 0 0,-1-2 0 16,1 2 0-16,0-3 0 0,-1 3 0 0,1 0 0 0,-3-2 0 16,-1-2 0-16,-1 2 0 0,-1-4 0 0,0 0 0 15,0 0 0-15,-1 0 0 0,0 0 0 16,1-4 0-16,-1 2 0 0,2 1 0 0,0-2 128 0,1 0-128 0,0 0 0 16,2 1 0-16,0 1 0 0,2 1 0 0,-2-3 0 15,2 3 0-15,-3 0 0 0,0 0 0 0,-1 3 0 16,-1-2 0-16,0 1 0 0,1 1 0 0,0 0 0 15,-1 0 0-15,1-2 0 0,0 1 0 0,0 2 0 16,1-4 0-16,1 0 0 0,0 0 0 0,1 0 0 16,-1-4 0-16,2 2 0 0,-1-4 0 0,0 2 0 15,-2-2 128-15,-1 0-128 0,0-1 128 0,1-1-128 16,0 2 128-16,-1-3-128 0,-1 0 128 0,0 2-128 16,1-1 0-16,0 2 128 0,0-1-128 0,2 1 0 0,1 0 0 15,0 2 128-15,0 0-128 0,0 0 0 0,-1 2 0 16,0 0 0-16,-5 0 0 0,1 0 0 0,-1 0 0 15,-1-2 0-15,2 0 0 0,-3 1 0 0,1-1 128 0,-2-2-128 16,0 4 128-16,0-4-128 0,2 0 192 0,-1 0-16 16,0-1-16-16,1-1 0 0,-1 2-160 0,2 0 0 15,0 0 0-15,2 2 128 0,-2-2-128 0,-1 3 0 16,2-3 0-16,-2 2 128 0,-2-1-128 0,-1 2 0 16,1-3 0-16,0 2 0 0,-2 2 0 0,1-2 0 15,0 2 0-15,0 1 0 0,0 1 0 0,0 0 0 16,0 0 0-16,1 0 0 0,0 0 0 0,0 0 0 15,1 1 0-15,-1-1 0 0,4 0 0 0,-2 2 0 16,1 1 0-16,-1-2 128 0,2 1-128 0,-2 0 0 0,2-2 0 16,0 0 0-16,-1-2 0 0,-1 2 0 0,1 0 0 0,-1 0 0 15,3 2 0-15,0 0 0 0,0-2 0 16,-1 2 0-16,2-2 0 0,-1 0 0 16,3 0 0-16,3 0 0 0,0 1 0 0,1 2 0 0,1-3 0 15,-2 0 0-15,-1-3 0 0,1 2 0 0,-2-1 0 0,1-2 0 16,0 1 240-16,-1-2 16 0,0 1 0 0,2 1 0 15,0-3-256-15,1 2 0 0,1 0 0 0,1-2 0 16,2 2 192-16,-2 1-16 0,2 0 0 0,0 3 0 16,-3-3 48-16,-1 0 16 0,1 2 0 15,-2-1 0-15,-4-1-64 0,2 3-16 0,0-1 0 0,1-1 0 0,0-1 144 16,-1 2 16-16,2 1 16 0,-1-2 0 16,1 0 48-16,-3 0 0 0,1 0 0 0,-3-2 0 0,-2 2-224 0,-3-2-32 15,0 4-128-15,0-2 192 0,-2 2 0 16,-2 0 0-16,1 0 0 0,-1 0 0 0,-3 0-192 0,-1 0 144 15,-1 2-144-15,-1-2 128 0,-1 3 64 0,0-2 16 16,-2-1 0-16,1 2 0 0,-2 0-48 0,-1 0-16 16,-6-2 0-16,6 2 0 0,-1 2-144 0,-5-4 0 15,0 0 0-15,5 3 128 0,-1 2-128 0,-4-5 0 16,0 0 0-16,2 6 128 0,-2-6-400 0,1 5-96 16,-1-5-16-16,0 0-11056 0</inkml:trace>
  <inkml:trace contextRef="#ctx0" brushRef="#br0" timeOffset="3347.8632">12188 8616 11679 0,'0'0'512'0,"0"0"128"0,0 0-512 0,0 0-128 0,0 0 0 0,0 0 0 16,0 0 0-16,0 0 192 0,0 0-64 0,0 0 0 15,0 0-128-15,0 0 128 0,0 0-128 0,3 9 128 16,-3-9-128-16,4 10 0 0,-4-10 0 0,2 12 0 16,0-3 0-16,-1 2 0 0,-1-11 144 0,0 9-144 0,0 1 256 0,0-2-48 15,0 1-16-15,0-1 0 0,0 2 0 0,0 0-16 16,0-3 0-16,0 4 0 0,-1-2-48 0,-1 1 0 15,1-1 0-15,0 3 0 0,0-3 0 0,0 3 0 16,1 0 0-16,-2 0 0 0,1 0 48 0,1 1 0 16,0 1 0-16,1 2 0 0,2 3-176 0,0 2 128 15,2 5-128-15,1 1 128 0,2 4-128 0,2 6 128 16,1 2-128-16,3 2 128 0,0 3 48 0,0-1 0 16,1 5 0-16,1 1 0 0,0 2-176 0,-1-3 160 15,2 2-160-15,0-1 160 0,0-2-160 0,-1 2 128 16,-2-4-128-16,-1-2 128 0,0-3-128 0,-2-1 192 15,-2-2-192-15,-1-1 192 0,0-7 16 0,-3-4 16 16,0-1 0-16,-1-5 0 0,-2-3 320 0,-1-5 64 16,0 1 16-16,-1-5 0 0,0 2-192 0,-1-3-48 15,1-6 0-15,0 0 0 0,0 0-144 0,-1 6-48 16,1-6 0-16,0 0 0 0,-1 5-192 0,1-5 0 16,0 0 0-16,0 0 0 15,0 0-832-15,-6 2-224 0</inkml:trace>
  <inkml:trace contextRef="#ctx0" brushRef="#br0" timeOffset="4472.1538">15051 8674 11343 0,'0'0'496'0,"0"0"112"0,0 0-480 0,0 0-128 0,0 0 0 0,0 0 0 16,0 0 256-16,0 0 48 0,0 0 0 0,-6 0 0 15,6 0 224-15,-7 0 48 0,1 0 16 0,0-1 0 16,0-2 128-16,0 3 32 0,2-3 0 0,-1 0 0 16,5 3-240-16,-5-3-64 0,5 3 0 0,-5 0 0 15,5 0-304-15,-4-3-144 0,4 3 128 0,0 0-128 16,0 0 128-16,0 0-128 0,0 0 128 0,0 0-128 16,0 0 0-16,0 0 0 0,0 0 0 0,0 0 0 15,0 0 0-15,0 0 0 0,0 0 0 0,0 0 0 16,0 0 0-16,-6 4 0 0,6-4-144 0,0 0 144 15,-4 8 0-15,2-1 0 0,2-7 0 0,-1 9 0 0,1 0 0 0,1-1 0 16,0 4 0-16,3 1 0 0,0-1 176 0,2 4-16 16,1 2 0-16,0 3 0 0,3 3-160 0,-1 1 0 15,1 4-192-15,2 4 192 0,-1 1 0 16,0 2 0-16,2 1 0 0,3 4 0 0,-2 0 0 16,2-2 0-16,-1 2 0 0,2-2 0 0,-2 0 0 0,0 0 0 15,-1 0 0-15,-1-2 0 0,1-4 0 0,-2 1 0 16,0-3 0-16,-2-1 0 0,0-2 0 0,-2-2 0 15,0-1 128-15,-2-2-128 0,-1-1 192 0,-1-1-64 16,-2-3 0-16,2-3 0 0,-3 1 224 0,0-4 32 16,-1 1 16-16,0-1 0 0,0-4-208 0,1 1-32 15,-1-1-16-15,0 0 0 0,0-8-144 0,0 0 0 16,0 0 0-16,0 0 128 0,0 6-128 0,0-6 0 16,0 0 0-16,0 0 0 15,0 0-1600-15,0 0-256 0</inkml:trace>
  <inkml:trace contextRef="#ctx0" brushRef="#br0" timeOffset="5200.8748">17245 8504 10239 0,'0'0'448'0,"0"0"112"0,0 0-560 0,0 0 0 0,2 5 0 0,-2-5 0 16,3 3 432-16,-3-3-32 0,2 7 0 0,-2 2 0 0,1-3 112 15,-1 1 32-15,1-1 0 0,-1 2 0 16,0-8 64-16,0 10 16 0,-1-1 0 0,0 3 0 0,2 0-144 0,-1 0-32 16,1 3 0-16,3 3 0 0,-2 1-224 0,2 5-48 15,1 3-16-15,-1 4 0 0,4 4 32 0,-1 8 16 16,1 2 0-16,3 5 0 0,-2 4 96 0,2 0 16 15,0 1 0-15,0-1 0 0,2-1-160 0,-1-2-32 16,0-3 0-16,0-1 0 0,0-2-128 0,1-3 0 16,-1-5 144-16,-1-1-144 0,-1-3 144 0,0-3-144 15,-2-3 192-15,-1-4-192 0,1-3 160 0,-2-4-160 16,-1-1 128-16,-1-3-128 0,-2-3 0 0,-1-1-176 16,-1-2 16-16</inkml:trace>
  <inkml:trace contextRef="#ctx0" brushRef="#br0" timeOffset="5841.3622">12267 10719 24879 0,'0'0'1088'0,"0"0"256"16,0 0-1088-16,0 0-256 0,0 0 0 0,0 0 0 16,0 0-656-16,0 0-192 0,8 2-48 0,-2 2 0 0,1 2 704 0,1 0 192 0,1 6 0 0,2 1 0 15,1 2-176-15,1 9 176 0,2 3-128 0,3 3 128 16,0 7-128-16,2 2 128 0,2 7-128 0,-1 5 128 15,3 1-160-15,-1 5 160 0,1 4-192 0,0-1 192 16,2 2 0-16,0 1 0 0,2 1 128 0,1 0-128 16,1 3 128-16,-3-3-128 0,-1-1 0 0,0 1 0 0,-1-7 144 15,-2 1-144-15,-1-3 128 0,-3-3-128 16,-2-3 0-16,-3-4 0 0,1-3 0 0,-8-6-9472 16</inkml:trace>
  <inkml:trace contextRef="#ctx0" brushRef="#br0" timeOffset="6380.9953">15368 10509 21183 0,'0'0'944'0,"0"0"192"0,0 0-912 0,0 0-224 0,0 0 0 0,0 0 0 0,0 0-176 0,0 0-80 16,-2 7 0-16,-1 1-16 0,1 2 272 0,1-1 0 16,-2 0-128-16,3 4 128 0,-1 2 0 0,0 3 0 15,1-3 0-15,0 3 0 0,0 2 0 0,2 3 0 16,0 4 0-16,0 5 0 0,3 1 0 0,0 4 0 16,0 6-192-16,4 6 192 0,1 3-128 0,1 5 128 15,0 0 0-15,1 2 0 0,0 7 0 16,1-2 0-16,0 0 0 0,1-1 0 0,1 2-192 0,1 1 64 15,0 1 128-15,3-3-8768 0</inkml:trace>
  <inkml:trace contextRef="#ctx0" brushRef="#br0" timeOffset="6839.7189">17156 10497 23439 0,'0'0'1024'0,"0"0"240"0,0 0-1008 0,0 0-256 15,0 0 0-15,0 0 0 0,0 0 0 0,0 0 0 16,0 0 128-16,3 7-128 0,2 4 0 0,1 0 0 15,2 3-144-15,1 7 144 0,0 6-176 0,3 4 176 16,0 7-192-16,1 9 192 0,0 4-128 0,3 10 128 0,-1 6 0 0,0 3 0 16,1 6 0-16,-1 2 0 0,0 4 0 0,-2 2 0 15,0-1 0-15,0 2 0 0,-1-3 0 0,-2-3 0 32,1-3-1024-32,-4-7-112 0,-1-5-16 0,1-2-7824 0</inkml:trace>
  <inkml:trace contextRef="#ctx0" brushRef="#br0" timeOffset="7386.5641">12999 12940 21183 0,'0'0'1888'0,"0"0"-1504"0,0 0-384 0,0 7 0 16,1 1 0-16,1 4-192 0,1 0 32 0,1 1 0 16,4 1 160-16,0 5-160 0,4 5 160 0,3 5-160 15,6 6 160-15,4 10-128 0,5 10 128 0,6 9-128 16,6 10 128-16,2 10 0 0,0 13 0 0,3 10-6032 15,0 8-1104-15</inkml:trace>
  <inkml:trace contextRef="#ctx0" brushRef="#br0" timeOffset="7872.7955">15734 12848 18431 0,'-6'10'1632'0,"0"2"-1312"15,-1 3-320-15,2 9 0 0,4 5 384 0,2 6 16 16,4 5 0-16,4 12 0 0,4 4-400 0,4 9 0 16,3 7 0-16,3 8 0 0,3 7 0 0,2 11 0 15,2 7 0-15,0 5 0 0,3 0 0 16,1 3 0-16,2-2 0 0,-4-2 0 15</inkml:trace>
  <inkml:trace contextRef="#ctx0" brushRef="#br0" timeOffset="8424.7401">17499 12977 25791 0,'0'0'2304'0,"0"0"-1856"0,0 0-448 0,0 0 0 16,0 0 192-16,0 0-48 0,0 0-16 0,0 0 0 15,0 0 256-15,2 9 32 0,3 3 16 0,3 6 0 16,7 6 128-16,1 4 16 0,4 9 16 0,3 10 0 15,4 6-592-15,1 7 0 0,-1 7 0 0,3 5 0 16,-1 2 0-16,-1 4-208 0,-5 4 16 0,-1 0 16 31,-1-3-1872-31,4-3-368 0,33 57-80 0,-21-24 0 0</inkml:trace>
  <inkml:trace contextRef="#ctx0" brushRef="#br0" timeOffset="9737.4963">675 9551 12895 0,'-17'-7'1152'0,"10"2"-928"0,-1 2-224 0,2-3 0 15,1 0 1856-15,1 0 336 0,2 2 64 0,2 4 16 16,0 0-1888-16,0 0-384 0,0 0 0 0,0 0-160 0,0 0 160 0,0 0-128 15,6-6 128-15,-1 6-128 0,5 0 128 16,2 6-160-16,2 0 160 0,3 4-160 0,4 7 160 0,4 5-192 16,5 7 192-16,3 2-192 0,3 6 192 0,0 6-128 15,2 8 128-15,1 4-128 0,3 3 128 0,2 5 0 16,2 3 0-16,4 8-128 0,2 4 128 0,2 4 0 16,-1 3 128-16,-1 0-128 0,-1 2 0 0,-1 3 0 15,0 0 0-15,2-1-8784 16</inkml:trace>
  <inkml:trace contextRef="#ctx0" brushRef="#br0" timeOffset="10149.8823">2867 9420 13823 0,'0'0'608'0,"-11"-1"128"0,-1-5-592 16,0 2-144-16,3 0 0 0,1-2 0 15,0 3 1120-15,8 3 192 0,0 0 32 0,0 0 16 0,-7-6-1088 0,3 2-272 16,4 4 0-16,0 0 0 0,0 0 0 0,0 0 160 16,0 0-160-16,0 7 128 0,3 3-128 0,4 4 0 15,4 5-192-15,4 7 192 0,3 1-192 0,4 10 192 16,3 3-160-16,2 9 160 0,2 6 0 0,5 8-144 15,3 7 144-15,3 4 0 0,6 6 0 16,2 4 0-16,2 5 0 0,-4 3 128 0</inkml:trace>
  <inkml:trace contextRef="#ctx0" brushRef="#br0" timeOffset="25205.364">12614 10275 9215 0,'23'1'400'0,"-14"-1"96"0,2-1-496 0,1-4 0 0,0 2 0 0,-1-7 0 0,0 1 1232 0,-4-5 160 16,0-5 16-16,-1-5 16 0,-2-4-528 0,-3-8-128 15,1-6 0-15,-2-7-16 0,-1-3-496 0,-2 7-112 16,-3-1-16-16,-3-8 0 0,2-1-128 0,-1-6 0 15,-2 3 0-15,0-5 0 0,-1-1 0 16,-4-14 0-16,-2 2 0 0,0 6 0 0,1 1 0 0,-2 5 0 16,-1 0 0-16,1 1 128 0,0 4 32 0,1 4 0 15,-1 1 0-15,0 8 0 0,0 1-32 0,-1 5-128 16,0 4 192-16,0 5-64 0,0 4-128 0,1 5 0 0,1 2 0 0</inkml:trace>
  <inkml:trace contextRef="#ctx0" brushRef="#br0" timeOffset="26186.0946">15116 8425 16927 0,'-17'-6'752'0,"7"2"144"0,-2-1-704 0,-1 2-192 16,-1-1 0-16,-1 2 0 0,-1-2 320 0,0 4 16 15,-2-2 16-15,-1 2 0 0,0 2-224 0,-1 2-128 16,1 2 128-16,0 0-128 0,1 2 0 0,5-1 0 15,-3-1 0-15,1 4-128 0,-2 0 128 0,-1 0 0 16,1-1 0-16,-1 1-128 0,-1 2 128 0,-5-1 0 16,3 2 0-16,1 2 0 0,1 0 0 0,2 3-128 15,1 1 128-15,2 1-128 0,1 2 128 0,1 2 0 16,3 1 0-16,0 7-128 0,4 2 128 0,1 6-128 16,3 3 128-16,1 2-128 0,2 6 128 0,4 1-128 15,2 3 128-15,4 2-128 0,4 1 128 0,0 2 0 0,3 1 0 0,3-3-128 16,4 3 128-16,1-4-192 0,2-3 192 0,-1-4-192 15,1 1 192-15,-2-2 128 0,0-4-128 0,1-6 176 16,0 0-176-16,-1-4 0 0,-1-6-192 0,-1-1 192 16,0-9-144-16,-1-2 144 0,0-5 0 15,-2-2 0-15,1-7 0 0,-2 2 0 0,-1-7 0 0,-1-2 0 16,0-1 320-16,0-2 80 0,-2-5 16 0,0-2 0 16,-1-2 64-16,-2-5 16 0,1 0 0 0,-3-3 0 15,-1-1-112-15,-1-2 0 0,-2-4-16 0,-2 2 0 16,0-5-240-16,-2 1-128 0,-1-1 160 0,0-2-160 0,-2 2 144 15,-2-4-144-15,-2-3 128 0,0 2-128 16,-2-1 0-16,-2-3 128 0,-3-2-128 0,-2 0 0 0,-1 0 0 0,-1-2 0 16,0 0 0-16,0 3 0 15,-1-1-576-15,1 2 0 0,-1 2 0 0,1 1-8560 16</inkml:trace>
  <inkml:trace contextRef="#ctx0" brushRef="#br0" timeOffset="27072.3949">17376 8124 18431 0,'0'0'1632'0,"-6"0"-1312"0,-2 0-320 0,0 0 0 15,0 0 320-15,0 3-16 0,-2-2 0 0,1 1 0 16,-2 1-304-16,0-2 0 0,-1 1 0 0,0 2 0 16,1-2 0-16,-1 2 0 0,-1-1 0 0,0 3-144 15,0 0 144-15,-1 0 0 0,3 2 0 0,-2-1 0 16,-1 3 0-16,0 2-128 0,1 2 128 0,0 4-128 16,1 1 128-16,0 5-128 0,2 3 128 0,0 4-128 15,1 5 128-15,0 1-128 0,0 5 128 0,3 1-128 16,1 3 128-16,3 5 0 0,2 4 0 0,2 1 0 15,1 5-128-15,1 3 128 0,3-2-128 0,3 3 128 16,2-3-256-16,1 1 16 0,2-3 16 0,1 2 0 16,2-5-176-16,-1-2-48 0,4-1 0 0,-2-2 0 15,0-4-304-15,0-4-64 16,-2-3-16-16,1-4 0 0,0-6 400 0,1-4 80 0,0-3 16 0,-1-4 0 0,-2-4 336 0,1-3 0 16,-2-4 0-16,1-3 0 0,-1-3 352 0,0-3 144 15,-2-6 16-15,0 0 16 0,0-4 192 0,0-2 48 16,0-5 0-16,-1-6 0 0,0-4-384 0,-1-3-80 15,0-3-16-15,0-4 0 0,1-2-288 0,-3-4 160 16,-1-2-160-16,0-4 128 0,-2 1-128 0,-3-3 0 16,-1-2 0-16,0-1 0 0,-2-1-144 0,-3 1 144 15,-1-1-192-15,-2-2 192 16,-3 2-448-16,0 1 32 0,-3-1 0 0,-1 6-4416 16,1 3-880-16</inkml:trace>
  <inkml:trace contextRef="#ctx0" brushRef="#br0" timeOffset="37916.2537">27092 15651 7599 0,'0'0'320'0,"0"0"96"0,0 0-416 0,0 0 0 0,0 0 0 0,0 0 0 16,0 0 176-16,0 0-48 0,0 0-128 0,0 0 192 15,0 0-192-15,0 0 0 0,0 0 0 0,0 0 0 16,0 0 0-16,0 0 0 0,0 0 0 0,0 0 0 16,0 0 0-16,0 0 0 0,0 0 128 0</inkml:trace>
  <inkml:trace contextRef="#ctx0" brushRef="#br0" timeOffset="38640.8372">27111 15468 9951 0,'0'0'448'0,"0"0"80"0,0 0-528 0,0 0 0 0,0 0 0 0,0 0 0 0,0 0 416 0,0 0-32 16,0 0 0-16,0 0 0 0,0 0 16 0,0 0 0 16,0 0 0-16,0 0 0 0,0 0 0 0,0 0 0 15,0 0 0-15,0 0 0 0,0 0-144 0,-4-3-16 16,4 3-16-16,0 0 0 16,0 0 96-16,0 0 0 0,0 0 16 0,0 0 0 0,-3-3-112 0,3 3-32 15,-4-3 0-15,4 3 0 0,0 0-192 0,0 0 144 16,0 0-144-16,0 0 128 0,0 0 32 0,0 0 0 15,0 0 0-15,0 0 0 0,0 0 80 0,0 0 16 16,0 0 0-16,0 0 0 0,0 0-256 0,0 0 144 16,0 0-144-16,0 0 128 0,0 0 64 0,0 0 0 15,0 0 0-15,0 0 0 0,0 0-192 0,-3-3-176 16,3 3 48-16,0 0 0 0,0 0 128 0,0 0 0 16,0 0 128-16,0 0-128 0,0 0 0 0,0 0 0 0,0 0 0 0,0 0-128 15,0 0-112-15,0 0-16 16,0 0 0-16,0 0 0 15,0 0-256-15,0 0-48 0,0 0-16 0,0 0-4464 0,0 0-896 0</inkml:trace>
  <inkml:trace contextRef="#ctx0" brushRef="#br0" timeOffset="39842.0922">27150 15516 4607 0,'0'0'400'0,"0"0"-400"0,0 0 0 0,0 0 0 16,0 0 2224-16,0 0 352 0,0 0 80 0,0 0 16 0,0 0-1648 16,0 0-320-16,-6 1-64 0,6-1 0 15,0 0-208-15,-6 0-48 0,6 0 0 0,0 0 0 0,-6 2-384 0,6-2 128 16,-4 1-128-16,-1 2 0 0,5-3 0 0,-5 0 0 16,5 0 0-16,0 0 0 0,0 0 0 0,0 0 128 15,0 0-128-15,0 0 0 0,-5 2 256 0,5-2-48 16,0 0 0-16,0 0 0 0,0 0 64 0,0 0 16 15,0 0 0-15,0 0 0 0,0 0-96 0,0 0-32 16,0 0 0-16,0 0 0 0,0 0-160 0,0 0 160 16,0 0-160-16,0 0 160 0,0 0-160 0,0 0 192 15,0 0-192-15,0 0 192 0,0 0-192 0,0 0 192 16,0 0-192-16,-3 6 192 0,3-6-64 0,0 0-128 16,-3 6 192-16,3-6-64 0,0 0-128 0,0 0 128 15,0 0-128-15,-2 7 128 0,2-7-128 0,0 8 0 16,0-2 0-16,0 2 0 0,1 0 0 0,0-2 0 15,1 1 0-15,-1 1 0 0,1-2 0 0,0 4 0 0,0-2-144 0,0 1 144 16,0 1 0-16,2-1 0 0,0 3 0 0,-2 0 0 16,1 0 0-16,0 1 0 0,-1 1-128 0,1-1 128 15,-1-1 0-15,0 0 0 0,0-2 0 0,-1-2 0 16,0-1 208-16,-1-1 0 0,0-6 0 0,0 0 0 16,0 0 336-16,0 0 64 0,0 0 16 0,0 0 0 15,0 0-64-15,0 0-16 0,0 0 0 0,0 0 0 16,0 0-144-16,-2-4-16 0,-1-5-16 0,2-1 0 15,0-4-112-15,0-4-32 0,1-1 0 0,2-1 0 16,-1-1-224-16,2-1 0 0,-1 1 0 0,1 0 0 16,1-1 0-16,1 3 0 0,-2-2 0 0,3 1 0 15,1-2 0-15,2 4 0 0,-1-3 0 0,1 2-160 16,2 2 160-16,0 1 0 0,1 4-144 0,-2 0 144 0,0 5 0 0,1 1-176 16,-1 0 176-16,1 4-128 0,1 0-48 15,0 2 0-15,1 2 0 0,0 2 0 0,0 1 176 0,0 6-128 16,1-1 128-16,-1 3-128 0,-1 1 128 0,-1 1-128 15,-1 1 128-15,0 2-128 0,-1-3 128 0,0 3 0 16,-2-5 0-16,-1 1 0 0,0-1 0 0,-1-3 0 16,-2 0 0-16,-1-2 0 0,-2-8 256 0,0 0 96 15,0 0 16-15,0 0 0 0,0 0 176 0,0 0 32 16,5-6 16-16,-1-2 0 0,-1 0 608 0,0-1 112 16,0-6 32-16,1 2 0 15,-1-2-1888-15,1-3-368 0,1 0-80 0,-1-1-16 0,2-1 800 0,0 1 208 16,0 1 0-16,1-1 0 0,1 2 0 0,0 1-128 15,1 1 128-15,1 4 0 0,-1 2 0 0,3 3-160 16,0 2 160-16,0 2 0 0,0 2-240 0,1 2 64 0,0 4 16 16,1 2 0-16,2 2 32 0,-1 3 0 0,-1 1 0 0,2 5 0 15,-2-1 128-15,0 3-160 0,0 1 160 16,1-2-160 0,-1-1-432-16,1-1-96 0,0-1-16 0,-2-1 0 15,0-3-256-15,0 1-48 0,0-2-16 0</inkml:trace>
  <inkml:trace contextRef="#ctx0" brushRef="#br0" timeOffset="40527.3456">27983 15186 19807 0,'0'0'432'0,"0"0"80"0,0 0 32 0,0 0 32 0,0 0-576 0,0 0 0 15,0 0 0-15,0 0 0 0,0 0 512 0,0 0 0 16,0 0 0-16,-8-3 0 0,8 3 0 0,-6-1 0 16,0-1 0-16,6 2 0 0,-6 0-192 0,0-4-64 15,6 4 0-15,-6 0 0 0,6 0-256 0,-7-2 0 16,1 2 0-16,6 0-144 0,-7 0 272 0,7 0 48 16,-7 0 16-16,7 0 0 0,-6 3-64 0,1 2 0 0,1 1 0 0,0 0 0 15,1 1-128-15,1 1 0 0,0 2 0 0,1-1 0 16,0 3-144-16,1 0 144 0,1 1-192 0,0 1 192 15,0 0-160-15,2 0 160 0,-1-1-128 0,2-1 128 16,-1 2 0-16,2-3 0 0,1 0 0 0,0 0 0 16,0-1-240-16,1-3 48 0,0 1 0 0,0-2 0 0,0 0 192 15,1-2 160-15,1-1-32 0,-1-1 0 16,-1 1 48-16,0-3 0 0,0-3 0 0,-1 3 0 0,0-3-176 16,0 1 160-16,0-2-160 0,-1 2 160 15,-2-4 128-15,0 2 32 0,-1-2 0 0,-1 0 0 0,1 0 160 0,-2 0 32 16,0 0 16-16,-2-1 0 0,0 1 80 0,0-2 16 15,-1 1 0-15,1-1 0 0,-2-2-176 0,1 1-16 16,-1-2-16-16,1 1 0 0,-1-1-160 0,1 1-48 16,-1-2 0-16,0 0 0 0,2 2-208 0,0-2 176 15,-1 3-176-15,2 0 160 0,0-1-160 0,0 5 0 16,1 5 0-16,0 0 0 0,1-6 0 0,-1 6 0 16,0 0 0-16,0 0 0 0,6 0-272 0,1 2 64 15,1 2 16-15,1 1 0 0,-1 1-64 0,1 2-16 16,1 3 0-16,1-1 0 15,0 2-496-15,1-3-112 0,0 2-16 0,0-2 0 16,0 1-288-16,0-1-64 0,0 1-16 0,1 1 0 16,0-2-336-16,-6 1-64 0</inkml:trace>
  <inkml:trace contextRef="#ctx0" brushRef="#br0" timeOffset="40856.8791">28169 14763 24415 0,'-13'-8'1088'0,"5"4"208"0,1-2-1040 0,1 0-256 0,-2 0 0 0,0 1 0 0,-1-1 256 16,1 0 0-16,0 0 0 0,-2 0 0 0,2-1 80 0,0 2 16 15,-1 1 0-15,1 4 0 0,1-3-96 0,7 3-32 16,0 0 0-16,-7 0 0 0,7 0-224 15,0 0 0-15,-4 6 0 0,2 1-160 0,3 5 32 0,1 0 0 16,3 3 0-16,4 3 0 0,1 3-64 0,3 1 0 16,3 1 0-16,0 5 0 0,3 2 192 0,1 0 0 15,3 5 0-15,0 0 0 0,-1 0 0 0,1 4 128 16,-2-4-128-16,0 5 0 0,1 0-192 0,-2 1-128 16,0 0 0-16,-2 0-16 15,-1 0-1104-15,-3-2-224 0,0-2-32 0,2-2-16 16</inkml:trace>
  <inkml:trace contextRef="#ctx0" brushRef="#br0" timeOffset="41455.0646">28442 15377 5519 0,'-9'-20'240'0,"5"10"64"0,-1-2-304 0,-2-1 0 0,1-1 0 0,0-1 0 15,1-1 4000-15,-2 1 736 0,0-1 160 0,0 1 32 16,0-1-3328-16,-1 0-640 0,3 3-144 0,-1 1-32 15,0 0-448-15,1 2-80 0,3-1-32 0,-1 1 0 16,1 1-224-16,2 0 0 0,1 0 0 0,1 0-160 16,0 2 160-16,2-1 0 0,2 1 0 0,1-1-128 15,2 2-80-15,0 0-16 0,1-1 0 0,0 1 0 16,1 1 64-16,0 1 16 0,1 1 0 0,-1 0 0 16,1 3-112-16,0 0-32 0,0 0 0 0,-1 5 0 15,1-1 128-15,-1 2 32 0,3-3 0 0,-3 3 0 0,1 2-208 16,0 2-48-16,0-1 0 0,-1 1 0 15,-2 2 0-15,1 0 0 0,-2 0 0 0,0-3 0 0,-2 3 384 0,0-5 0 16,-1-1 0-16,0 0 0 0,-5-6 0 16,0 0 240-16,4 2-48 0,1-2 0 0,1 0 416 0,0-2 80 15,-1-2 16-15,0-4 0 0,-1 1-416 0,1-5-80 16,-1 0-16-16,-1 0 0 0,1-3-192 0,-1 2 144 16,1-4-144-16,-2 2 128 0,1-1-128 0,-1-1 0 15,2 1 0-15,-2 1 0 0,0 2 128 0,1-2 0 16,-1 4 0-16,-1 1 0 0,0 1-128 0,1 0 0 15,-1 3 0-15,0 3 128 0,-1 3-128 0,0 0 0 16,0 0 0-16,0 0 0 0,0 0 0 0,0 0 0 16,0 0 0-16,0 0 0 0,0 0 0 0,0 0 0 0,0 0 0 0,0 0 0 15,5 3 0-15,-5-3-224 0,4 6 48 16,0 0 16-16,0 0 160 0,-4-6 176 0,3 8-48 16,0-4 0-16,-3-4-128 0,3 6 0 0,-3-6 0 0,4 6 0 15,-4-6 0-15,0 0 0 0,0 0 0 0,0 0 128 16,0 0-128-16,0 0 0 0,3 6 0 0,-3-6 0 15,0 0 224-15,0 0-32 0,0 0-16 0,0 0 0 16,0 0 80-16,0 0 32 0,0 0 0 0,0 0 0 16,0 0-128-16,0 0-32 0,0 0 0 0,0 0 0 15,0 0-128-15,0 0 0 0,0 0 0 0,0 0 0 16,0 0-448-16,0 0-112 0,0 0-16 16,-7 0-11232-16</inkml:trace>
  <inkml:trace contextRef="#ctx0" brushRef="#br0" timeOffset="41829.7909">27948 14986 29887 0,'0'0'656'0,"0"0"144"0,0 0 32 0,0 0 0 0,-7-3-672 0,14-4-160 0,1-2 0 0,3 0 0 15,2-3 0-15,2 0 0 0,3-3-192 0,3-1 192 16,7-2-448-16,0 1 48 0,4-2 0 0,-3-8-12336 16</inkml:trace>
  <inkml:trace contextRef="#ctx0" brushRef="#br0" timeOffset="42458.6005">28905 14728 4607 0,'0'0'192'0,"0"0"64"0,0 0-256 0,0 0 0 0,0 0 0 0,-6-4 0 0,6 4 4192 0,-6 0 800 15,6 0 144-15,0 0 48 0,-7-2-3312 0,7 2-656 16,0 0-128-16,-8 0-16 0,8 0-576 0,0 0-112 16,0 0-32-16,0 0 0 0,0 0-128 0,0 0-32 15,-5 2 0-15,5-2 0 0,0 0-192 0,-5 6 0 16,1-3 0-16,3 3 0 0,0 0 0 0,1 0 0 15,1 4 0-15,0-3-160 0,3 4 32 0,-1-2 0 16,2 3 0-16,0 1 0 0,1 1 0 0,0 2 0 16,1-1 0-16,0 1 0 0,1 1 128 0,-1-1 0 15,1 2 0-15,0-3 0 16,-2 3-896-16,0-3-160 0,0-2-32 0,-2 2 0 16,1-4-192-16,0-1-64 0,0 2 0 0,2-3-7952 0</inkml:trace>
  <inkml:trace contextRef="#ctx0" brushRef="#br0" timeOffset="42656.6416">28719 14485 16575 0,'0'0'736'0,"0"0"160"0,0 0-720 0,0 0-176 0,0 0 0 0,0 0 0 0,0 0 416 16,-4-3 48-16,-1-1 16 0,5 4-5680 16,0 0-1136-16</inkml:trace>
  <inkml:trace contextRef="#ctx0" brushRef="#br0" timeOffset="42906.5193">28958 14507 14735 0,'0'0'1312'0,"6"4"-1056"16,3 4-256-16,1 0 0 0,1-1 640 0,1 4 80 15,1-2 16-15,0 3 0 0,1-2-304 0,0 1-64 16,0 2-16-16,2-1 0 0,0 4-352 0,0-1 0 16,-1 3 0-16,0-3 0 0,-1 6 0 0,1-5 0 0,-2 2 0 0,0-2 0 15,-1 1 0-15,0-1 0 0,-1 2 0 16,-1-3 0-16,1-1 0 0,-1 2 0 0,-1-3 0 0,1 1 0 15,-2-2-208-15,-1 3-16 0,1-3 0 0,-2 1 0 32,-1-3-288-32,0 0-48 0,-2-3-16 0</inkml:trace>
  <inkml:trace contextRef="#ctx0" brushRef="#br0" timeOffset="43201.5424">29224 14488 23039 0,'0'0'1024'0,"0"0"192"0,0 0-960 0,0 0-256 16,0 0 0-16,-7 3 0 0,0 3 768 0,1 0 96 16,0 0 32-16,-1 2 0 0,0 0-720 0,-1 3-176 15,3 1 0-15,-1 0 0 0,1 4 0 0,-1-1 0 16,0 6 0-16,0 3 0 0,1 1-176 0,-1 5 176 15,-1-2-128-15,0 4 128 0,1 3 0 0,0-2-128 16,0 3 128-16,0-3 0 0,0 1-144 0,2-1 144 16,1-2-160-16,1-1 160 15,0-3-656-15,-1-3-48 0,2-3 0 0,0-2 0 16,1-1-288-16,0-4-64 0,0-3-16 0</inkml:trace>
  <inkml:trace contextRef="#ctx0" brushRef="#br0" timeOffset="46753.2404">28911 15589 14447 0,'0'0'640'0,"-3"-6"128"0,2-2-608 0,-1 1-160 0,-1-1 0 0,0 0 0 0,0 3 1184 0,1-1 208 15,2 6 32-15,0 0 16 0,0 0 32 0,-4-6 16 16,1 2 0-16,3 4 0 0,-5-6-848 15,5 6-192-15,0 0-16 0,-6-2-16 0,-1-1-32 0,1 2 0 16,6 1 0-16,-7 1 0 0,-1 2-384 16,1-1 128-16,-1 2-128 0,2-2 0 15,6-2 0-15,-5 6 0 0,0 1 0 0,2-1 0 0,2 2-144 0,1 2 144 16,3 2-192-16,0 3 192 0,4 4-240 0,2 3 64 16,0 4 16-16,3 5 0 0,1-1 160 0,4 6-208 15,2 1 80-15,2 6 128 0,3 2-176 0,1 3 176 16,3 3-128-16,2 5 128 0,-1 1 0 0,1-2 0 15,1-1 0-15,-2 4 0 0,-2-3 0 0,-1 3 0 16,1 2 144-16,-2 0-144 0,-2-2 0 0,-3 0 0 16,-1-1 0-16,-1-4 0 0,-2-6 192 0,1-4-32 0,-3-6 0 15,-2-4 0-15,-1-3 320 0,-1-8 64 0,1-4 16 0,0-3 0 16,-2-3-176-16,0-2-48 0,-1-4 0 0,0-3 0 16,2 0-48-16,-1-6-16 0,2 0 0 0,0-3 0 15,0 0-272-15,1-4 0 16,1-2 0-16,0-1 0 15,2-1-592-15,-3-1-176 0,-1-1-48 0,-3 4-12304 0</inkml:trace>
  <inkml:trace contextRef="#ctx0" brushRef="#br0" timeOffset="47122.1154">29280 15291 21183 0,'0'0'944'0,"0"0"192"0,0 0-912 0,0 0-224 15,3 4 0-15,2 2 0 0,2 1 704 0,-1 4 80 16,2-1 32-16,0 7 0 0,0 2-688 0,3 2-128 0,-2 3 0 0,2 5 0 16,2 3 0-16,-1 4 0 0,0 4 0 0,1 2 0 31,0 1-1312-31,4 3-320 0,30 50-64 0,-16-28-16 0</inkml:trace>
  <inkml:trace contextRef="#ctx0" brushRef="#br0" timeOffset="47510.2205">29655 16199 16575 0,'0'0'736'0,"0"-8"160"0,0-1-720 0,0-1-176 0,1-2 0 0,1 3 0 0,1-3 928 0,-1 2 160 16,2-2 16-16,-1 3 16 0,1-3-1120 0,-2 3-160 16,-1-1-64-16,2 2-16 15,-2 0-272-15,0 4-64 0,-1 4-16 0,0 0 0 0,0 0 288 0,0 0 64 16,0 0 16-16,0 0 0 0,0 0 224 0,0 0 208 15,0 0-32-15,-2 6-16 0,-1 0 144 0,1 0 16 16,1 0 16-16,0 0 0 0,1 0-336 0,0-6 128 16,0 0-128-16,1 7 0 0,0-1 0 0,-1-6 0 15,0 0 0-15,1 6 0 0,2-1 0 0,-3-5 0 0,0 0 0 0,3 6 0 16,-3-6 0-16,5 4 0 0,0 2 0 0,-1-3 0 16,1 2 0-16,0 1 0 0,-2 1 0 0,1-1 0 15,0 0 0-15,-1 0 0 0,2 2 0 0,-2 0 0 16,1 0-128-16,-2 1 128 15,1 0-128-15,-1-2 128 16,1-1-720-16,-3-6-64 0</inkml:trace>
  <inkml:trace contextRef="#ctx0" brushRef="#br0" timeOffset="47941.3674">29707 15874 17039 0,'0'0'752'0,"0"0"160"0,0 0-720 0,1 10-192 16,-1-1 0-16,0 3 0 0,1 1 576 0,-1 4 96 15,2-2 16-15,-2 4 0 0,1-1-480 0,0 3-80 16,0 1-128-16,0 1 176 0,1-1-176 0,-2-1 0 16,0 0 0-16,1 1 0 0,0-1 0 0,-1-1 0 15,1-3 0-15,-1 1 128 0,0-6-128 0,0 0 0 16,1-1 0-16,2-1 0 0,-2-3 0 0,0 1 192 16,-1-8-192-16,0 0 192 0,0 0-416 0,0 0-80 15,0 0-16-15,0 0 0 0,0 0-64 0,0 0 0 0,0 0-16 0,0 0 0 31,0 0-16-31,0 0 0 0,0 0 0 0,0-6 0 0,0-1 288 0,-1 1 128 0,0 0-128 0,0 0 128 16,-1 1-128-16,2 5 128 0,-2-9-128 0,2 9 128 16,0 0-400-16,0 0 0 0,0 0 0 0,0 0 0 15,0 0 16-15,0 0 16 0,0 0 0 0,0 0-3664 16,0 0-720-16</inkml:trace>
  <inkml:trace contextRef="#ctx0" brushRef="#br0" timeOffset="48398.7672">29733 16057 9215 0,'0'0'816'0,"0"0"-656"0,0 0-160 0,0 0 0 16,0 0 1856-16,0 0 320 0,-6 2 80 0,6-2 16 16,-7 0-928-16,7 0-176 0,-7-2-32 0,7 2-16 15,0 0-160-15,0 0-48 0,-6-4 0 0,6 4 0 16,0 0-496-16,0 0-96 0,0 0-32 0,0 0 0 16,0 0-288-16,0 0 0 0,0 6 0 0,1 4 0 15,2-1-208-15,0 1 48 0,3 2 16 0,-1 0 0 16,1 2-80-16,0 1-16 0,0 1 0 0,0-1 0 15,1 1-688 1,0-1-144-16,0-1-16 0,1 2-5424 0,1-5-1072 0</inkml:trace>
  <inkml:trace contextRef="#ctx0" brushRef="#br0" timeOffset="48740.5519">29831 16457 18543 0,'0'0'816'0,"0"0"176"0,0 0-800 0,0 0-192 16,0 0 0-16,0 0 0 0,0 0 608 0,0 0 80 15,0 0 16-15,0 0 0 0,0 0-496 0,0 0-80 16,0 0-128-16,0 0 176 0,0 0-176 0,0 0 0 16,0 0 0-16,0 0 128 0,0 0-128 0,0 0-224 0,0 6 48 0,0-6 16 15,0 7 160-15,0-7 0 0,0 8 0 0,0-8-128 16,0 0 128-16,0 7-192 15,0-7 192-15,1 9-192 0,-1-9 192 0,0 0 0 0,0 0-144 0,3 6 144 32,-3-6-432-32,0 0-16 0,0 0 0 0,7 3 0 15,-7-3-80-15,8 5-32 0,-8-5 0 0,5 1 0 0,3-2 240 0,-8 1 64 0,7 0 0 0,-7 0 0 16,7-2 256-16,0 2-160 0,-7 0 160 0,6-3-128 16,0 0 128-16,-6 3-208 0,6-4 80 0,-6 4 128 15,5-5 0-15,-2 2 0 0,-3 3 0 0,2-6 0 16,0 0-352-16,4 2 48 0</inkml:trace>
  <inkml:trace contextRef="#ctx0" brushRef="#br0" timeOffset="49175.1745">29831 14889 21183 0,'0'0'1888'0,"0"0"-1504"0,0 0-384 0,0 0 0 15,0 0 576-15,0 0 32 0,0 0 16 0,0 0 0 16,0 0-96-16,0 0-16 0,0 0 0 0,0 0 0 15,0 0-512-15,-2 8 0 0,4 2-192 0,-1 4 48 16,1 1 144-16,2 8 0 0,-1 4 0 0,2 5 0 0,1 7-192 0,1 2 64 16,1 4 0-16,2 4-7136 15,1-3-1424-15</inkml:trace>
  <inkml:trace contextRef="#ctx0" brushRef="#br0" timeOffset="49697.4925">30098 15759 23263 0,'0'0'512'0,"0"0"96"0,-7-2 32 0,-1 2 16 0,1-2-528 0,0 0-128 0,1 2 0 0,6 0 0 16,-6 2 448-16,6-2 48 0,-6 4 16 0,0 2 0 15,2-2-368-15,0 4-144 0,2 1 128 0,-1 3-128 0,0 0 0 16,2 1 0-16,2-1 0 0,0 3 0 16,1 0-224-16,2-2 80 0,-1-1 16 0,2-3 0 15,0 1-176-15,1-2-16 0,0-5-16 0,0 1 0 16,1-2-80 0,1-4-16-16,2 1 0 0,-1-5 0 0,1 0 240 0,-1-2 64 0,1-2 0 0,-2 1 0 0,0-3 320 0,-1 0 64 15,1-1 0-15,-1 1 16 0,-1 0 96 0,-3 0 16 16,1 3 0-16,-2-3 0 0,0 2 112 0,0-1 16 15,-1 1 16-15,-1 2 0 0,0-2-208 0,0 2-32 16,0 8-16-16,-1-4 0 0,-1-2-128 0,2 6-16 16,0 0-128-16,0 0 192 0,-2-7-192 0,2 7-128 15,0 0 128-15,-1-6-208 16,1 6-560-16,-1-6-96 0,1 0-32 0,-3-2-10048 0</inkml:trace>
  <inkml:trace contextRef="#ctx0" brushRef="#br0" timeOffset="50009.0982">30347 15566 5519 0,'0'0'496'0,"0"0"-496"0,0 0 0 0,0 0 0 15,5 5 1984-15,-5-5 320 0,4 4 48 0,-4-4 16 16,0 0-1648-16,0 0-320 0,6 5-64 0,-6-5-16 16,6 3-144-16,-6-3-48 0,0 0 0 0,0 0 0 15,6 4-128-15,-1 1 0 0,-5-5 0 0,0 0 0 16,0 0 0-16,6 3-176 0,0 1 48 0,-1-2 0 15,-1 4 128-15,-4-6 0 0,6 4 128 0,-6-4-128 16,6 6 128-16,-6-6-128 0,6 3 128 0,-6-3-128 0,0 0 448 0,6 4 32 16,0-2 0-16,0-2 0 0,0 0 48 0,0-2 16 15,1-2 0-15,0 1 0 0,1-3-336 0,0 0-64 16,1-4-16-16,1 1 0 16,0 0 0-16,1 0-128 0,0-1 192 0,-1-1-64 15,1-1-128-15,0 2 128 0,-2 1-128 0,1-2 128 0,-1 1 64 0,-2 3 16 16,-1-1 0-16,-1 5 0 0,0-3-80 0,-5 6-128 15,0 0 176-15,0 0-6512 16,0 0-1280-16</inkml:trace>
  <inkml:trace contextRef="#ctx0" brushRef="#br0" timeOffset="50507.0243">30202 16160 6447 0,'0'0'576'0,"0"0"-576"0,0 0 0 0,0 0 0 16,0 0 5168-16,0 0 912 0,0 0 192 0,0 0 48 16,0 0-4832-16,0 0-960 0,0 0-192 0,0 0-32 15,6 6-304-15,0 0 0 0,1 4-176 0,0 1 176 16,0 4-320-16,0-2 64 0,-1 5 0 0,0-1 0 15,0 2-64-15,0 0 0 0,0 2 0 0,0 0 0 16,1-2 128-16,-1 1 0 0,0-1 16 0,0-1 0 16,0 0 48-16,-1-3 0 0,-1-2 0 0,0-2 0 15,0-2-416-15,-1-3-80 0,-3-6-16 16,0 0 0-16,0 0 208 0,0 0 48 0,6-6 0 0,-1 0 0 16,0-2-624-16,-2-1-112 15,1-4-32-15,-1-2 0 0,0 0 320 0,-1-3 48 0,0-1 16 0,1 1 0 0,-1 0 560 0,0-1 208 16,2 4-144-16,-2 1 144 0,2 1 224 0,0 1 128 15,-1 2 32-15,1 4 0 0,-1 0 192 0,1 1 64 16,-1 1 0-16,2-1 0 0,0 2-208 0,-5 3-48 16,5-4 0-16,-1-1 0 0,2 2-144 0,0 2-48 15,-2-4 0-15,1 1 0 0,0 1-192 0,1 0 144 16,-1-3-144-16,1 3 128 0,0-5 112 0,-1 0 16 16,0 0 0-16,-1-4 0 0,2 0-256 0,0-1 144 15,0-1-144-15,0-1 128 16,1-1-704-16,-1 1-160 0,0 1-32 0,0 3 0 15,-1 0-560-15,-1 5-112 0,0 3-32 0,-4 3 0 0</inkml:trace>
  <inkml:trace contextRef="#ctx0" brushRef="#br0" timeOffset="51305.3936">30708 14545 11055 0,'0'0'976'0,"0"0"-784"0,-6-9-192 0,-1 3 0 15,1 1 1776-15,-1-1 304 0,1 0 64 0,1 0 16 16,-1 0-1072-16,0 2-192 0,1 1-64 0,5 3 0 0,-7-4-576 0,0 2-128 16,0 2-128-16,7 0 176 0,-7 0-176 0,0 3 0 15,0 2 0-15,1 2 0 0,0 3-160 0,1 4 160 16,3-1-208-16,-2 5 80 0,3 3 0 0,0 0 0 15,1 6 0-15,1-5 0 0,2 2 128 0,5-3 0 16,0 3 0-16,3-3-128 0,0-2-80 0,1-1-16 16,1-2 0-16,0-1 0 15,2-3-432-15,0-3-96 0,1-3-16 0,0-3 0 0,1-3 496 0,-2-3 80 16,-1 0 32-16,-2-3 0 0,0-4 864 0,-2 1 192 16,-2-2 16-16,-1 2 16 0,0-4 128 0,-1 1 32 15,0-2 0-15,-2 0 0 0,-2-1-368 0,-1 0-64 16,-1 0-16-16,-1 0 0 0,-1-3-400 0,-2 3-96 15,1-3-16-15,-2 2 0 0,0 3-128 0,0-1 0 16,-1 2 0-16,0 0 0 16,1 3-704-16,-1-1-208 0,0 2-48 0,0 5-16 15,6 3-1376-15,-11 3-272 0,-13 8-48 0,6-2-16 0</inkml:trace>
  <inkml:trace contextRef="#ctx0" brushRef="#br0" timeOffset="51514.5066">30818 15265 8287 0,'0'0'736'0,"0"0"-592"0,0 0-144 0,1 9 0 0,2 0 4384 0,0 3 848 16,2 0 160-16,1 1 48 0,0 1-4432 15,1 1-880-15,1 4-128 0,1 2-8240 16,-1-2-1584-16</inkml:trace>
  <inkml:trace contextRef="#ctx0" brushRef="#br0" timeOffset="52574.1484">31115 14127 10127 0,'0'0'448'0,"0"0"96"0,0 0-544 0,0 0 0 0,0 0 0 0,0 0 0 16,0 0 2640-16,-5-6 432 0,2 0 64 0,-1-1 32 16,3-1-2400-16,0 0-464 0,1-2-112 0,3 0 0 15,1 1-400-15,1-3-80 0,-1-1-16 0,2-1 0 16,3 2-80-16,-2-1-32 0,1 2 0 0,0 2 0 0,3-3 416 0,-1 2 0 16,0 3 192-16,1 1-64 0,0 0-128 15,-1 1 0-15,1 2 0 0,0 2 0 16,-1-2 320-16,1 3 0 0,-2 4 0 0,2-2 0 15,-1 4-320-15,-1 0 0 0,1 4 0 0,-1 3 0 0,2 4 0 16,-2 1-240-16,1 4 48 0,1 1 0 0,-2 8 48 0,1 6 16 16,-1 5 0-16,1 4 0 0,-1 5 128 0,1 5 0 15,-1 9 0-15,-1 3 0 0,-1 2 0 0,1 4 0 16,0 0 0-16,1 1 0 0,-2 1 0 0,2-3 176 16,-1 3-48-16,0-3 0 0,1-3-128 0,0-4 0 15,0-2 0-15,0-3 128 0,1-3-128 0,-1-5 0 16,2-3 0-16,-3-2 0 0,0-4 0 0,-1-3 192 15,1-2-32-15,0-2 0 0,-2-4 96 0,0-5 0 16,0-1 16-16,-2-3 0 0,1-3 144 0,-1 1 32 16,0-7 0-16,0 0 0 0,-2 1 256 0,1-7 64 0,-1 3 16 0,-1-3 0 15,1-2-272-15,-1 1-48 0,0-4-16 0,-1 1 0 16,0-5 176-16,0 0 16 0,0 0 16 0,0 0 0 16,0 0-160-16,0 0-48 0,0 0 0 15,0 0 0-15,0 0-96 0,-1 4-32 0,1-4 0 0,0 0 0 16,0 0 64-16,0 0 0 0,0 0 0 0,0 0 0 15,-3 8-128-15,3-8 0 0,-3 6-16 0,-1 0 0 16,2 1-96-16,-2 2-16 0,0 2 0 0,-2 1 0 16,-2 5-128-16,-3 7 0 0,-4 5 0 0,-2 8 0 15,-5 6 0-15,-3 6-176 0,-4 8 48 0,-3 4 0 16,-2 8-1200 0,-2 4-224-16,-5 3-48 0</inkml:trace>
  <inkml:trace contextRef="#ctx0" brushRef="#br0" timeOffset="68702.8054">29998 16956 13407 0,'0'0'288'0,"0"0"64"0,0 0 16 0,0 0 16 0,0 0-384 0,0 0 0 0,-6 5 0 0,6-5 0 0,0 0 288 16,-5 3-32-16,5-3 0 0,-6 3 0 0,6-3-128 0,0 0-128 15,-6 3 192-15,6-3-192 0,0 0 400 0,-6 1-16 16,0 1-16-16,2-2 0 0,-2 3 144 0,1-3 16 15,5 0 16-15,-6 0 0 0,1 0-112 0,-1 0-32 16,6 0 0-16,0 0 0 0,-5 0-80 0,5 0-32 16,0 0 0-16,-6 0 0 0,6 0-96 0,0 0 0 15,0 0-16-15,0 0 0 0,0 0-48 0,-6 0 0 16,6 0 0-16,0 0 0 0,0 0 16 0,0 0 0 16,0 0 0-16,0 0 0 0,0 0-144 0,0 0 128 15,0 0-128-15,0 0 128 0,0 0-128 0,0 0 0 16,0 0 0-16,0 0 0 0,0 0 0 0,0 0 0 0,6-3 0 0,2 0-176 15,1 0 176-15,3-3 0 16,2 1 128-16,3-1-128 0,2 0 448 0,2 0 0 0,6-1 16 0,-2-3 0 16,-1 2-656-16,1-4-128 0,1 2-16 0,2-1-16 15,-1 1 352-15,2-2 0 0,-1 0 0 0,-1 0 0 16,1 3 0-16,-1-3 0 0,-1 3 0 0,0-3 0 16,2 2 304-16,-2 3 16 0,0-1 16 0,-1 2 0 15,0 0-32-15,-3 0-16 0,0 5 0 0,-2-2 0 16,-2 1 0-16,-1-2 0 0,-1 4 0 15,-2-2 0-15,0 1-48 0,-1 1-16 0,-1-2 0 0,-1 2 0 16,0-3-64-16,-1 2-16 0,-1 1 0 0,-2-2 0 16,-1 2-144-16,-6 0 0 0,4 0 0 15,-4 0 0-15,0 0 336 0,0 0-16 0,0 0 0 0,0 0 0 16,0 0-768-16,0 0-176 0,0 0-16 0,0 0-11440 16</inkml:trace>
  <inkml:trace contextRef="#ctx0" brushRef="#br0" timeOffset="75497.7777">25048 16979 23039 0,'0'0'2048'0,"0"0"-1648"0,0 0-400 0,0 0 0 0,0 0 800 0,0 0 80 16,0 0 16-16,0 0 0 0,0 0-720 0,0 0-176 16,0 0 0-16,0 0 0 0,0 0 176 0,0 0 0 15,-5 4 0-15,-1-2 0 0,6-2-16 0,-5 6 0 16,2 4 0-16,0-2 0 0,1-1-160 16,1 3 192-16,2 1-192 0,1 1 192 0,2 4-192 0,-1 2 0 15,3 3 0-15,2 3 0 0,1 3 0 0,3 0-176 16,1 4 176-16,2 5-128 0,2 4 128 0,1 3 0 15,4 4 0-15,0 2 0 0,-1 3 0 0,3 3 0 16,-2 2 0-16,2 1 0 0,-1 0 0 0,-2-1 0 16,-1 0 0-16,-2-2 0 0,-1-3 0 0,-1-3 0 15,0-1 0-15,-2 1 0 0,0-6 128 0,-1-4-128 16,-2 0 160-16,-2-5-160 0,1 0 256 0,-2-5-64 0,-1-1 0 16,1-7 0-16,-3 0-192 0,1-5 144 0,0-2-144 0,-1-5 128 15,0 1-128-15,-2-4 0 0,-3-6 0 16,0 0 0-1,6-4-2288-15,4-2-384 0</inkml:trace>
  <inkml:trace contextRef="#ctx0" brushRef="#br0" timeOffset="75968.1183">25689 16830 22399 0,'0'0'992'0,"0"0"208"0,0 0-960 0,0 0-240 16,0 0 0-16,0 0 0 0,0 0 0 0,3 7 128 15,1 1-128-15,-1-1 0 0,1 2 192 0,1 0-48 16,1-3-16-16,-2 3 0 0,1 0 48 0,0 0 0 15,0 1 0-15,1-1 0 0,0 3-32 0,-2-4 0 16,2 4 0-16,-1-2 0 0,1 2 32 0,0-3 0 16,0 3 0-16,1 1 0 0,-1-3-32 0,0 1 0 15,1 4 0-15,1 0 0 0,-1 1 0 0,0 4 0 16,2 1 0-16,0 4 0 0,2 2 0 0,0 7 0 0,1-1 0 16,2 6 0-16,2 4 16 0,1 2 0 15,0 1 0-15,-1 5 0 0,1 4-32 0,-1-1 0 0,2 1 0 0,-1 0 0 16,0-1-128-16,-2-2 0 0,0-3 0 15,0 0 0-15,-2-4 0 0,-1-2 160 0,-2-1-160 0,0 1 160 16,-1-4-160-16,0-3 0 0,-1-3 144 0,0-4-144 16,-1 0 128-16,-1-5-128 0,0-5 128 0,-1-4-128 15,0-3 176-15,-2 0-48 0,1-6 0 0,-1-2 0 16,-3-4-256-16,0 0-64 0,0 0-16 0,6-6 0 31,-2-1-1328-31,-2-2-272 0</inkml:trace>
  <inkml:trace contextRef="#ctx0" brushRef="#br0" timeOffset="76543.9797">26314 17371 8287 0,'0'0'368'0,"0"0"80"0,0 0-448 0,0 0 0 16,0 0 0-16,0 0 0 0,0 0 4352 0,0 0 768 15,-1-6 176-15,1-3 16 0,1-1-4544 0,4 2-928 16,1-4-176-16,1 0-48 16,3-1-560-16,2 1-112 0,-1-1-32 0,0-1-9408 0</inkml:trace>
  <inkml:trace contextRef="#ctx0" brushRef="#br0" timeOffset="77092.1745">26446 17492 22111 0,'0'0'1968'0,"0"0"-1584"0,0 0-384 15,0 0 0-15,0 0 1472 0,0 0 192 0,0 0 64 0,0 0 0 16,5-6-1344-16,1-2-256 0,2-2-128 0,3-2 128 31,2-3-832-31,0 0-160 0,1-7-32 0</inkml:trace>
  <inkml:trace contextRef="#ctx0" brushRef="#br0" timeOffset="77576.8939">26312 17182 9215 0,'0'0'816'0,"0"0"-656"0,0 0-160 0,0 0 0 15,0 0 1744-15,0 0 320 0,0 0 64 0,0 0 16 16,0 0-848-16,0 0-160 0,0 0-48 0,0 0 0 16,0 0-400-16,0 0-96 0,0 0-16 0,0 0 0 15,6-2-400-15,1-4-176 0,1 0 128 0,4-1-128 0,1-1 0 16,3-2-176-16,2-2 16 0,2 0-9968 16</inkml:trace>
  <inkml:trace contextRef="#ctx0" brushRef="#br0" timeOffset="78286.5568">26330 17092 13823 0,'0'0'1216'0,"0"0"-960"0,0 0-256 0,0 0 0 16,0 0 2832-16,0 0 528 0,0 0 96 0,0 0 32 15,0 0-2560-15,0 0-512 0,0 0-96 0,0 0-32 16,0 0-288-16,6-4 0 0,1 1 0 0,1-3 0 15,0 0-192-15,2-2-112 0,1-4-16 0,-1 2 0 16,2 1-592-16,1-3-128 0,0 2-32 16,-2 5 0-16,1-1-656 0,1 0-128 0</inkml:trace>
  <inkml:trace contextRef="#ctx0" brushRef="#br0" timeOffset="78509.8279">26418 17422 25567 0,'0'0'560'0,"0"0"112"0,0 0 32 0,0 0 16 0,0 0-576 0,0 0-144 15,6-2 0-15,1-2 0 0,1 1 0 0,2-3-144 16,0 0 144-16,2 0-208 15,1-3-768-15,0 2-160 0,0-5-16 0,4 6-16 0</inkml:trace>
  <inkml:trace contextRef="#ctx0" brushRef="#br0" timeOffset="79719.9816">26345 17052 7359 0,'0'0'656'0,"0"0"-528"16,0 0-128-16,0 0 0 0,0 0 2048 0,-5 3 384 15,5-3 80-15,-5 4 16 0,5-4-1136 0,-8 6-240 16,2-4-32-16,1 2-16 0,5-4-16 0,-8 3-16 16,8-3 0-16,-6 5 0 0,1 1-336 0,0-3-64 0,5-3-16 15,0 0 0-15,0 0-400 0,0 0-96 16,0 0-16-16,0 0 0 0,0 0-144 0,0 0 0 15,6 0 0-15,1-2 0 0,2-1 0 0,1-3 128 16,1 0-128-16,0-4 128 0,4-2-128 0,-2 3 0 16,2-3 0-16,1 2 0 0,-1 2 0 0,-2-1 0 0,1-1 0 0,-1 4 0 15,0 3 0-15,-1-2 0 0,-2 4 0 0,0 1 0 16,1 0-192-16,-1 0 48 0,-1 3 0 16,-1 1 0-1,0 2-432-15,-1 0-96 0,0 0-16 0</inkml:trace>
  <inkml:trace contextRef="#ctx0" brushRef="#br0" timeOffset="80127.0547">26470 17365 6447 0,'0'0'576'0,"0"0"-576"16,0 0 0-16,0 0 0 0,-6 0 3168 0,6 0 528 16,0 0 96-16,-6-1 32 0,6 1-2480 0,0 0-512 15,0 0-80-15,-7 1-32 0,7-1-336 0,-7 2-64 16,1 2 0-16,6-4-16 0,0 0-176 0,-5 2-128 15,5-2 144-15,0 0-144 0,0 0 144 0,0 0-144 0,0 0 128 16,0 0-128-16,0 0 400 0,5-2 0 16,2-4 0-16,1-1 0 0,2-1-224 0,0-2-48 15,3-2-128-15,1 0 192 0,-1 0-192 0,0 1 0 0,0 0 0 0,-1-1 0 16,-1 4 0-16,1-2 0 0,-1 4 0 16,1 3 0-16,-3-2 0 0,0 4 0 0,-1-2 0 15,-1 3 0-15,0 0 0 0,-1 3 0 0,0-2 0 0,1 1 0 16,-2 2-384-16,0 1 0 0,-2 1-16 0,-3-6-7104 15,3 3-1424-15</inkml:trace>
  <inkml:trace contextRef="#ctx0" brushRef="#br0" timeOffset="83853.828">26934 16839 9727 0,'0'0'432'0,"0"0"80"0,0 0-512 0,0 0 0 0,0 0 0 0,0 0 0 0,0 0 592 0,0 0 16 16,0 0 0-16,0 0 0 15,0 0 48-15,0 0 16 0,0 0 0 0,0 0 0 0,0 0 0 16,0 0 0-16,0 0 0 0,0 0 0 0,0 0-80 16,0 0-16-16,0 0 0 0,-4 7 0 0,4-7-144 0,0 0-48 15,0 0 0-15,0 0 0 0,0 0-208 0,0 0-48 16,0 0-128-16,0 0 192 0,-3 6-64 0,3-6-128 16,0 0 176-16,0 0-176 0,0 0 240 0,0 0-64 15,0 0-16-15,0 0 0 0,0 0-160 0,0 0 0 16,0 0 0-16,0 0 0 0,0 0 144 0,0 0 112 15,0 0 0-15,0 0 16 0,0 0-80 0,0 0-32 16,0 0 0-16,0 0 0 0,0 0 32 0,0 0 0 16,0-7 0-16,0 1 0 0,1-3 96 0,0-3 32 0,0 0 0 0,1 0 0 15,-2-2-144-15,1 1-32 16,0-1 0-16,0 0 0 0,-1-1-144 0,0 1 128 16,1 1-128-16,-1-3 128 0,0 2 16 0,0 1 0 0,0-1 0 15,-1 1 0-15,0 1 16 0,0 0 0 0,0 0 0 16,-1 0 0-16,0 3 80 0,1-3 16 15,-1 2 0-15,-1 1 0 0,1 1-128 16,-2 0 0-16,1 0-128 0,-1 2 192 0,1-3-192 0,-1 0 144 16,2 2-144-16,-2-2 128 0,0-2-128 0,1 2 0 0,-1-1 0 0,1-2 0 15,-1 3 176-15,1-1-48 0,-1-2-128 0,1 0 192 16,-1 3 48-16,2-3 0 0,-1 3 0 0,1 0 0 16,-2 0 16-16,2 3 0 0,0 0 0 0,-1 0 0 15,1 0-112-15,2 6-16 0,0 0 0 0,0 0 0 16,0 0-128-16,0 0 0 0,0 0 0 0,0 0 0 15,0 0 0-15,0 0-144 0,-1 8 144 0,1 4-208 16,1-2 208-16,1 5-176 0,1 1 176 0,0 4-160 0,1 1 160 16,-1 1 0-16,2 2-144 0,1 6 144 0,0-1 0 15,1 3-144-15,1-1 144 0,1 2 0 0,-1 0 0 0,0 0 0 16,1-4 0-16,-1 3 0 0,0-4 0 0,0 0 0 16,1-1 0-16,-1-1 0 0,2-3 0 0,-2-2 0 15,-1-1 0-15,0-1 0 0,0-3 0 0,0-1 0 16,-1-1 0-16,-1-1 144 0,0-1-144 0,0 0 0 15,-2-4 144-15,-1-1-144 0,1-1 0 0,-1 0 144 16,-2-6-144-16,0 0 0 0,1 6 176 0,-1-6-176 16,0 0 160-16,0 0-160 0,0 0 144 0,0 0-144 15,0 0 128-15,0 0-128 0,0 0 144 0,0 0-144 16,0 0 160-16,0 0-160 0,0 0 128 0,0 0-128 16,0 0 0-16,0 0 144 0,0 0-144 0,0 0 0 15,0 0 0-15,0 0 0 0,0 0 0 0,0 0 0 16,0 0 0-16,0 0 0 0,0 0 0 0,0 0 0 0,0 0 0 0,0 0 0 15,-3-6 0-15,3 6 0 0,0 0 0 16,-4-3 0-16,4 3 0 0,-4-4 0 0,4 4 0 0,0 0 0 16,0 0 0-16,-6 0 0 0,0 0 0 0,6 0 0 15,-7 1-144-15,1 2 144 0,6-3 0 0,-7 3 0 16,-1 0 0-16,8-3 0 0,0 0 0 0,-6 0 0 16,6 0 0-16,-5 1 0 0,5-1 0 0,-6 2 0 15,6-2 0-15,-6 0 0 0,6 0 0 0,0 0 0 16,0 0 0-16,-6 0 0 0,6 0 0 0,0 0 0 15,0 0 0-15,0 0 0 0,0 0 144 0,-7 0-144 16,7 0 0-16,0 0 0 0,0 0 0 0,0 0 0 16,0 0 0-16,0 0 0 0,0 0-224 0,0 0 80 0,0 0 144 0,0 0 0 15,0 0 0-15,0 0 0 0,0 0 0 0,0 0 0 16,0 0 0-16,3-8 0 0,2 1 0 0,0 1 0 16,1-2 0-16,1 0 0 0,1 0 0 0,-1 1 0 15,3-1 0-15,0 1 0 0,1-2 0 0,0 3 0 16,-1 0 0-16,1-1 0 0,0-1 0 0,-1 2 0 15,2 0 0-15,-1 3 0 0,0-3 0 0,-1 2 0 16,0 2 0-16,-2-2 0 0,0 4 0 0,0-2 0 16,-2-1 0-16,-2 3 0 0,-4 0 0 0,0 0 144 15,6 3-16-15,-6-3-128 0,5 3 192 0,-5-3-192 16,0 0 192-16,0 0-192 0,0 0 128 0,4 6-128 16,-4-6 0-16,0 0 0 0,0 0 0 0,0 0 0 15,0 0 0-15,0 0 0 16,0 0-1088-16,0 0-320 0</inkml:trace>
  <inkml:trace contextRef="#ctx0" brushRef="#br0" timeOffset="87854.1123">27225 16123 15663 0,'0'0'1392'0,"0"0"-1120"16,0 0-272-16,0 0 0 0,-1-8 1184 0,1 2 176 16,0 6 48-16,1-3 0 0,-1-3-864 0,-1-1-160 15,-1 1-48-15,2 6 0 0,0 0-16 0,-2-6-16 0,2 6 0 0,-3-6 0 16,-1 2 32-16,4 4 16 0,-4-5 0 0,1 4 0 16,-2-1-192-16,0-2-32 0,1 2-128 0,-3-2 192 15,1 1-48-15,-2-2-16 0,0-1 0 0,0 3 0 16,0-3-128-16,-2 0 160 0,2 0-160 0,-2-1 160 15,2 1-16-15,0 0 0 0,-1 0 0 0,1 0 0 16,0 0 32-16,-1 0 0 0,0-1 0 0,1 1 0 16,-1 0 16-16,0 1 0 0,-1 2 0 0,1-3 0 15,-1 2 144-15,1 1 48 0,-2-3 0 0,2 3 0 16,0 1-224-16,0 1-32 0,-1 1-128 0,0-3 192 16,-1 3-192-16,-1 0 0 0,1 0 0 0,-1 3 0 0,2-3 0 15,-1 1 0-15,0 1 0 0,1 1 144 0,0 3-144 16,1-3 0-16,-1 1 0 0,2-2 0 15,0 4 0-15,-1 0 0 0,1 0-144 0,0 0 144 0,-1 1 0 16,2-1 0-16,1 2 0 0,0-1 0 0,0 3-160 0,1 2 160 16,0 2-128-16,-1 1 128 0,1 1 0 0,-1-1-160 15,-1 0 160-15,0 1 0 0,1 2 0 0,-1 0 0 16,0 0 0-16,0-3 0 0,-1 3 0 0,1-3 0 16,1 3 0-16,0-3 0 0,1 3 0 0,-1-2 0 15,1-3 0-15,0-4 0 0,-1 3 0 0,3-4 0 16,-1 2 0-16,2-2 0 0,-1-1 0 0,1 2 0 15,1-3 0-15,0 1 0 0,-1 1 0 0,2 2 0 16,0-2 0-16,0-1 0 0,2 1 0 0,-1 2 0 16,0-1 0-16,1 3 0 0,1 0 0 0,-1 0 0 15,2-3-160-15,-1 3 160 0,2 1 0 0,-1 2-128 16,-1 0 128-16,1 0 0 0,0 1 0 0,1 2 0 0,0-1 0 0,1 1 0 16,0-2 0-16,0 3 0 0,-2-1 0 15,2-1 0-15,1 2 0 0,-1-1 0 0,0 0 0 16,1 1-128-16,1-4 128 0,-1 3 0 0,0-2 0 0,1 1 0 15,2-1 0-15,-1 2 0 0,2-3 0 0,-3 3 0 16,0 1 0-16,1-1 0 0,-2-3 0 0,1 3 0 16,-1 0 0-16,-1-3 176 0,1 4-48 0,2-5 0 15,-1 2-128-15,-1-1 0 0,1 1 0 0,1-1 0 16,-1 3 0-16,0 0 0 0,2-3 0 0,-2 3 0 16,0-3 0-16,1 1 0 0,-1-2 0 0,0-1 0 15,1 1 0-15,-1-3 0 0,-1 1 0 0,0 0 0 0,3 0 0 16,-1-3-176-16,1-1 48 0,-1-2 0 0,1 1 128 0,-2-1 0 15,3-2 128-15,-1 1-128 0,2-2 0 0,-1 0-192 16,1 0 32-16,0 0 0 0,1-3-32 0,1 0 0 16,0-3 0-16,1 3 0 0,0-3 0 0,0 0 0 15,1 1 0-15,-1-2 0 0,2 1 192 0,-2 0-208 16,0 0 80-16,-2-3 128 0,0 2-240 0,-1 0 80 16,1-2 16-16,0 1 0 0,0-3 144 0,0-1-192 15,0 2 192-15,0-2-192 0,0 0 192 0,-1 3 0 16,-2-3-144-16,1-1 144 0,0 1-240 0,0-2 32 15,-1 2 0-15,0-3 0 0,-2 2 208 0,0-1-144 16,-1-1 144-16,-1 2-128 0,0-2 304 0,-1 0 64 16,-3 3 16-16,2-3 0 0,0 0-256 0,-2 2 128 15,-1-5-128-15,0 3 0 0,1-3 304 0,-4 2-48 0,1-4 0 0,0 1 0 16,-1-2-112-16,-2-3-16 0,-1-3-128 0,1 0 192 16,0-1-192-16,-1 0 128 0,-1-4-128 0,-1 1 0 15,1-3 336-15,0 0-16 0,2-1-16 16,-2-2 0-16,0-2-496 0,-1 3-80 0,-2 2-32 0,2 2 0 15,-1 0 304-15,-1-1 0 0,0 3 0 0,-1 0 0 16,0 2 160-16,0 4-16 0,0 0 0 0,0 2 0 16,1 4 64-16,-1 1 16 0,1-2 0 0,0 4 0 15,2-1-48-15,-1 1-16 0,0-2 0 0,-1 5 0 16,0-1-160-16,-2 1 192 0,0-2-192 0,0 4 192 31,0-3-576-31,-1 0-96 0,0 0-32 0,1 1-7776 0,1-3-1568 16</inkml:trace>
  <inkml:trace contextRef="#ctx0" brushRef="#br0" timeOffset="91553.7753">26993 17592 17503 0,'0'0'1552'0,"-6"0"-1232"16,2-3-320-16,-1 0 0 0,5 3 976 0,-5-4 144 15,5 4 32-15,-2-5 0 0,-1 0-560 0,1 1-96 16,2 4-32-16,-3-6 0 0,1 3-32 0,2 3-16 16,0 0 0-16,-2-6 0 0,2 6 176 0,0 0 48 0,0 0 0 0,0 0 0 15,-1-4-208-15,-2-1-48 16,3 5 0-16,2-3 0 0,0-3-384 0,2 0 0 0,1 0 128 0,3-1-128 16,3-2 0-16,3 0 0 0,1-3 0 15,4 0 0-15,2-1 0 0,4-2 0 0,1-3-176 0,3-2 176 16,2 1 0-16,-2 1 0 0,1-1 0 0,0 1-128 15,-3 0-32-15,-1 1 0 0,0 3 0 0,-2 0 0 16,-4 4 160-16,-1-1 0 0,0 1 128 0,-2 4-128 16,-2 1 0-16,-1-1 0 0,-2 2 0 0,-1 2 0 15,-1 0 0-15,-2 2 0 0,-2-2 0 0,-6 2 0 16,0 0 0-16,0 0 144 0,0 0-144 0,0 0 160 16,0 0-32-16,0 0-128 0,0 0 192 0,0 0-64 15,0 0-128-15,0 0 0 0,0 0 144 16,-5 6-144-16,0 0 0 0,-1 0 0 0,0 0 0 0,0 0 0 15,-1 0 0-15,-1 1 0 0,0 1-144 0,-1-1 144 0,1 4-192 0,0-2 16 16,-2 3 16-16,0-1 0 0,-3 1 160 0,-2 0-128 16,1 2 128-16,-1-1-128 0,-1 1 128 15,1-1 0-15,-2 3 0 0,-1-1 0 0,1-1 0 0,-1-1 0 16,-1 2 0-16,0-3 0 0,0-1 0 0,1 3 0 16,0-5 160-16,3 2-160 0,0-4 336 0,4-1-16 15,0-3-16-15,1 2 0 0,3-1-48 0,7-4 0 16,0 0 0-16,0 0 0 0,0 0-256 0,0 0 0 15,4-6-176-15,2-4 176 16,3 1-656-16,4-6-32 0,4 0 0 0,2 0 0 16,2-3-32-16,1-1-16 0,-1-1 0 0,0-2 0 15,1 1-208-15,0 0-32 0,2 2-16 0,-1-2-5648 0,-2 4-1120 16</inkml:trace>
  <inkml:trace contextRef="#ctx0" brushRef="#br0" timeOffset="98413.7818">12151 10237 10127 0,'-9'0'448'0,"4"0"96"0,-1 0-544 0,-2 0 0 15,1 2 0-15,-1 1 0 0,1-2 1600 0,-1 4 192 16,-2-2 64-16,2 1 0 0,0 2-1088 0,-2 2-224 16,1 2-32-16,-1 2-16 0,2-1-112 0,1 0-32 0,0 3 0 0,1 4 0 15,0 1-96-15,0 2-32 0,1 3 0 0,0 1 0 16,1 2-224-16,-1 9 0 0,1 3-192 0,2 0 192 16,1-1-160-16,0 6 160 0,1 0-128 0,0-5 128 15,0 4-128-15,2 5 128 0,2 4-128 0,2 2 128 16,-1 1-128-16,4 3 128 0,0 3-128 0,3-1 128 15,2 3 0-15,2 4 0 0,-1-2 0 16,3 1 0-16,1 1 0 0,7 15 0 0,0-6 0 0,3-6 0 16,0-7 0-16,4-3 0 0,0-4 0 0,1-3 0 15,2-6 0-15,-1-5 0 0,-1-2 0 0,-2-5 0 16,1-6-160-16,-2-3 160 0,-3-7-192 0,1-4 192 16,-1-5 0-16,0-2 0 0,-2-4 0 0,1-2 0 15,-2-4 0-15,-1-2 0 0,-2-2 192 0,0-3-48 16,-2-1 560-16,-1-2 128 0,0-3 0 0,-3-1 16 15,0-4 0-15,-2-1 0 0,-1-3 0 0,-2-1 0 0,-2-2-288 0,-2-4-64 16,1 1-16-16,-4-6 0 0,0-4-160 0,-2-5-48 16,1-1 0-16,-5-5 0 0,-1-4-128 0,-3-2-16 15,-4 2-128-15,-1-4 192 0,-3-3-192 0,-1-5 144 16,-3-1-144-16,-3 0 128 0,0 0-128 0,-2-1 0 16,0-1 0-16,0 4 0 0,-1-2 0 0,0 1 0 15,-1 7 0-15,2 3-176 0,0 2 176 0,-2 5-128 16,1 5 128-16,2 0-128 0,0 5-160 0,0 1-32 15,0 5 0-15,1 5 0 0,0 1-32 0,1 4-16 16,1 3 0-16,1 5 0 16,2 1-1776-16,3 0-352 0</inkml:trace>
  <inkml:trace contextRef="#ctx0" brushRef="#br0" timeOffset="103432.3834">27109 17256 7359 0,'0'0'656'0,"0"0"-528"0,0 0-128 0,0 0 0 0,0 0 1552 0,0 0 288 16,0 0 48-16,0 0 16 0,-6 0-800 0,6 0-144 16,-6 2-48-16,0 1 0 0,6-3 48 0,-6 1 0 15,6-1 0-15,-6 0 0 0,0 2-64 0,1-2 0 16,-1 0 0-16,6 0 0 0,-5 1-80 0,5-1-32 16,-4 3 0-16,4-3 0 0,-5 0-384 0,5 0-80 15,0 0 0-15,0 0-16 0,0 0-144 0,0 0-32 16,0 0 0-16,0 0 0 0,0 0-128 0,2-6 0 15,4 0 0-15,4-4 0 0,4-2 0 0,6-3 0 0,6-3 0 0,5-3 0 16,5-3 0-16,1-1 0 0,2-2 0 0,1-4 0 16,1 1-400-16,-1-1 32 15,3 2 16-15,1-2 0 16,2 0-784-16,0 1-144 0,-1 3-48 0</inkml:trace>
  <inkml:trace contextRef="#ctx0" brushRef="#br0" timeOffset="127314.8645">12489 10309 6447 0,'0'0'576'0,"-7"3"-576"0,-2-2 0 0,1 1 0 0,-2 1 1344 0,2 0 144 16,-2 0 48-16,1 0 0 0,-3 1-640 0,0-2-112 16,-1 2-16-16,0-4-16 0,1 2-32 0,-1-2 0 15,0 0 0-15,0-2 0 0,0 2 0 0,0-4 0 0,1 2 0 16,0-2 0-16,1 1 128 0,2-2 32 0,0 1 0 0,1 1 0 16,1 0-512-16,0 2-112 0,7 1 0 0,-6-4-16 15,6 4-112-15,0 0 0 0,0 0-128 0,0 0 192 16,-1-6-192-16,1 6 0 0,5-4 0 0,2 1-160 15,3-2 160-15,5 4-208 0,1-2 80 0,3 0 128 16,4 0-144-16,2 2 144 0,1-4 0 0,3 2 0 31,2-3-576-31,3 0 0 0,1 0 0 0</inkml:trace>
  <inkml:trace contextRef="#ctx0" brushRef="#br0" timeOffset="127978.0497">14935 10051 17279 0,'0'0'768'15,"0"0"144"-15,-6 0-720 0,6 0-192 0,0 0 0 0,0 0 0 0,-7 0 608 0,7 0 96 16,0 0 0-16,0 0 16 0,0 0-480 0,0 0-112 16,0 0 0-16,0 0-128 0,0 0 512 0,0 0-16 15,0 0 0-15,0 0 0 0,0 0-496 0,6 1 0 0,3 1 0 0,2 2 0 16,1 1 0-16,3-2 0 0,3 0 0 0,2-2 0 16,3 1-256-16,1-2 64 15,0 1 16-15,5 2-6176 16,2-3-1248-16</inkml:trace>
  <inkml:trace contextRef="#ctx0" brushRef="#br0" timeOffset="128504.8316">16951 10025 19743 0,'0'0'880'0,"0"0"176"0,0 0-848 0,8-2-208 0,1 2 0 0,3 0 0 16,2-2 0-16,3 2 0 0,3-4 0 0,2 2-5776 15,4-4-1248-15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5T10:45:30.4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5106 6707 11279 0,'16'2'496'0,"-10"0"112"0,-6-2-480 0,38 2-128 16,25 4 0-16,-63-6 0 0</inkml:trace>
  <inkml:trace contextRef="#ctx0" brushRef="#br0">6133 8847 24991 0,'0'0'544'0,"0"0"112"0,7 2 32 0,-7-2 16 0,0 0-560 0,0 0-144 0,8 6 0 0,-1 2 0 16,-2 2 0-16,-2 0 0 0,-1 2 0 0,-1 1 0 15,2 2 0-15,0 3 0 0,1 0 0 0,0 3 0 0,1-2 160 0,-2 1-160 16,2 2 192-16,-3-5-192 15,1-1 128-15,-2 2-128 0,-1-3 0 0</inkml:trace>
  <inkml:trace contextRef="#ctx0" brushRef="#br0" timeOffset="366377.6703">6205 9177 34559 0,'0'0'768'0,"0"0"144"0,0 0 48 0,0 0 0 0,0 0-768 0,-1-3-192 0,1 3 0 0,0 0 0 0,0 0 0 0,0 0 0 16,0 0 0-16,0 0-176 15,0 0-464-15,0 0-112 0,0 0-16 0,1 7 0 0,3 1 576 0,-2 1 192 16,-2 1-144-16,0 2 144 0,0-3 0 0,-6 6 0 16,-9-6 0-16,11 6 128 0,19 3 400 0,0 0 96 15,-9 1 16-15,-2-1 0 0,-1 3-512 0,1-3-128 16,1 0 0-16,7 13 0 0,-12-31 0 0,1 15 0 16,0 3 0-16,2-5 0 0,-1 1 0 0,-2-1 0 15,-2-3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5T11:05:15.15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8542 9413 13007 0,'-12'-8'576'0,"7"4"128"0,-5-1-576 0,1-1-128 16,-1-4 0-16,-1 4 0 0,2 0 848 0,-2 0 144 0,2 0 32 0,-1 3 0 16,1-2-512-16,-1 1-112 0,1 1-16 0,-1 1 0 15,1-2-16-15,0 4-16 0,0-2 0 0,-1 2 0 16,1 0 16-16,-1 2 0 0,2-2 0 0,-1 0 0 16,-1 0-368-16,-2 2 0 0,3 0 0 0,0 0 128 15,-1 1 96-15,-1 1 32 0,3-2 0 0,-2 2 0 16,2 1-496-16,0-2-80 0,2 3-32 0,-1 0 0 15,-1 0 512-15,1 4 96 0,1-1 32 0,-1 5 0 16,0-1-288-16,0 2 0 0,0 4 0 0,0 0-144 16,1 3 144-16,-1 3-128 0,0-1 128 0,1 4-128 15,1 4 128-15,0 3 0 0,2 0 0 0,-2 2-128 16,-1 2 128-16,0 2 0 0,1 0 0 0,2 2-128 0,-1 0 128 16,2-1 0-16,1 1 0 0,-1 0 0 0,1-2 0 0,0 2 0 15,1 0 0-15,0 0 0 0,0-1 0 0,0 2 0 16,0-1 0-16,2 0-128 0,2-3 128 0,-1 3 0 15,1 2 0-15,0-2 0 0,0 2 0 0,0 0 0 16,-1 0 0-16,3 1 0 0,-1-1 0 0,0 2 0 16,0 0 0-16,-1-1 0 0,1 0 0 0,1 2 0 15,0-1 0-15,-1 0-128 0,0 2 128 0,-1-1 0 16,2 1 0-16,-1 0 0 0,0-3 0 0,-1 1 0 0,1 2 0 16,-1-3 0-16,-1 2 0 0,0-2 0 0,-1 2 128 0,0-2-128 15,1-1 0-15,-1 1 0 0,1-4 0 16,-1 1 0-16,0-3 0 0,2 2 0 15,-1-2 0-15,1 1 0 0,0 2 192 0,-1-2-16 0,2 0-16 0,0 2 0 16,-1 0-160-16,0-1 192 0,1 0-192 0,-2 1 192 16,1 2-192-16,-1-3 0 0,1-1 0 0,-1 0 0 15,1 0 128-15,-2 0-128 0,2-2 192 0,0 1-64 16,-1-4-128-16,-1 1 0 0,1 0 0 0,-1-1 0 16,1-3-160-16,-1 1-64 0,0-1-16 0,0-2 0 15,-1-1 400-15,0-5 80 0,0-1 16 0,0-1 0 16,0-4-128-16,-1-1 0 0,0-2-128 0,-1-5 192 15,2 1 0-15,-1 0-16 0,0-5 0 0,0 2 0 16,0-9 240-16,0 6 48 0,0-6 16 0,0 0 0 16,0 0-288-16,0 6-48 0,0-6-16 0,0 0 0 0,0 0-128 15,0 0 0-15,0 0 0 0,0 0 128 0,0 0 0 0,0 0-128 16,8 3 192-16,-8-3-64 0,7 0 16 0,0 0 0 16,1-3 0-16,-1 0 0 0,0-3-144 0,2 0 160 15,0-1-160-15,1 1 160 0,0-2-160 0,2-4 0 16,3 0 0-16,-1-1 0 0,1 1-224 0,1-3-32 15,-1-1 0-15,2-1 0 0,0-1-64 0,1-4-32 16,0 1 0-16,0 0 0 0,-1-1 0 0,-1 1 0 16,1 0 0-16,-1-3 0 0,1 0 112 0,0 2 32 15,-1-6 0-15,-2 5 0 0,2-2 64 0,-1 1 16 16,0 0 0-16,-1-1 0 0,-1 1 128 0,0 0 0 16,0-4 0-16,-1 1 128 0,-1-3-128 0,-1 2 0 0,0-4 0 0,-1 1-128 15,1 0 128-15,-2-1 176 0,0-2-48 16,-1-2 0-16,2 1 112 0,-2 0 16 0,-1-2 0 0,-1 0 0 15,1-2-16-15,-3 2 0 0,-1-2 0 0,0 2 0 16,-1-2 0-16,-1-2 0 0,-1 0 0 0,-2-1 0 16,1-1 16-16,-2-5 0 0,0 3 0 0,-4-1 0 15,4 0-256-15,-2-2 176 0,0-1-176 0,0 1 160 16,0-1-160-16,-1-2 128 0,1 1-128 0,-1-3 128 16,1-2-128-16,-1 1 0 0,0-1 0 15,-1 0 0-15,1-3 0 0,0 1 0 0,-1-1 0 0,1 0 0 16,0 3 0-16,0 1 0 0,-2-3 0 0,2 5 0 15,1-2 0-15,0 2 128 0,-2 0-128 0,0 3 128 16,-1 0-128-16,0 4 0 0,-1 3 0 0,0 0 0 16,-2 3 0-16,0 4 0 0,0 2 0 0,0 2 0 15,-1 2 176-15,0 1-48 0,0 3-128 0,0 2 192 16,-2 1 0-16,-2 1-16 0,0 3 0 0,2 0 0 0,-3 3-176 16,0 2 0-16,2-1 0 0,-1 0 0 15,2 3-656-15,-1-1-64 0,2 2-16 0,-2 2-7024 16,3 2-1408-16</inkml:trace>
  <inkml:trace contextRef="#ctx0" brushRef="#br0" timeOffset="553869.3415">8846 4747 14447 0,'-6'-6'320'0,"-1"-1"64"0,-1-1 0 0,0-2 32 0,-1 1-416 0,0 1 0 0,-1-2 0 0,1 2 0 0,-2 1 304 0,0 1-32 15,0 0 0-15,-3 0 0 0,1 2-32 0,-1 2-16 16,0 2 0-16,-2-1 0 0,0 1-32 0,3 1 0 15,-1 1 0-15,-2-1 0 0,-2 4 80 0,-2-1 16 16,-1-1 0-16,-3 3 0 0,0 0-288 0,-7 2 0 0,2 2 128 0,-1-1-128 16,0 3 0-16,1 4 0 15,0-1 0-15,1 3 0 0,2 0-160 0,0 3 16 0,-1 1 0 0,0 1 0 16,0 2 144-16,-1 3 0 0,2 1-144 0,-1-2 144 16,0 4 0-16,1 0 0 15,3 2-144-15,2 3 144 0,1 3 0 0,2 2-160 0,2 4 160 0,3 1-128 16,1 1 128-16,4 2 0 0,2 0 0 15,3-1 0-15,1 4 0 0,5-3-160 0,3-1 160 16,3 1 0-16,4-1-128 0,4 1 128 0,3-3 0 0,4-1 0 16,4-3-128-16,2-4 128 0,2 1 0 0,0-6 0 15,1-3 0-15,1-2 0 0,1-2 0 0,2-7 0 16,-1-1 144-16,3-6 144 0,3 0 32 0,4-5 0 16,-3-2-48-16,1-4 0 0,0-1 0 0,-1-6 0 15,0-1 16-15,-2-4 0 0,-3 1 0 0,-1-7 0 16,0 0 0-16,-1-3 0 0,-1 1 0 0,0-5 0 15,-1 1 96-15,-2-2 32 0,-2-2 0 0,-4-4 0 16,-2 0 64-16,-4-1 16 0,-2-3 0 0,-4 2 0 16,-2-4-80-16,-4-1-16 0,-2 2 0 0,-4-4 0 15,0 4-256-15,-6-1-144 0,-2 0 160 0,-3 1-160 0,-5-3 192 0,-2 2-64 16,-2 1-128-16,-3-1 192 0,-4 1-192 0,0 2 0 16,0 2 0-16,0 1-160 15,0 0-304-15,-1 4-64 0,2 3-16 0,-2-1-10400 0</inkml:trace>
  <inkml:trace contextRef="#ctx0" brushRef="#br0" timeOffset="554515.0902">8604 5812 21823 0,'0'0'960'0,"-7"-4"208"0,-1-2-928 0,-3 1-240 16,0 1 0-16,-1-1 0 0,1 2 736 0,-3 0 96 16,3 2 32-16,-4 2 0 0,1 2-864 15,-1 0 0-15,0 3 0 0,-1 2-192 16,-2 2-432-16,0-1-80 0,-1 3-32 0,1 4 0 15,-1 2 224-15,0-1 64 0,3 8 0 0,-2 1 0 0,0 3 320 0,4 6 128 16,0 2 0-16,1 4-144 0,1 4 144 0,3 2-128 16,2 3 128-16,3 4-128 0,1 1 128 0,4 5 0 15,2-5 0-15,2 4-128 0,3 0 128 0,4-1 0 16,3-1 0-16,4-1 0 0,1-2 0 0,3-5 0 16,3-1 0-16,4-6 0 0,5-2-208 0,3-10-16 0,4-2 0 0,2-5 0 31,-2-6-192-31,2-6-32 0,0-8-16 0,0-5 0 0,0-5 464 15,0-7 0-15,1-2-128 0,0-5 128 0,0-4 576 0,-1-2 176 0,-1-7 16 16,-4 1 16-16,-2-4 176 0,-3-2 48 0,-1 0 0 0,-5 0 0 16,-3 2-432-16,-3-2-96 0,-3 2-16 0,-3-2 0 15,-4 2 48-15,-4-2 0 0,-2 2 0 0,-4-2 0 16,-3 2-112-16,-4-2-16 0,-3 0 0 0,-4 0 0 16,-3-1-160-16,-3 6-32 0,-2-2-16 0,-3 3 0 15,-2 5-352-15,-4-2-64 0,-5 5-16 0,-2 1 0 31,-6 1-1360-31,2 1-288 0,-36-24-48 0,2 22-16 0</inkml:trace>
  <inkml:trace contextRef="#ctx0" brushRef="#br0" timeOffset="555099.1844">8553 6604 22799 0,'-25'-18'496'0,"12"12"96"0,-4-4 32 0,1 1 32 0,-3 1-528 0,-1 4-128 0,1 4 0 0,-2 6 0 31,0 1-992-31,0 11-224 0,-1 8-64 0,2 5 0 15,-1 8 256-15,-1 4 32 0,2 3 16 0,2 5 0 0,1 1 656 0,1 11 128 0,6 7 16 0,1 3 16 16,3 4 160-16,4 1 0 0,3 1 0 0,4 2-128 16,3 9 128-16,5-4 0 0,4-6 0 0,3-2 0 15,4-2 0-15,4 0 0 0,4-2 0 0,5-8 0 16,1-8 0-16,0-7 0 0,1-8 0 0,0-7 0 0,-1-12 0 16,0-6 176-16,0-6-48 0,0-6 0 0,0-8 656 0,-1-4 128 15,-1-4 32-15,-1-5 0 0,0-5 336 0,-2-5 80 16,1-5 16-16,-3-4 0 0,-3-3-336 0,-3-2-64 15,-4 0-16-15,-3-4 0 0,-4 1-320 0,-3-4-80 16,-4-5-16-16,-4-4 0 0,0-5-160 0,-3-1-16 16,-1 0-16-16,-3-2 0 0,-2-1-224 0,-3-5-128 15,-5-3 160-15,-3 2-160 0,-4-1-224 0,-3 6-144 16,-5 4-16-16,-1 7-16 16,-3 5-1632-16,-2 8-320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4FD9B-FEC6-4A79-AAA7-B836C3B3249A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18D1E-72C5-465F-BBE5-25245C44B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632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DD01F-0F39-4E9C-B9D1-03B83A4352F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39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DD01F-0F39-4E9C-B9D1-03B83A4352F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00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DD01F-0F39-4E9C-B9D1-03B83A4352F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1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97E6-34F0-4890-8B70-7EA76C28801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3226-21ED-4142-A4E6-0A12CCF43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0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97E6-34F0-4890-8B70-7EA76C28801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3226-21ED-4142-A4E6-0A12CCF43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80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97E6-34F0-4890-8B70-7EA76C28801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3226-21ED-4142-A4E6-0A12CCF43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3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97E6-34F0-4890-8B70-7EA76C28801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3226-21ED-4142-A4E6-0A12CCF43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97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97E6-34F0-4890-8B70-7EA76C28801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3226-21ED-4142-A4E6-0A12CCF43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95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97E6-34F0-4890-8B70-7EA76C28801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3226-21ED-4142-A4E6-0A12CCF43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04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97E6-34F0-4890-8B70-7EA76C28801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3226-21ED-4142-A4E6-0A12CCF43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77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97E6-34F0-4890-8B70-7EA76C28801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3226-21ED-4142-A4E6-0A12CCF43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54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97E6-34F0-4890-8B70-7EA76C28801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3226-21ED-4142-A4E6-0A12CCF43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35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97E6-34F0-4890-8B70-7EA76C28801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3226-21ED-4142-A4E6-0A12CCF43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64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97E6-34F0-4890-8B70-7EA76C28801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3226-21ED-4142-A4E6-0A12CCF43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40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797E6-34F0-4890-8B70-7EA76C28801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B3226-21ED-4142-A4E6-0A12CCF43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32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+mn-lt"/>
              </a:rPr>
              <a:t>A simple </a:t>
            </a:r>
            <a:r>
              <a:rPr lang="en-US" sz="4800" dirty="0">
                <a:latin typeface="+mn-lt"/>
              </a:rPr>
              <a:t>t</a:t>
            </a:r>
            <a:r>
              <a:rPr lang="en-US" sz="4800" dirty="0" smtClean="0">
                <a:latin typeface="+mn-lt"/>
              </a:rPr>
              <a:t>ransportation problem</a:t>
            </a:r>
            <a:endParaRPr lang="en-IN" sz="48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45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+mn-lt"/>
              </a:rPr>
              <a:t>A Transportation Problem</a:t>
            </a:r>
            <a:endParaRPr lang="en-IN" sz="36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9177-0E88-43A6-A055-288CB9A1782E}" type="slidenum">
              <a:rPr lang="en-IN" smtClean="0"/>
              <a:pPr/>
              <a:t>2</a:t>
            </a:fld>
            <a:endParaRPr lang="en-IN" dirty="0"/>
          </a:p>
        </p:txBody>
      </p: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2443164" y="1295400"/>
            <a:ext cx="7259637" cy="4991100"/>
            <a:chOff x="732" y="707"/>
            <a:chExt cx="4573" cy="3144"/>
          </a:xfrm>
        </p:grpSpPr>
        <p:sp>
          <p:nvSpPr>
            <p:cNvPr id="6" name="Freeform 3"/>
            <p:cNvSpPr>
              <a:spLocks/>
            </p:cNvSpPr>
            <p:nvPr/>
          </p:nvSpPr>
          <p:spPr bwMode="auto">
            <a:xfrm>
              <a:off x="1484" y="1171"/>
              <a:ext cx="616" cy="607"/>
            </a:xfrm>
            <a:custGeom>
              <a:avLst/>
              <a:gdLst>
                <a:gd name="T0" fmla="*/ 615 w 616"/>
                <a:gd name="T1" fmla="*/ 303 h 607"/>
                <a:gd name="T2" fmla="*/ 609 w 616"/>
                <a:gd name="T3" fmla="*/ 242 h 607"/>
                <a:gd name="T4" fmla="*/ 591 w 616"/>
                <a:gd name="T5" fmla="*/ 185 h 607"/>
                <a:gd name="T6" fmla="*/ 563 w 616"/>
                <a:gd name="T7" fmla="*/ 134 h 607"/>
                <a:gd name="T8" fmla="*/ 525 w 616"/>
                <a:gd name="T9" fmla="*/ 89 h 607"/>
                <a:gd name="T10" fmla="*/ 480 w 616"/>
                <a:gd name="T11" fmla="*/ 52 h 607"/>
                <a:gd name="T12" fmla="*/ 427 w 616"/>
                <a:gd name="T13" fmla="*/ 24 h 607"/>
                <a:gd name="T14" fmla="*/ 370 w 616"/>
                <a:gd name="T15" fmla="*/ 6 h 607"/>
                <a:gd name="T16" fmla="*/ 308 w 616"/>
                <a:gd name="T17" fmla="*/ 0 h 607"/>
                <a:gd name="T18" fmla="*/ 245 w 616"/>
                <a:gd name="T19" fmla="*/ 6 h 607"/>
                <a:gd name="T20" fmla="*/ 188 w 616"/>
                <a:gd name="T21" fmla="*/ 24 h 607"/>
                <a:gd name="T22" fmla="*/ 136 w 616"/>
                <a:gd name="T23" fmla="*/ 52 h 607"/>
                <a:gd name="T24" fmla="*/ 90 w 616"/>
                <a:gd name="T25" fmla="*/ 89 h 607"/>
                <a:gd name="T26" fmla="*/ 53 w 616"/>
                <a:gd name="T27" fmla="*/ 134 h 607"/>
                <a:gd name="T28" fmla="*/ 24 w 616"/>
                <a:gd name="T29" fmla="*/ 185 h 607"/>
                <a:gd name="T30" fmla="*/ 6 w 616"/>
                <a:gd name="T31" fmla="*/ 242 h 607"/>
                <a:gd name="T32" fmla="*/ 0 w 616"/>
                <a:gd name="T33" fmla="*/ 303 h 607"/>
                <a:gd name="T34" fmla="*/ 6 w 616"/>
                <a:gd name="T35" fmla="*/ 364 h 607"/>
                <a:gd name="T36" fmla="*/ 24 w 616"/>
                <a:gd name="T37" fmla="*/ 421 h 607"/>
                <a:gd name="T38" fmla="*/ 53 w 616"/>
                <a:gd name="T39" fmla="*/ 472 h 607"/>
                <a:gd name="T40" fmla="*/ 90 w 616"/>
                <a:gd name="T41" fmla="*/ 517 h 607"/>
                <a:gd name="T42" fmla="*/ 136 w 616"/>
                <a:gd name="T43" fmla="*/ 554 h 607"/>
                <a:gd name="T44" fmla="*/ 188 w 616"/>
                <a:gd name="T45" fmla="*/ 582 h 607"/>
                <a:gd name="T46" fmla="*/ 245 w 616"/>
                <a:gd name="T47" fmla="*/ 600 h 607"/>
                <a:gd name="T48" fmla="*/ 308 w 616"/>
                <a:gd name="T49" fmla="*/ 606 h 607"/>
                <a:gd name="T50" fmla="*/ 370 w 616"/>
                <a:gd name="T51" fmla="*/ 600 h 607"/>
                <a:gd name="T52" fmla="*/ 427 w 616"/>
                <a:gd name="T53" fmla="*/ 582 h 607"/>
                <a:gd name="T54" fmla="*/ 480 w 616"/>
                <a:gd name="T55" fmla="*/ 554 h 607"/>
                <a:gd name="T56" fmla="*/ 525 w 616"/>
                <a:gd name="T57" fmla="*/ 517 h 607"/>
                <a:gd name="T58" fmla="*/ 563 w 616"/>
                <a:gd name="T59" fmla="*/ 472 h 607"/>
                <a:gd name="T60" fmla="*/ 591 w 616"/>
                <a:gd name="T61" fmla="*/ 421 h 607"/>
                <a:gd name="T62" fmla="*/ 609 w 616"/>
                <a:gd name="T63" fmla="*/ 364 h 607"/>
                <a:gd name="T64" fmla="*/ 615 w 616"/>
                <a:gd name="T65" fmla="*/ 303 h 607"/>
                <a:gd name="T66" fmla="*/ 615 w 616"/>
                <a:gd name="T67" fmla="*/ 303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6" h="607">
                  <a:moveTo>
                    <a:pt x="615" y="303"/>
                  </a:moveTo>
                  <a:lnTo>
                    <a:pt x="609" y="242"/>
                  </a:lnTo>
                  <a:lnTo>
                    <a:pt x="591" y="185"/>
                  </a:lnTo>
                  <a:lnTo>
                    <a:pt x="563" y="134"/>
                  </a:lnTo>
                  <a:lnTo>
                    <a:pt x="525" y="89"/>
                  </a:lnTo>
                  <a:lnTo>
                    <a:pt x="480" y="52"/>
                  </a:lnTo>
                  <a:lnTo>
                    <a:pt x="427" y="24"/>
                  </a:lnTo>
                  <a:lnTo>
                    <a:pt x="370" y="6"/>
                  </a:lnTo>
                  <a:lnTo>
                    <a:pt x="308" y="0"/>
                  </a:lnTo>
                  <a:lnTo>
                    <a:pt x="245" y="6"/>
                  </a:lnTo>
                  <a:lnTo>
                    <a:pt x="188" y="24"/>
                  </a:lnTo>
                  <a:lnTo>
                    <a:pt x="136" y="52"/>
                  </a:lnTo>
                  <a:lnTo>
                    <a:pt x="90" y="89"/>
                  </a:lnTo>
                  <a:lnTo>
                    <a:pt x="53" y="134"/>
                  </a:lnTo>
                  <a:lnTo>
                    <a:pt x="24" y="185"/>
                  </a:lnTo>
                  <a:lnTo>
                    <a:pt x="6" y="242"/>
                  </a:lnTo>
                  <a:lnTo>
                    <a:pt x="0" y="303"/>
                  </a:lnTo>
                  <a:lnTo>
                    <a:pt x="6" y="364"/>
                  </a:lnTo>
                  <a:lnTo>
                    <a:pt x="24" y="421"/>
                  </a:lnTo>
                  <a:lnTo>
                    <a:pt x="53" y="472"/>
                  </a:lnTo>
                  <a:lnTo>
                    <a:pt x="90" y="517"/>
                  </a:lnTo>
                  <a:lnTo>
                    <a:pt x="136" y="554"/>
                  </a:lnTo>
                  <a:lnTo>
                    <a:pt x="188" y="582"/>
                  </a:lnTo>
                  <a:lnTo>
                    <a:pt x="245" y="600"/>
                  </a:lnTo>
                  <a:lnTo>
                    <a:pt x="308" y="606"/>
                  </a:lnTo>
                  <a:lnTo>
                    <a:pt x="370" y="600"/>
                  </a:lnTo>
                  <a:lnTo>
                    <a:pt x="427" y="582"/>
                  </a:lnTo>
                  <a:lnTo>
                    <a:pt x="480" y="554"/>
                  </a:lnTo>
                  <a:lnTo>
                    <a:pt x="525" y="517"/>
                  </a:lnTo>
                  <a:lnTo>
                    <a:pt x="563" y="472"/>
                  </a:lnTo>
                  <a:lnTo>
                    <a:pt x="591" y="421"/>
                  </a:lnTo>
                  <a:lnTo>
                    <a:pt x="609" y="364"/>
                  </a:lnTo>
                  <a:lnTo>
                    <a:pt x="615" y="303"/>
                  </a:lnTo>
                  <a:lnTo>
                    <a:pt x="615" y="303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503" y="1273"/>
              <a:ext cx="58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/>
                <a:t>Supplier 1</a:t>
              </a:r>
              <a:endParaRPr lang="en-US" sz="1400" b="1" dirty="0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484" y="2181"/>
              <a:ext cx="616" cy="607"/>
            </a:xfrm>
            <a:custGeom>
              <a:avLst/>
              <a:gdLst>
                <a:gd name="T0" fmla="*/ 615 w 616"/>
                <a:gd name="T1" fmla="*/ 303 h 607"/>
                <a:gd name="T2" fmla="*/ 609 w 616"/>
                <a:gd name="T3" fmla="*/ 242 h 607"/>
                <a:gd name="T4" fmla="*/ 591 w 616"/>
                <a:gd name="T5" fmla="*/ 185 h 607"/>
                <a:gd name="T6" fmla="*/ 563 w 616"/>
                <a:gd name="T7" fmla="*/ 134 h 607"/>
                <a:gd name="T8" fmla="*/ 525 w 616"/>
                <a:gd name="T9" fmla="*/ 89 h 607"/>
                <a:gd name="T10" fmla="*/ 480 w 616"/>
                <a:gd name="T11" fmla="*/ 52 h 607"/>
                <a:gd name="T12" fmla="*/ 427 w 616"/>
                <a:gd name="T13" fmla="*/ 24 h 607"/>
                <a:gd name="T14" fmla="*/ 370 w 616"/>
                <a:gd name="T15" fmla="*/ 6 h 607"/>
                <a:gd name="T16" fmla="*/ 308 w 616"/>
                <a:gd name="T17" fmla="*/ 0 h 607"/>
                <a:gd name="T18" fmla="*/ 245 w 616"/>
                <a:gd name="T19" fmla="*/ 6 h 607"/>
                <a:gd name="T20" fmla="*/ 188 w 616"/>
                <a:gd name="T21" fmla="*/ 24 h 607"/>
                <a:gd name="T22" fmla="*/ 136 w 616"/>
                <a:gd name="T23" fmla="*/ 52 h 607"/>
                <a:gd name="T24" fmla="*/ 90 w 616"/>
                <a:gd name="T25" fmla="*/ 89 h 607"/>
                <a:gd name="T26" fmla="*/ 53 w 616"/>
                <a:gd name="T27" fmla="*/ 134 h 607"/>
                <a:gd name="T28" fmla="*/ 24 w 616"/>
                <a:gd name="T29" fmla="*/ 185 h 607"/>
                <a:gd name="T30" fmla="*/ 6 w 616"/>
                <a:gd name="T31" fmla="*/ 242 h 607"/>
                <a:gd name="T32" fmla="*/ 0 w 616"/>
                <a:gd name="T33" fmla="*/ 303 h 607"/>
                <a:gd name="T34" fmla="*/ 6 w 616"/>
                <a:gd name="T35" fmla="*/ 364 h 607"/>
                <a:gd name="T36" fmla="*/ 24 w 616"/>
                <a:gd name="T37" fmla="*/ 421 h 607"/>
                <a:gd name="T38" fmla="*/ 53 w 616"/>
                <a:gd name="T39" fmla="*/ 472 h 607"/>
                <a:gd name="T40" fmla="*/ 90 w 616"/>
                <a:gd name="T41" fmla="*/ 517 h 607"/>
                <a:gd name="T42" fmla="*/ 136 w 616"/>
                <a:gd name="T43" fmla="*/ 554 h 607"/>
                <a:gd name="T44" fmla="*/ 188 w 616"/>
                <a:gd name="T45" fmla="*/ 582 h 607"/>
                <a:gd name="T46" fmla="*/ 245 w 616"/>
                <a:gd name="T47" fmla="*/ 599 h 607"/>
                <a:gd name="T48" fmla="*/ 308 w 616"/>
                <a:gd name="T49" fmla="*/ 606 h 607"/>
                <a:gd name="T50" fmla="*/ 370 w 616"/>
                <a:gd name="T51" fmla="*/ 599 h 607"/>
                <a:gd name="T52" fmla="*/ 427 w 616"/>
                <a:gd name="T53" fmla="*/ 582 h 607"/>
                <a:gd name="T54" fmla="*/ 480 w 616"/>
                <a:gd name="T55" fmla="*/ 554 h 607"/>
                <a:gd name="T56" fmla="*/ 525 w 616"/>
                <a:gd name="T57" fmla="*/ 517 h 607"/>
                <a:gd name="T58" fmla="*/ 563 w 616"/>
                <a:gd name="T59" fmla="*/ 472 h 607"/>
                <a:gd name="T60" fmla="*/ 591 w 616"/>
                <a:gd name="T61" fmla="*/ 421 h 607"/>
                <a:gd name="T62" fmla="*/ 609 w 616"/>
                <a:gd name="T63" fmla="*/ 364 h 607"/>
                <a:gd name="T64" fmla="*/ 615 w 616"/>
                <a:gd name="T65" fmla="*/ 303 h 607"/>
                <a:gd name="T66" fmla="*/ 615 w 616"/>
                <a:gd name="T67" fmla="*/ 303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6" h="607">
                  <a:moveTo>
                    <a:pt x="615" y="303"/>
                  </a:moveTo>
                  <a:lnTo>
                    <a:pt x="609" y="242"/>
                  </a:lnTo>
                  <a:lnTo>
                    <a:pt x="591" y="185"/>
                  </a:lnTo>
                  <a:lnTo>
                    <a:pt x="563" y="134"/>
                  </a:lnTo>
                  <a:lnTo>
                    <a:pt x="525" y="89"/>
                  </a:lnTo>
                  <a:lnTo>
                    <a:pt x="480" y="52"/>
                  </a:lnTo>
                  <a:lnTo>
                    <a:pt x="427" y="24"/>
                  </a:lnTo>
                  <a:lnTo>
                    <a:pt x="370" y="6"/>
                  </a:lnTo>
                  <a:lnTo>
                    <a:pt x="308" y="0"/>
                  </a:lnTo>
                  <a:lnTo>
                    <a:pt x="245" y="6"/>
                  </a:lnTo>
                  <a:lnTo>
                    <a:pt x="188" y="24"/>
                  </a:lnTo>
                  <a:lnTo>
                    <a:pt x="136" y="52"/>
                  </a:lnTo>
                  <a:lnTo>
                    <a:pt x="90" y="89"/>
                  </a:lnTo>
                  <a:lnTo>
                    <a:pt x="53" y="134"/>
                  </a:lnTo>
                  <a:lnTo>
                    <a:pt x="24" y="185"/>
                  </a:lnTo>
                  <a:lnTo>
                    <a:pt x="6" y="242"/>
                  </a:lnTo>
                  <a:lnTo>
                    <a:pt x="0" y="303"/>
                  </a:lnTo>
                  <a:lnTo>
                    <a:pt x="6" y="364"/>
                  </a:lnTo>
                  <a:lnTo>
                    <a:pt x="24" y="421"/>
                  </a:lnTo>
                  <a:lnTo>
                    <a:pt x="53" y="472"/>
                  </a:lnTo>
                  <a:lnTo>
                    <a:pt x="90" y="517"/>
                  </a:lnTo>
                  <a:lnTo>
                    <a:pt x="136" y="554"/>
                  </a:lnTo>
                  <a:lnTo>
                    <a:pt x="188" y="582"/>
                  </a:lnTo>
                  <a:lnTo>
                    <a:pt x="245" y="599"/>
                  </a:lnTo>
                  <a:lnTo>
                    <a:pt x="308" y="606"/>
                  </a:lnTo>
                  <a:lnTo>
                    <a:pt x="370" y="599"/>
                  </a:lnTo>
                  <a:lnTo>
                    <a:pt x="427" y="582"/>
                  </a:lnTo>
                  <a:lnTo>
                    <a:pt x="480" y="554"/>
                  </a:lnTo>
                  <a:lnTo>
                    <a:pt x="525" y="517"/>
                  </a:lnTo>
                  <a:lnTo>
                    <a:pt x="563" y="472"/>
                  </a:lnTo>
                  <a:lnTo>
                    <a:pt x="591" y="421"/>
                  </a:lnTo>
                  <a:lnTo>
                    <a:pt x="609" y="364"/>
                  </a:lnTo>
                  <a:lnTo>
                    <a:pt x="615" y="303"/>
                  </a:lnTo>
                  <a:lnTo>
                    <a:pt x="615" y="303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498" y="2386"/>
              <a:ext cx="58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/>
                <a:t>Supplier 2</a:t>
              </a:r>
              <a:endParaRPr lang="en-US" sz="1400" b="1" dirty="0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466" y="3243"/>
              <a:ext cx="617" cy="607"/>
            </a:xfrm>
            <a:custGeom>
              <a:avLst/>
              <a:gdLst>
                <a:gd name="T0" fmla="*/ 616 w 617"/>
                <a:gd name="T1" fmla="*/ 303 h 607"/>
                <a:gd name="T2" fmla="*/ 609 w 617"/>
                <a:gd name="T3" fmla="*/ 242 h 607"/>
                <a:gd name="T4" fmla="*/ 591 w 617"/>
                <a:gd name="T5" fmla="*/ 185 h 607"/>
                <a:gd name="T6" fmla="*/ 563 w 617"/>
                <a:gd name="T7" fmla="*/ 134 h 607"/>
                <a:gd name="T8" fmla="*/ 525 w 617"/>
                <a:gd name="T9" fmla="*/ 89 h 607"/>
                <a:gd name="T10" fmla="*/ 480 w 617"/>
                <a:gd name="T11" fmla="*/ 52 h 607"/>
                <a:gd name="T12" fmla="*/ 428 w 617"/>
                <a:gd name="T13" fmla="*/ 24 h 607"/>
                <a:gd name="T14" fmla="*/ 370 w 617"/>
                <a:gd name="T15" fmla="*/ 6 h 607"/>
                <a:gd name="T16" fmla="*/ 308 w 617"/>
                <a:gd name="T17" fmla="*/ 0 h 607"/>
                <a:gd name="T18" fmla="*/ 246 w 617"/>
                <a:gd name="T19" fmla="*/ 6 h 607"/>
                <a:gd name="T20" fmla="*/ 188 w 617"/>
                <a:gd name="T21" fmla="*/ 24 h 607"/>
                <a:gd name="T22" fmla="*/ 136 w 617"/>
                <a:gd name="T23" fmla="*/ 52 h 607"/>
                <a:gd name="T24" fmla="*/ 90 w 617"/>
                <a:gd name="T25" fmla="*/ 89 h 607"/>
                <a:gd name="T26" fmla="*/ 53 w 617"/>
                <a:gd name="T27" fmla="*/ 134 h 607"/>
                <a:gd name="T28" fmla="*/ 24 w 617"/>
                <a:gd name="T29" fmla="*/ 185 h 607"/>
                <a:gd name="T30" fmla="*/ 6 w 617"/>
                <a:gd name="T31" fmla="*/ 242 h 607"/>
                <a:gd name="T32" fmla="*/ 0 w 617"/>
                <a:gd name="T33" fmla="*/ 303 h 607"/>
                <a:gd name="T34" fmla="*/ 6 w 617"/>
                <a:gd name="T35" fmla="*/ 364 h 607"/>
                <a:gd name="T36" fmla="*/ 24 w 617"/>
                <a:gd name="T37" fmla="*/ 421 h 607"/>
                <a:gd name="T38" fmla="*/ 53 w 617"/>
                <a:gd name="T39" fmla="*/ 472 h 607"/>
                <a:gd name="T40" fmla="*/ 90 w 617"/>
                <a:gd name="T41" fmla="*/ 517 h 607"/>
                <a:gd name="T42" fmla="*/ 136 w 617"/>
                <a:gd name="T43" fmla="*/ 554 h 607"/>
                <a:gd name="T44" fmla="*/ 188 w 617"/>
                <a:gd name="T45" fmla="*/ 582 h 607"/>
                <a:gd name="T46" fmla="*/ 246 w 617"/>
                <a:gd name="T47" fmla="*/ 600 h 607"/>
                <a:gd name="T48" fmla="*/ 308 w 617"/>
                <a:gd name="T49" fmla="*/ 606 h 607"/>
                <a:gd name="T50" fmla="*/ 370 w 617"/>
                <a:gd name="T51" fmla="*/ 600 h 607"/>
                <a:gd name="T52" fmla="*/ 428 w 617"/>
                <a:gd name="T53" fmla="*/ 582 h 607"/>
                <a:gd name="T54" fmla="*/ 480 w 617"/>
                <a:gd name="T55" fmla="*/ 554 h 607"/>
                <a:gd name="T56" fmla="*/ 525 w 617"/>
                <a:gd name="T57" fmla="*/ 517 h 607"/>
                <a:gd name="T58" fmla="*/ 563 w 617"/>
                <a:gd name="T59" fmla="*/ 472 h 607"/>
                <a:gd name="T60" fmla="*/ 591 w 617"/>
                <a:gd name="T61" fmla="*/ 421 h 607"/>
                <a:gd name="T62" fmla="*/ 609 w 617"/>
                <a:gd name="T63" fmla="*/ 364 h 607"/>
                <a:gd name="T64" fmla="*/ 616 w 617"/>
                <a:gd name="T65" fmla="*/ 303 h 607"/>
                <a:gd name="T66" fmla="*/ 616 w 617"/>
                <a:gd name="T67" fmla="*/ 303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7" h="607">
                  <a:moveTo>
                    <a:pt x="616" y="303"/>
                  </a:moveTo>
                  <a:lnTo>
                    <a:pt x="609" y="242"/>
                  </a:lnTo>
                  <a:lnTo>
                    <a:pt x="591" y="185"/>
                  </a:lnTo>
                  <a:lnTo>
                    <a:pt x="563" y="134"/>
                  </a:lnTo>
                  <a:lnTo>
                    <a:pt x="525" y="89"/>
                  </a:lnTo>
                  <a:lnTo>
                    <a:pt x="480" y="52"/>
                  </a:lnTo>
                  <a:lnTo>
                    <a:pt x="428" y="24"/>
                  </a:lnTo>
                  <a:lnTo>
                    <a:pt x="370" y="6"/>
                  </a:lnTo>
                  <a:lnTo>
                    <a:pt x="308" y="0"/>
                  </a:lnTo>
                  <a:lnTo>
                    <a:pt x="246" y="6"/>
                  </a:lnTo>
                  <a:lnTo>
                    <a:pt x="188" y="24"/>
                  </a:lnTo>
                  <a:lnTo>
                    <a:pt x="136" y="52"/>
                  </a:lnTo>
                  <a:lnTo>
                    <a:pt x="90" y="89"/>
                  </a:lnTo>
                  <a:lnTo>
                    <a:pt x="53" y="134"/>
                  </a:lnTo>
                  <a:lnTo>
                    <a:pt x="24" y="185"/>
                  </a:lnTo>
                  <a:lnTo>
                    <a:pt x="6" y="242"/>
                  </a:lnTo>
                  <a:lnTo>
                    <a:pt x="0" y="303"/>
                  </a:lnTo>
                  <a:lnTo>
                    <a:pt x="6" y="364"/>
                  </a:lnTo>
                  <a:lnTo>
                    <a:pt x="24" y="421"/>
                  </a:lnTo>
                  <a:lnTo>
                    <a:pt x="53" y="472"/>
                  </a:lnTo>
                  <a:lnTo>
                    <a:pt x="90" y="517"/>
                  </a:lnTo>
                  <a:lnTo>
                    <a:pt x="136" y="554"/>
                  </a:lnTo>
                  <a:lnTo>
                    <a:pt x="188" y="582"/>
                  </a:lnTo>
                  <a:lnTo>
                    <a:pt x="246" y="600"/>
                  </a:lnTo>
                  <a:lnTo>
                    <a:pt x="308" y="606"/>
                  </a:lnTo>
                  <a:lnTo>
                    <a:pt x="370" y="600"/>
                  </a:lnTo>
                  <a:lnTo>
                    <a:pt x="428" y="582"/>
                  </a:lnTo>
                  <a:lnTo>
                    <a:pt x="480" y="554"/>
                  </a:lnTo>
                  <a:lnTo>
                    <a:pt x="525" y="517"/>
                  </a:lnTo>
                  <a:lnTo>
                    <a:pt x="563" y="472"/>
                  </a:lnTo>
                  <a:lnTo>
                    <a:pt x="591" y="421"/>
                  </a:lnTo>
                  <a:lnTo>
                    <a:pt x="609" y="364"/>
                  </a:lnTo>
                  <a:lnTo>
                    <a:pt x="616" y="303"/>
                  </a:lnTo>
                  <a:lnTo>
                    <a:pt x="616" y="303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511" y="3453"/>
              <a:ext cx="523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 b="1" dirty="0" smtClean="0"/>
                <a:t>Supplier 3</a:t>
              </a:r>
              <a:endParaRPr lang="en-US" sz="1300" b="1" dirty="0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3999" y="1172"/>
              <a:ext cx="616" cy="606"/>
            </a:xfrm>
            <a:custGeom>
              <a:avLst/>
              <a:gdLst>
                <a:gd name="T0" fmla="*/ 615 w 616"/>
                <a:gd name="T1" fmla="*/ 303 h 606"/>
                <a:gd name="T2" fmla="*/ 609 w 616"/>
                <a:gd name="T3" fmla="*/ 241 h 606"/>
                <a:gd name="T4" fmla="*/ 591 w 616"/>
                <a:gd name="T5" fmla="*/ 184 h 606"/>
                <a:gd name="T6" fmla="*/ 562 w 616"/>
                <a:gd name="T7" fmla="*/ 133 h 606"/>
                <a:gd name="T8" fmla="*/ 525 w 616"/>
                <a:gd name="T9" fmla="*/ 88 h 606"/>
                <a:gd name="T10" fmla="*/ 479 w 616"/>
                <a:gd name="T11" fmla="*/ 51 h 606"/>
                <a:gd name="T12" fmla="*/ 427 w 616"/>
                <a:gd name="T13" fmla="*/ 23 h 606"/>
                <a:gd name="T14" fmla="*/ 369 w 616"/>
                <a:gd name="T15" fmla="*/ 6 h 606"/>
                <a:gd name="T16" fmla="*/ 308 w 616"/>
                <a:gd name="T17" fmla="*/ 0 h 606"/>
                <a:gd name="T18" fmla="*/ 245 w 616"/>
                <a:gd name="T19" fmla="*/ 6 h 606"/>
                <a:gd name="T20" fmla="*/ 188 w 616"/>
                <a:gd name="T21" fmla="*/ 23 h 606"/>
                <a:gd name="T22" fmla="*/ 135 w 616"/>
                <a:gd name="T23" fmla="*/ 51 h 606"/>
                <a:gd name="T24" fmla="*/ 90 w 616"/>
                <a:gd name="T25" fmla="*/ 88 h 606"/>
                <a:gd name="T26" fmla="*/ 52 w 616"/>
                <a:gd name="T27" fmla="*/ 133 h 606"/>
                <a:gd name="T28" fmla="*/ 24 w 616"/>
                <a:gd name="T29" fmla="*/ 184 h 606"/>
                <a:gd name="T30" fmla="*/ 6 w 616"/>
                <a:gd name="T31" fmla="*/ 241 h 606"/>
                <a:gd name="T32" fmla="*/ 0 w 616"/>
                <a:gd name="T33" fmla="*/ 303 h 606"/>
                <a:gd name="T34" fmla="*/ 6 w 616"/>
                <a:gd name="T35" fmla="*/ 363 h 606"/>
                <a:gd name="T36" fmla="*/ 24 w 616"/>
                <a:gd name="T37" fmla="*/ 420 h 606"/>
                <a:gd name="T38" fmla="*/ 52 w 616"/>
                <a:gd name="T39" fmla="*/ 472 h 606"/>
                <a:gd name="T40" fmla="*/ 90 w 616"/>
                <a:gd name="T41" fmla="*/ 517 h 606"/>
                <a:gd name="T42" fmla="*/ 135 w 616"/>
                <a:gd name="T43" fmla="*/ 553 h 606"/>
                <a:gd name="T44" fmla="*/ 188 w 616"/>
                <a:gd name="T45" fmla="*/ 581 h 606"/>
                <a:gd name="T46" fmla="*/ 245 w 616"/>
                <a:gd name="T47" fmla="*/ 599 h 606"/>
                <a:gd name="T48" fmla="*/ 308 w 616"/>
                <a:gd name="T49" fmla="*/ 605 h 606"/>
                <a:gd name="T50" fmla="*/ 369 w 616"/>
                <a:gd name="T51" fmla="*/ 599 h 606"/>
                <a:gd name="T52" fmla="*/ 427 w 616"/>
                <a:gd name="T53" fmla="*/ 581 h 606"/>
                <a:gd name="T54" fmla="*/ 479 w 616"/>
                <a:gd name="T55" fmla="*/ 553 h 606"/>
                <a:gd name="T56" fmla="*/ 525 w 616"/>
                <a:gd name="T57" fmla="*/ 517 h 606"/>
                <a:gd name="T58" fmla="*/ 562 w 616"/>
                <a:gd name="T59" fmla="*/ 472 h 606"/>
                <a:gd name="T60" fmla="*/ 591 w 616"/>
                <a:gd name="T61" fmla="*/ 420 h 606"/>
                <a:gd name="T62" fmla="*/ 609 w 616"/>
                <a:gd name="T63" fmla="*/ 363 h 606"/>
                <a:gd name="T64" fmla="*/ 615 w 616"/>
                <a:gd name="T65" fmla="*/ 303 h 606"/>
                <a:gd name="T66" fmla="*/ 615 w 616"/>
                <a:gd name="T67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6" h="606">
                  <a:moveTo>
                    <a:pt x="615" y="303"/>
                  </a:moveTo>
                  <a:lnTo>
                    <a:pt x="609" y="241"/>
                  </a:lnTo>
                  <a:lnTo>
                    <a:pt x="591" y="184"/>
                  </a:lnTo>
                  <a:lnTo>
                    <a:pt x="562" y="133"/>
                  </a:lnTo>
                  <a:lnTo>
                    <a:pt x="525" y="88"/>
                  </a:lnTo>
                  <a:lnTo>
                    <a:pt x="479" y="51"/>
                  </a:lnTo>
                  <a:lnTo>
                    <a:pt x="427" y="23"/>
                  </a:lnTo>
                  <a:lnTo>
                    <a:pt x="369" y="6"/>
                  </a:lnTo>
                  <a:lnTo>
                    <a:pt x="308" y="0"/>
                  </a:lnTo>
                  <a:lnTo>
                    <a:pt x="245" y="6"/>
                  </a:lnTo>
                  <a:lnTo>
                    <a:pt x="188" y="23"/>
                  </a:lnTo>
                  <a:lnTo>
                    <a:pt x="135" y="51"/>
                  </a:lnTo>
                  <a:lnTo>
                    <a:pt x="90" y="88"/>
                  </a:lnTo>
                  <a:lnTo>
                    <a:pt x="52" y="133"/>
                  </a:lnTo>
                  <a:lnTo>
                    <a:pt x="24" y="184"/>
                  </a:lnTo>
                  <a:lnTo>
                    <a:pt x="6" y="241"/>
                  </a:lnTo>
                  <a:lnTo>
                    <a:pt x="0" y="303"/>
                  </a:lnTo>
                  <a:lnTo>
                    <a:pt x="6" y="363"/>
                  </a:lnTo>
                  <a:lnTo>
                    <a:pt x="24" y="420"/>
                  </a:lnTo>
                  <a:lnTo>
                    <a:pt x="52" y="472"/>
                  </a:lnTo>
                  <a:lnTo>
                    <a:pt x="90" y="517"/>
                  </a:lnTo>
                  <a:lnTo>
                    <a:pt x="135" y="553"/>
                  </a:lnTo>
                  <a:lnTo>
                    <a:pt x="188" y="581"/>
                  </a:lnTo>
                  <a:lnTo>
                    <a:pt x="245" y="599"/>
                  </a:lnTo>
                  <a:lnTo>
                    <a:pt x="308" y="605"/>
                  </a:lnTo>
                  <a:lnTo>
                    <a:pt x="369" y="599"/>
                  </a:lnTo>
                  <a:lnTo>
                    <a:pt x="427" y="581"/>
                  </a:lnTo>
                  <a:lnTo>
                    <a:pt x="479" y="553"/>
                  </a:lnTo>
                  <a:lnTo>
                    <a:pt x="525" y="517"/>
                  </a:lnTo>
                  <a:lnTo>
                    <a:pt x="562" y="472"/>
                  </a:lnTo>
                  <a:lnTo>
                    <a:pt x="591" y="420"/>
                  </a:lnTo>
                  <a:lnTo>
                    <a:pt x="609" y="363"/>
                  </a:lnTo>
                  <a:lnTo>
                    <a:pt x="615" y="303"/>
                  </a:lnTo>
                  <a:lnTo>
                    <a:pt x="615" y="303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101" y="1279"/>
              <a:ext cx="37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/>
                <a:t>Site 4</a:t>
              </a:r>
              <a:endParaRPr lang="en-US" sz="1400" b="1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999" y="2181"/>
              <a:ext cx="616" cy="607"/>
            </a:xfrm>
            <a:custGeom>
              <a:avLst/>
              <a:gdLst>
                <a:gd name="T0" fmla="*/ 615 w 616"/>
                <a:gd name="T1" fmla="*/ 303 h 607"/>
                <a:gd name="T2" fmla="*/ 609 w 616"/>
                <a:gd name="T3" fmla="*/ 242 h 607"/>
                <a:gd name="T4" fmla="*/ 591 w 616"/>
                <a:gd name="T5" fmla="*/ 185 h 607"/>
                <a:gd name="T6" fmla="*/ 562 w 616"/>
                <a:gd name="T7" fmla="*/ 134 h 607"/>
                <a:gd name="T8" fmla="*/ 525 w 616"/>
                <a:gd name="T9" fmla="*/ 89 h 607"/>
                <a:gd name="T10" fmla="*/ 479 w 616"/>
                <a:gd name="T11" fmla="*/ 52 h 607"/>
                <a:gd name="T12" fmla="*/ 427 w 616"/>
                <a:gd name="T13" fmla="*/ 24 h 607"/>
                <a:gd name="T14" fmla="*/ 369 w 616"/>
                <a:gd name="T15" fmla="*/ 6 h 607"/>
                <a:gd name="T16" fmla="*/ 308 w 616"/>
                <a:gd name="T17" fmla="*/ 0 h 607"/>
                <a:gd name="T18" fmla="*/ 245 w 616"/>
                <a:gd name="T19" fmla="*/ 6 h 607"/>
                <a:gd name="T20" fmla="*/ 188 w 616"/>
                <a:gd name="T21" fmla="*/ 24 h 607"/>
                <a:gd name="T22" fmla="*/ 135 w 616"/>
                <a:gd name="T23" fmla="*/ 52 h 607"/>
                <a:gd name="T24" fmla="*/ 90 w 616"/>
                <a:gd name="T25" fmla="*/ 89 h 607"/>
                <a:gd name="T26" fmla="*/ 52 w 616"/>
                <a:gd name="T27" fmla="*/ 134 h 607"/>
                <a:gd name="T28" fmla="*/ 24 w 616"/>
                <a:gd name="T29" fmla="*/ 185 h 607"/>
                <a:gd name="T30" fmla="*/ 6 w 616"/>
                <a:gd name="T31" fmla="*/ 242 h 607"/>
                <a:gd name="T32" fmla="*/ 0 w 616"/>
                <a:gd name="T33" fmla="*/ 303 h 607"/>
                <a:gd name="T34" fmla="*/ 6 w 616"/>
                <a:gd name="T35" fmla="*/ 364 h 607"/>
                <a:gd name="T36" fmla="*/ 24 w 616"/>
                <a:gd name="T37" fmla="*/ 421 h 607"/>
                <a:gd name="T38" fmla="*/ 52 w 616"/>
                <a:gd name="T39" fmla="*/ 472 h 607"/>
                <a:gd name="T40" fmla="*/ 90 w 616"/>
                <a:gd name="T41" fmla="*/ 517 h 607"/>
                <a:gd name="T42" fmla="*/ 135 w 616"/>
                <a:gd name="T43" fmla="*/ 554 h 607"/>
                <a:gd name="T44" fmla="*/ 188 w 616"/>
                <a:gd name="T45" fmla="*/ 582 h 607"/>
                <a:gd name="T46" fmla="*/ 245 w 616"/>
                <a:gd name="T47" fmla="*/ 600 h 607"/>
                <a:gd name="T48" fmla="*/ 308 w 616"/>
                <a:gd name="T49" fmla="*/ 606 h 607"/>
                <a:gd name="T50" fmla="*/ 369 w 616"/>
                <a:gd name="T51" fmla="*/ 600 h 607"/>
                <a:gd name="T52" fmla="*/ 427 w 616"/>
                <a:gd name="T53" fmla="*/ 582 h 607"/>
                <a:gd name="T54" fmla="*/ 479 w 616"/>
                <a:gd name="T55" fmla="*/ 554 h 607"/>
                <a:gd name="T56" fmla="*/ 525 w 616"/>
                <a:gd name="T57" fmla="*/ 517 h 607"/>
                <a:gd name="T58" fmla="*/ 562 w 616"/>
                <a:gd name="T59" fmla="*/ 472 h 607"/>
                <a:gd name="T60" fmla="*/ 591 w 616"/>
                <a:gd name="T61" fmla="*/ 421 h 607"/>
                <a:gd name="T62" fmla="*/ 609 w 616"/>
                <a:gd name="T63" fmla="*/ 364 h 607"/>
                <a:gd name="T64" fmla="*/ 615 w 616"/>
                <a:gd name="T65" fmla="*/ 303 h 607"/>
                <a:gd name="T66" fmla="*/ 615 w 616"/>
                <a:gd name="T67" fmla="*/ 303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6" h="607">
                  <a:moveTo>
                    <a:pt x="615" y="303"/>
                  </a:moveTo>
                  <a:lnTo>
                    <a:pt x="609" y="242"/>
                  </a:lnTo>
                  <a:lnTo>
                    <a:pt x="591" y="185"/>
                  </a:lnTo>
                  <a:lnTo>
                    <a:pt x="562" y="134"/>
                  </a:lnTo>
                  <a:lnTo>
                    <a:pt x="525" y="89"/>
                  </a:lnTo>
                  <a:lnTo>
                    <a:pt x="479" y="52"/>
                  </a:lnTo>
                  <a:lnTo>
                    <a:pt x="427" y="24"/>
                  </a:lnTo>
                  <a:lnTo>
                    <a:pt x="369" y="6"/>
                  </a:lnTo>
                  <a:lnTo>
                    <a:pt x="308" y="0"/>
                  </a:lnTo>
                  <a:lnTo>
                    <a:pt x="245" y="6"/>
                  </a:lnTo>
                  <a:lnTo>
                    <a:pt x="188" y="24"/>
                  </a:lnTo>
                  <a:lnTo>
                    <a:pt x="135" y="52"/>
                  </a:lnTo>
                  <a:lnTo>
                    <a:pt x="90" y="89"/>
                  </a:lnTo>
                  <a:lnTo>
                    <a:pt x="52" y="134"/>
                  </a:lnTo>
                  <a:lnTo>
                    <a:pt x="24" y="185"/>
                  </a:lnTo>
                  <a:lnTo>
                    <a:pt x="6" y="242"/>
                  </a:lnTo>
                  <a:lnTo>
                    <a:pt x="0" y="303"/>
                  </a:lnTo>
                  <a:lnTo>
                    <a:pt x="6" y="364"/>
                  </a:lnTo>
                  <a:lnTo>
                    <a:pt x="24" y="421"/>
                  </a:lnTo>
                  <a:lnTo>
                    <a:pt x="52" y="472"/>
                  </a:lnTo>
                  <a:lnTo>
                    <a:pt x="90" y="517"/>
                  </a:lnTo>
                  <a:lnTo>
                    <a:pt x="135" y="554"/>
                  </a:lnTo>
                  <a:lnTo>
                    <a:pt x="188" y="582"/>
                  </a:lnTo>
                  <a:lnTo>
                    <a:pt x="245" y="600"/>
                  </a:lnTo>
                  <a:lnTo>
                    <a:pt x="308" y="606"/>
                  </a:lnTo>
                  <a:lnTo>
                    <a:pt x="369" y="600"/>
                  </a:lnTo>
                  <a:lnTo>
                    <a:pt x="427" y="582"/>
                  </a:lnTo>
                  <a:lnTo>
                    <a:pt x="479" y="554"/>
                  </a:lnTo>
                  <a:lnTo>
                    <a:pt x="525" y="517"/>
                  </a:lnTo>
                  <a:lnTo>
                    <a:pt x="562" y="472"/>
                  </a:lnTo>
                  <a:lnTo>
                    <a:pt x="591" y="421"/>
                  </a:lnTo>
                  <a:lnTo>
                    <a:pt x="609" y="364"/>
                  </a:lnTo>
                  <a:lnTo>
                    <a:pt x="615" y="303"/>
                  </a:lnTo>
                  <a:lnTo>
                    <a:pt x="615" y="303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4083" y="2289"/>
              <a:ext cx="339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 b="1" dirty="0" smtClean="0"/>
                <a:t>Site 5</a:t>
              </a:r>
              <a:endParaRPr lang="en-US" sz="1300" b="1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3981" y="3244"/>
              <a:ext cx="617" cy="607"/>
            </a:xfrm>
            <a:custGeom>
              <a:avLst/>
              <a:gdLst>
                <a:gd name="T0" fmla="*/ 616 w 617"/>
                <a:gd name="T1" fmla="*/ 303 h 607"/>
                <a:gd name="T2" fmla="*/ 609 w 617"/>
                <a:gd name="T3" fmla="*/ 242 h 607"/>
                <a:gd name="T4" fmla="*/ 591 w 617"/>
                <a:gd name="T5" fmla="*/ 185 h 607"/>
                <a:gd name="T6" fmla="*/ 563 w 617"/>
                <a:gd name="T7" fmla="*/ 133 h 607"/>
                <a:gd name="T8" fmla="*/ 525 w 617"/>
                <a:gd name="T9" fmla="*/ 88 h 607"/>
                <a:gd name="T10" fmla="*/ 480 w 617"/>
                <a:gd name="T11" fmla="*/ 51 h 607"/>
                <a:gd name="T12" fmla="*/ 428 w 617"/>
                <a:gd name="T13" fmla="*/ 23 h 607"/>
                <a:gd name="T14" fmla="*/ 370 w 617"/>
                <a:gd name="T15" fmla="*/ 6 h 607"/>
                <a:gd name="T16" fmla="*/ 308 w 617"/>
                <a:gd name="T17" fmla="*/ 0 h 607"/>
                <a:gd name="T18" fmla="*/ 246 w 617"/>
                <a:gd name="T19" fmla="*/ 6 h 607"/>
                <a:gd name="T20" fmla="*/ 188 w 617"/>
                <a:gd name="T21" fmla="*/ 23 h 607"/>
                <a:gd name="T22" fmla="*/ 136 w 617"/>
                <a:gd name="T23" fmla="*/ 51 h 607"/>
                <a:gd name="T24" fmla="*/ 90 w 617"/>
                <a:gd name="T25" fmla="*/ 88 h 607"/>
                <a:gd name="T26" fmla="*/ 53 w 617"/>
                <a:gd name="T27" fmla="*/ 133 h 607"/>
                <a:gd name="T28" fmla="*/ 24 w 617"/>
                <a:gd name="T29" fmla="*/ 185 h 607"/>
                <a:gd name="T30" fmla="*/ 6 w 617"/>
                <a:gd name="T31" fmla="*/ 242 h 607"/>
                <a:gd name="T32" fmla="*/ 0 w 617"/>
                <a:gd name="T33" fmla="*/ 303 h 607"/>
                <a:gd name="T34" fmla="*/ 6 w 617"/>
                <a:gd name="T35" fmla="*/ 363 h 607"/>
                <a:gd name="T36" fmla="*/ 24 w 617"/>
                <a:gd name="T37" fmla="*/ 420 h 607"/>
                <a:gd name="T38" fmla="*/ 53 w 617"/>
                <a:gd name="T39" fmla="*/ 472 h 607"/>
                <a:gd name="T40" fmla="*/ 90 w 617"/>
                <a:gd name="T41" fmla="*/ 517 h 607"/>
                <a:gd name="T42" fmla="*/ 136 w 617"/>
                <a:gd name="T43" fmla="*/ 553 h 607"/>
                <a:gd name="T44" fmla="*/ 188 w 617"/>
                <a:gd name="T45" fmla="*/ 582 h 607"/>
                <a:gd name="T46" fmla="*/ 246 w 617"/>
                <a:gd name="T47" fmla="*/ 599 h 607"/>
                <a:gd name="T48" fmla="*/ 308 w 617"/>
                <a:gd name="T49" fmla="*/ 606 h 607"/>
                <a:gd name="T50" fmla="*/ 370 w 617"/>
                <a:gd name="T51" fmla="*/ 599 h 607"/>
                <a:gd name="T52" fmla="*/ 428 w 617"/>
                <a:gd name="T53" fmla="*/ 582 h 607"/>
                <a:gd name="T54" fmla="*/ 480 w 617"/>
                <a:gd name="T55" fmla="*/ 553 h 607"/>
                <a:gd name="T56" fmla="*/ 525 w 617"/>
                <a:gd name="T57" fmla="*/ 517 h 607"/>
                <a:gd name="T58" fmla="*/ 563 w 617"/>
                <a:gd name="T59" fmla="*/ 472 h 607"/>
                <a:gd name="T60" fmla="*/ 591 w 617"/>
                <a:gd name="T61" fmla="*/ 420 h 607"/>
                <a:gd name="T62" fmla="*/ 609 w 617"/>
                <a:gd name="T63" fmla="*/ 363 h 607"/>
                <a:gd name="T64" fmla="*/ 616 w 617"/>
                <a:gd name="T65" fmla="*/ 303 h 607"/>
                <a:gd name="T66" fmla="*/ 616 w 617"/>
                <a:gd name="T67" fmla="*/ 303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7" h="607">
                  <a:moveTo>
                    <a:pt x="616" y="303"/>
                  </a:moveTo>
                  <a:lnTo>
                    <a:pt x="609" y="242"/>
                  </a:lnTo>
                  <a:lnTo>
                    <a:pt x="591" y="185"/>
                  </a:lnTo>
                  <a:lnTo>
                    <a:pt x="563" y="133"/>
                  </a:lnTo>
                  <a:lnTo>
                    <a:pt x="525" y="88"/>
                  </a:lnTo>
                  <a:lnTo>
                    <a:pt x="480" y="51"/>
                  </a:lnTo>
                  <a:lnTo>
                    <a:pt x="428" y="23"/>
                  </a:lnTo>
                  <a:lnTo>
                    <a:pt x="370" y="6"/>
                  </a:lnTo>
                  <a:lnTo>
                    <a:pt x="308" y="0"/>
                  </a:lnTo>
                  <a:lnTo>
                    <a:pt x="246" y="6"/>
                  </a:lnTo>
                  <a:lnTo>
                    <a:pt x="188" y="23"/>
                  </a:lnTo>
                  <a:lnTo>
                    <a:pt x="136" y="51"/>
                  </a:lnTo>
                  <a:lnTo>
                    <a:pt x="90" y="88"/>
                  </a:lnTo>
                  <a:lnTo>
                    <a:pt x="53" y="133"/>
                  </a:lnTo>
                  <a:lnTo>
                    <a:pt x="24" y="185"/>
                  </a:lnTo>
                  <a:lnTo>
                    <a:pt x="6" y="242"/>
                  </a:lnTo>
                  <a:lnTo>
                    <a:pt x="0" y="303"/>
                  </a:lnTo>
                  <a:lnTo>
                    <a:pt x="6" y="363"/>
                  </a:lnTo>
                  <a:lnTo>
                    <a:pt x="24" y="420"/>
                  </a:lnTo>
                  <a:lnTo>
                    <a:pt x="53" y="472"/>
                  </a:lnTo>
                  <a:lnTo>
                    <a:pt x="90" y="517"/>
                  </a:lnTo>
                  <a:lnTo>
                    <a:pt x="136" y="553"/>
                  </a:lnTo>
                  <a:lnTo>
                    <a:pt x="188" y="582"/>
                  </a:lnTo>
                  <a:lnTo>
                    <a:pt x="246" y="599"/>
                  </a:lnTo>
                  <a:lnTo>
                    <a:pt x="308" y="606"/>
                  </a:lnTo>
                  <a:lnTo>
                    <a:pt x="370" y="599"/>
                  </a:lnTo>
                  <a:lnTo>
                    <a:pt x="428" y="582"/>
                  </a:lnTo>
                  <a:lnTo>
                    <a:pt x="480" y="553"/>
                  </a:lnTo>
                  <a:lnTo>
                    <a:pt x="525" y="517"/>
                  </a:lnTo>
                  <a:lnTo>
                    <a:pt x="563" y="472"/>
                  </a:lnTo>
                  <a:lnTo>
                    <a:pt x="591" y="420"/>
                  </a:lnTo>
                  <a:lnTo>
                    <a:pt x="609" y="363"/>
                  </a:lnTo>
                  <a:lnTo>
                    <a:pt x="616" y="303"/>
                  </a:lnTo>
                  <a:lnTo>
                    <a:pt x="616" y="303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4120" y="3437"/>
              <a:ext cx="339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 b="1" dirty="0" smtClean="0"/>
                <a:t>Site 6</a:t>
              </a:r>
              <a:endParaRPr lang="en-US" sz="1300" b="1" dirty="0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2099" y="1452"/>
              <a:ext cx="17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2099" y="1443"/>
              <a:ext cx="1775" cy="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2099" y="1452"/>
              <a:ext cx="1842" cy="19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V="1">
              <a:off x="2099" y="1575"/>
              <a:ext cx="1784" cy="9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2099" y="2470"/>
              <a:ext cx="17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2108" y="2470"/>
              <a:ext cx="1767" cy="9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2091" y="3541"/>
              <a:ext cx="1761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V="1">
              <a:off x="2082" y="2586"/>
              <a:ext cx="1757" cy="9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 flipV="1">
              <a:off x="2082" y="1692"/>
              <a:ext cx="1817" cy="1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2372" y="922"/>
              <a:ext cx="1085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500" b="1"/>
                <a:t>Distances (in miles)</a:t>
              </a: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4610" y="1040"/>
              <a:ext cx="545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500" b="1"/>
                <a:t>Capacity</a:t>
              </a: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760" y="1014"/>
              <a:ext cx="455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500" b="1"/>
                <a:t>Supply</a:t>
              </a: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732" y="1392"/>
              <a:ext cx="518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500" b="1" dirty="0"/>
                <a:t>275,000</a:t>
              </a:r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759" y="2357"/>
              <a:ext cx="518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500" b="1"/>
                <a:t>400,000</a:t>
              </a:r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768" y="3454"/>
              <a:ext cx="518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500" b="1"/>
                <a:t>300,000</a:t>
              </a:r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4787" y="3437"/>
              <a:ext cx="518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500" b="1"/>
                <a:t>225,000</a:t>
              </a: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4718" y="2340"/>
              <a:ext cx="518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500" b="1"/>
                <a:t>600,000</a:t>
              </a: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4692" y="1348"/>
              <a:ext cx="518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500" b="1"/>
                <a:t>200,000</a:t>
              </a: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1452" y="882"/>
              <a:ext cx="6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b="1" dirty="0"/>
                <a:t>Raw-Mat</a:t>
              </a: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3845" y="707"/>
              <a:ext cx="1052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b="1" dirty="0"/>
                <a:t>Processing Sites </a:t>
              </a:r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2361" y="1236"/>
              <a:ext cx="23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/>
                <a:t>21</a:t>
              </a:r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2441" y="1456"/>
              <a:ext cx="23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/>
                <a:t>50</a:t>
              </a:r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2170" y="1728"/>
              <a:ext cx="23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/>
                <a:t>40</a:t>
              </a:r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2181" y="2140"/>
              <a:ext cx="23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/>
                <a:t>35</a:t>
              </a:r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2402" y="2272"/>
              <a:ext cx="23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/>
                <a:t>30</a:t>
              </a:r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2132" y="2580"/>
              <a:ext cx="23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/>
                <a:t>22</a:t>
              </a:r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2089" y="3115"/>
              <a:ext cx="23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/>
                <a:t>55</a:t>
              </a:r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2136" y="3572"/>
              <a:ext cx="23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/>
                <a:t>25</a:t>
              </a:r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2350" y="3343"/>
              <a:ext cx="23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/>
                <a:t>20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241360" y="1034640"/>
              <a:ext cx="9457560" cy="57542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1280" y="1023480"/>
                <a:ext cx="9477720" cy="57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7231320" y="900360"/>
              <a:ext cx="2358000" cy="54856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2680" y="893160"/>
                <a:ext cx="2372400" cy="550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239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19960" y="463320"/>
              <a:ext cx="7824600" cy="54374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0600" y="456480"/>
                <a:ext cx="7844760" cy="54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348120" y="763920"/>
              <a:ext cx="11206800" cy="55422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9480" y="757440"/>
                <a:ext cx="11224440" cy="55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225360" y="2924640"/>
              <a:ext cx="11170440" cy="37062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7800" y="2917800"/>
                <a:ext cx="11188440" cy="372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880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9906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sz="3600" i="1" dirty="0">
                <a:latin typeface="+mn-lt"/>
              </a:rPr>
              <a:t>Defining the Decision Variables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839417" y="1193800"/>
            <a:ext cx="9534898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sz="2400" dirty="0" err="1"/>
              <a:t>X</a:t>
            </a:r>
            <a:r>
              <a:rPr lang="en-US" sz="2400" i="1" baseline="-25000" dirty="0" err="1"/>
              <a:t>ij</a:t>
            </a:r>
            <a:r>
              <a:rPr lang="en-US" sz="2400" dirty="0"/>
              <a:t> = # of raw material shipped from node </a:t>
            </a:r>
            <a:r>
              <a:rPr lang="en-US" sz="2400" i="1" dirty="0" err="1"/>
              <a:t>i</a:t>
            </a:r>
            <a:r>
              <a:rPr lang="en-US" sz="2400" dirty="0"/>
              <a:t> to node </a:t>
            </a:r>
            <a:r>
              <a:rPr lang="en-US" sz="2400" i="1" dirty="0"/>
              <a:t>j</a:t>
            </a:r>
          </a:p>
          <a:p>
            <a:pPr eaLnBrk="0" hangingPunct="0">
              <a:lnSpc>
                <a:spcPct val="30000"/>
              </a:lnSpc>
            </a:pPr>
            <a:endParaRPr lang="en-US" sz="2000" dirty="0"/>
          </a:p>
          <a:p>
            <a:pPr eaLnBrk="0" hangingPunct="0">
              <a:lnSpc>
                <a:spcPct val="130000"/>
              </a:lnSpc>
            </a:pPr>
            <a:r>
              <a:rPr lang="en-US" sz="2000" dirty="0"/>
              <a:t>Specifically, the nine decision variables are:</a:t>
            </a:r>
          </a:p>
          <a:p>
            <a:pPr eaLnBrk="0" hangingPunct="0">
              <a:lnSpc>
                <a:spcPct val="40000"/>
              </a:lnSpc>
            </a:pPr>
            <a:endParaRPr lang="en-US" sz="2000" dirty="0"/>
          </a:p>
          <a:p>
            <a:pPr eaLnBrk="0" hangingPunct="0">
              <a:lnSpc>
                <a:spcPct val="130000"/>
              </a:lnSpc>
            </a:pPr>
            <a:r>
              <a:rPr lang="en-US" sz="2000" dirty="0"/>
              <a:t>X</a:t>
            </a:r>
            <a:r>
              <a:rPr lang="en-US" sz="2000" baseline="-25000" dirty="0"/>
              <a:t>14</a:t>
            </a:r>
            <a:r>
              <a:rPr lang="en-US" sz="2000" dirty="0"/>
              <a:t> = # of raw material shipped from supplier 1 (node 1) to site 4 (node 4)	</a:t>
            </a:r>
          </a:p>
          <a:p>
            <a:pPr eaLnBrk="0" hangingPunct="0">
              <a:lnSpc>
                <a:spcPct val="130000"/>
              </a:lnSpc>
            </a:pPr>
            <a:r>
              <a:rPr lang="en-US" sz="2000" dirty="0"/>
              <a:t>X</a:t>
            </a:r>
            <a:r>
              <a:rPr lang="en-US" sz="2000" baseline="-25000" dirty="0"/>
              <a:t>15 </a:t>
            </a:r>
            <a:r>
              <a:rPr lang="en-US" sz="2000" dirty="0"/>
              <a:t>= # of raw material shipped from node 1 to node 5</a:t>
            </a:r>
          </a:p>
          <a:p>
            <a:pPr eaLnBrk="0" hangingPunct="0">
              <a:lnSpc>
                <a:spcPct val="130000"/>
              </a:lnSpc>
            </a:pPr>
            <a:r>
              <a:rPr lang="en-US" sz="2000" dirty="0"/>
              <a:t>X</a:t>
            </a:r>
            <a:r>
              <a:rPr lang="en-US" sz="2000" baseline="-25000" dirty="0"/>
              <a:t>16</a:t>
            </a:r>
            <a:r>
              <a:rPr lang="en-US" sz="2000" dirty="0"/>
              <a:t> = # of raw material shipped from node 1 to node 6</a:t>
            </a:r>
          </a:p>
          <a:p>
            <a:pPr eaLnBrk="0" hangingPunct="0">
              <a:lnSpc>
                <a:spcPct val="130000"/>
              </a:lnSpc>
            </a:pPr>
            <a:r>
              <a:rPr lang="en-US" sz="2000" dirty="0"/>
              <a:t>X</a:t>
            </a:r>
            <a:r>
              <a:rPr lang="en-US" sz="2000" baseline="-25000" dirty="0"/>
              <a:t>24</a:t>
            </a:r>
            <a:r>
              <a:rPr lang="en-US" sz="2000" dirty="0"/>
              <a:t> = # of raw material shipped from node 2 to node 4</a:t>
            </a:r>
          </a:p>
          <a:p>
            <a:pPr eaLnBrk="0" hangingPunct="0">
              <a:lnSpc>
                <a:spcPct val="130000"/>
              </a:lnSpc>
            </a:pPr>
            <a:r>
              <a:rPr lang="en-US" sz="2000" dirty="0"/>
              <a:t>X</a:t>
            </a:r>
            <a:r>
              <a:rPr lang="en-US" sz="2000" baseline="-25000" dirty="0"/>
              <a:t>25</a:t>
            </a:r>
            <a:r>
              <a:rPr lang="en-US" sz="2000" dirty="0"/>
              <a:t> = # of raw material shipped from node 2 to node 5</a:t>
            </a:r>
          </a:p>
          <a:p>
            <a:pPr eaLnBrk="0" hangingPunct="0">
              <a:lnSpc>
                <a:spcPct val="130000"/>
              </a:lnSpc>
            </a:pPr>
            <a:r>
              <a:rPr lang="en-US" sz="2000" dirty="0"/>
              <a:t>X</a:t>
            </a:r>
            <a:r>
              <a:rPr lang="en-US" sz="2000" baseline="-25000" dirty="0"/>
              <a:t>26</a:t>
            </a:r>
            <a:r>
              <a:rPr lang="en-US" sz="2000" dirty="0"/>
              <a:t> = # of raw material shipped from node 2 to node 6</a:t>
            </a:r>
          </a:p>
          <a:p>
            <a:pPr eaLnBrk="0" hangingPunct="0">
              <a:lnSpc>
                <a:spcPct val="130000"/>
              </a:lnSpc>
            </a:pPr>
            <a:r>
              <a:rPr lang="en-US" sz="2000" dirty="0"/>
              <a:t>X</a:t>
            </a:r>
            <a:r>
              <a:rPr lang="en-US" sz="2000" baseline="-25000" dirty="0"/>
              <a:t>34</a:t>
            </a:r>
            <a:r>
              <a:rPr lang="en-US" sz="2000" dirty="0"/>
              <a:t> = # of raw material shipped from node 3 to node 4</a:t>
            </a:r>
          </a:p>
          <a:p>
            <a:pPr eaLnBrk="0" hangingPunct="0">
              <a:lnSpc>
                <a:spcPct val="130000"/>
              </a:lnSpc>
            </a:pPr>
            <a:r>
              <a:rPr lang="en-US" sz="2000" dirty="0"/>
              <a:t>X</a:t>
            </a:r>
            <a:r>
              <a:rPr lang="en-US" sz="2000" baseline="-25000" dirty="0"/>
              <a:t>35</a:t>
            </a:r>
            <a:r>
              <a:rPr lang="en-US" sz="2000" dirty="0"/>
              <a:t> = # of raw material shipped from node 3 to node 5</a:t>
            </a:r>
          </a:p>
          <a:p>
            <a:pPr eaLnBrk="0" hangingPunct="0">
              <a:lnSpc>
                <a:spcPct val="130000"/>
              </a:lnSpc>
            </a:pPr>
            <a:r>
              <a:rPr lang="en-US" sz="2000" dirty="0"/>
              <a:t>X</a:t>
            </a:r>
            <a:r>
              <a:rPr lang="en-US" sz="2000" baseline="-25000" dirty="0"/>
              <a:t>36</a:t>
            </a:r>
            <a:r>
              <a:rPr lang="en-US" sz="2000" dirty="0"/>
              <a:t> = # of raw material shipped from node 3 to node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9177-0E88-43A6-A055-288CB9A1782E}" type="slidenum">
              <a:rPr lang="en-IN" smtClean="0"/>
              <a:pPr/>
              <a:t>4</a:t>
            </a:fld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838160" y="2414520"/>
              <a:ext cx="414720" cy="1010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3480" y="2409840"/>
                <a:ext cx="430200" cy="102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092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sz="3600" dirty="0">
                <a:latin typeface="+mn-lt"/>
              </a:rPr>
              <a:t>Defining the Objective Function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878014" y="1728788"/>
            <a:ext cx="7977187" cy="168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919163" indent="-919163" eaLnBrk="0" hangingPunct="0">
              <a:lnSpc>
                <a:spcPct val="130000"/>
              </a:lnSpc>
              <a:spcBef>
                <a:spcPct val="50000"/>
              </a:spcBef>
              <a:tabLst>
                <a:tab pos="1836738" algn="l"/>
              </a:tabLst>
            </a:pPr>
            <a:r>
              <a:rPr lang="en-US" sz="2400" dirty="0"/>
              <a:t>Minimize the total number of bushel-miles.</a:t>
            </a:r>
          </a:p>
          <a:p>
            <a:pPr marL="919163" indent="-919163" eaLnBrk="0" hangingPunct="0">
              <a:spcBef>
                <a:spcPct val="50000"/>
              </a:spcBef>
              <a:tabLst>
                <a:tab pos="1836738" algn="l"/>
              </a:tabLst>
            </a:pPr>
            <a:r>
              <a:rPr lang="en-US" sz="2400" dirty="0"/>
              <a:t>MIN:	21X</a:t>
            </a:r>
            <a:r>
              <a:rPr lang="en-US" sz="2400" baseline="-25000" dirty="0"/>
              <a:t>14</a:t>
            </a:r>
            <a:r>
              <a:rPr lang="en-US" sz="2400" dirty="0"/>
              <a:t> + 50X</a:t>
            </a:r>
            <a:r>
              <a:rPr lang="en-US" sz="2400" baseline="-25000" dirty="0"/>
              <a:t>15</a:t>
            </a:r>
            <a:r>
              <a:rPr lang="en-US" sz="2400" dirty="0"/>
              <a:t> + 40X</a:t>
            </a:r>
            <a:r>
              <a:rPr lang="en-US" sz="2400" baseline="-25000" dirty="0"/>
              <a:t>16</a:t>
            </a:r>
            <a:r>
              <a:rPr lang="en-US" sz="2400" dirty="0"/>
              <a:t> + 35X</a:t>
            </a:r>
            <a:r>
              <a:rPr lang="en-US" sz="2400" baseline="-25000" dirty="0"/>
              <a:t>24</a:t>
            </a:r>
            <a:r>
              <a:rPr lang="en-US" sz="2400" dirty="0"/>
              <a:t> + 30X</a:t>
            </a:r>
            <a:r>
              <a:rPr lang="en-US" sz="2400" baseline="-25000" dirty="0"/>
              <a:t>25</a:t>
            </a:r>
            <a:r>
              <a:rPr lang="en-US" sz="2400" dirty="0"/>
              <a:t> + 22X</a:t>
            </a:r>
            <a:r>
              <a:rPr lang="en-US" sz="2400" baseline="-25000" dirty="0"/>
              <a:t>26</a:t>
            </a:r>
            <a:r>
              <a:rPr lang="en-US" sz="2400" dirty="0"/>
              <a:t> + </a:t>
            </a:r>
          </a:p>
          <a:p>
            <a:pPr marL="919163" indent="-919163" eaLnBrk="0" hangingPunct="0">
              <a:spcBef>
                <a:spcPct val="50000"/>
              </a:spcBef>
              <a:tabLst>
                <a:tab pos="1836738" algn="l"/>
              </a:tabLst>
            </a:pPr>
            <a:r>
              <a:rPr lang="en-US" sz="2400" dirty="0"/>
              <a:t>			55X</a:t>
            </a:r>
            <a:r>
              <a:rPr lang="en-US" sz="2400" baseline="-25000" dirty="0"/>
              <a:t>34</a:t>
            </a:r>
            <a:r>
              <a:rPr lang="en-US" sz="2400" dirty="0"/>
              <a:t> + 20X</a:t>
            </a:r>
            <a:r>
              <a:rPr lang="en-US" sz="2400" baseline="-25000" dirty="0"/>
              <a:t>35</a:t>
            </a:r>
            <a:r>
              <a:rPr lang="en-US" sz="2400" dirty="0"/>
              <a:t> + 25X</a:t>
            </a:r>
            <a:r>
              <a:rPr lang="en-US" sz="2400" baseline="-25000" dirty="0"/>
              <a:t>36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9177-0E88-43A6-A055-288CB9A1782E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2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1538" y="341313"/>
            <a:ext cx="7772400" cy="722312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i="1" dirty="0">
                <a:solidFill>
                  <a:schemeClr val="tx1"/>
                </a:solidFill>
                <a:latin typeface="+mn-lt"/>
              </a:rPr>
              <a:t>Defining the Constraints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119" y="1295401"/>
            <a:ext cx="10118220" cy="4945063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2400" dirty="0"/>
              <a:t>Capacity constraints</a:t>
            </a:r>
          </a:p>
          <a:p>
            <a:pPr lvl="1" indent="-284163">
              <a:buNone/>
            </a:pPr>
            <a:r>
              <a:rPr lang="en-US" dirty="0"/>
              <a:t>X</a:t>
            </a:r>
            <a:r>
              <a:rPr lang="en-US" baseline="-25000" dirty="0"/>
              <a:t>14</a:t>
            </a:r>
            <a:r>
              <a:rPr lang="en-US" dirty="0"/>
              <a:t> + X</a:t>
            </a:r>
            <a:r>
              <a:rPr lang="en-US" baseline="-25000" dirty="0"/>
              <a:t>24</a:t>
            </a:r>
            <a:r>
              <a:rPr lang="en-US" dirty="0"/>
              <a:t> + X</a:t>
            </a:r>
            <a:r>
              <a:rPr lang="en-US" baseline="-25000" dirty="0"/>
              <a:t>34</a:t>
            </a:r>
            <a:r>
              <a:rPr lang="en-US" dirty="0"/>
              <a:t> &lt;= 200,000	} </a:t>
            </a:r>
            <a:r>
              <a:rPr lang="en-US" dirty="0" smtClean="0"/>
              <a:t>Site 1</a:t>
            </a:r>
            <a:endParaRPr lang="en-US" dirty="0"/>
          </a:p>
          <a:p>
            <a:pPr lvl="1" indent="-284163">
              <a:buNone/>
            </a:pPr>
            <a:r>
              <a:rPr lang="en-US" dirty="0"/>
              <a:t>X</a:t>
            </a:r>
            <a:r>
              <a:rPr lang="en-US" baseline="-25000" dirty="0"/>
              <a:t>15</a:t>
            </a:r>
            <a:r>
              <a:rPr lang="en-US" dirty="0"/>
              <a:t> + X</a:t>
            </a:r>
            <a:r>
              <a:rPr lang="en-US" baseline="-25000" dirty="0"/>
              <a:t>25</a:t>
            </a:r>
            <a:r>
              <a:rPr lang="en-US" dirty="0"/>
              <a:t> + X</a:t>
            </a:r>
            <a:r>
              <a:rPr lang="en-US" baseline="-25000" dirty="0"/>
              <a:t>35</a:t>
            </a:r>
            <a:r>
              <a:rPr lang="en-US" dirty="0"/>
              <a:t> &lt;= 600,000	} Site 2</a:t>
            </a:r>
          </a:p>
          <a:p>
            <a:pPr lvl="1" indent="-284163">
              <a:buNone/>
            </a:pPr>
            <a:r>
              <a:rPr lang="en-US" dirty="0"/>
              <a:t>X</a:t>
            </a:r>
            <a:r>
              <a:rPr lang="en-US" baseline="-25000" dirty="0"/>
              <a:t>16</a:t>
            </a:r>
            <a:r>
              <a:rPr lang="en-US" dirty="0"/>
              <a:t> + X</a:t>
            </a:r>
            <a:r>
              <a:rPr lang="en-US" baseline="-25000" dirty="0"/>
              <a:t>26</a:t>
            </a:r>
            <a:r>
              <a:rPr lang="en-US" dirty="0"/>
              <a:t> + X</a:t>
            </a:r>
            <a:r>
              <a:rPr lang="en-US" baseline="-25000" dirty="0"/>
              <a:t>36</a:t>
            </a:r>
            <a:r>
              <a:rPr lang="en-US" dirty="0"/>
              <a:t> &lt;= 225,000	} Site 3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sz="2400" dirty="0"/>
              <a:t>Supply constraints</a:t>
            </a:r>
          </a:p>
          <a:p>
            <a:pPr lvl="1" indent="-284163">
              <a:buNone/>
            </a:pPr>
            <a:r>
              <a:rPr lang="en-US" dirty="0"/>
              <a:t>X</a:t>
            </a:r>
            <a:r>
              <a:rPr lang="en-US" baseline="-25000" dirty="0"/>
              <a:t>14</a:t>
            </a:r>
            <a:r>
              <a:rPr lang="en-US" dirty="0"/>
              <a:t> + X</a:t>
            </a:r>
            <a:r>
              <a:rPr lang="en-US" baseline="-25000" dirty="0"/>
              <a:t>15</a:t>
            </a:r>
            <a:r>
              <a:rPr lang="en-US" dirty="0"/>
              <a:t> + X</a:t>
            </a:r>
            <a:r>
              <a:rPr lang="en-US" baseline="-25000" dirty="0"/>
              <a:t>16</a:t>
            </a:r>
            <a:r>
              <a:rPr lang="en-US" dirty="0"/>
              <a:t> = 275,000	} Supplier 1</a:t>
            </a:r>
          </a:p>
          <a:p>
            <a:pPr lvl="1" indent="-284163">
              <a:buNone/>
            </a:pPr>
            <a:r>
              <a:rPr lang="en-US" dirty="0"/>
              <a:t>X</a:t>
            </a:r>
            <a:r>
              <a:rPr lang="en-US" baseline="-25000" dirty="0"/>
              <a:t>24</a:t>
            </a:r>
            <a:r>
              <a:rPr lang="en-US" dirty="0"/>
              <a:t> + X</a:t>
            </a:r>
            <a:r>
              <a:rPr lang="en-US" baseline="-25000" dirty="0"/>
              <a:t>25</a:t>
            </a:r>
            <a:r>
              <a:rPr lang="en-US" dirty="0"/>
              <a:t> + X</a:t>
            </a:r>
            <a:r>
              <a:rPr lang="en-US" baseline="-25000" dirty="0"/>
              <a:t>26</a:t>
            </a:r>
            <a:r>
              <a:rPr lang="en-US" dirty="0"/>
              <a:t> = 400,000	} </a:t>
            </a:r>
            <a:r>
              <a:rPr lang="en-US" dirty="0" smtClean="0"/>
              <a:t>Supplier 2</a:t>
            </a:r>
            <a:endParaRPr lang="en-US" dirty="0"/>
          </a:p>
          <a:p>
            <a:pPr lvl="1" indent="-284163">
              <a:buNone/>
            </a:pPr>
            <a:r>
              <a:rPr lang="en-US" dirty="0"/>
              <a:t>X</a:t>
            </a:r>
            <a:r>
              <a:rPr lang="en-US" baseline="-25000" dirty="0"/>
              <a:t>34</a:t>
            </a:r>
            <a:r>
              <a:rPr lang="en-US" dirty="0"/>
              <a:t> + X</a:t>
            </a:r>
            <a:r>
              <a:rPr lang="en-US" baseline="-25000" dirty="0"/>
              <a:t>35</a:t>
            </a:r>
            <a:r>
              <a:rPr lang="en-US" dirty="0"/>
              <a:t> + X</a:t>
            </a:r>
            <a:r>
              <a:rPr lang="en-US" baseline="-25000" dirty="0"/>
              <a:t>36</a:t>
            </a:r>
            <a:r>
              <a:rPr lang="en-US" dirty="0"/>
              <a:t> = 300,000	} </a:t>
            </a:r>
            <a:r>
              <a:rPr lang="en-US" dirty="0" smtClean="0"/>
              <a:t>Supplier 3</a:t>
            </a:r>
            <a:endParaRPr lang="en-US" dirty="0"/>
          </a:p>
          <a:p>
            <a:r>
              <a:rPr lang="en-US" sz="2400" dirty="0" smtClean="0"/>
              <a:t>Non-negativity </a:t>
            </a:r>
            <a:r>
              <a:rPr lang="en-US" sz="2400" dirty="0"/>
              <a:t>conditions</a:t>
            </a:r>
          </a:p>
          <a:p>
            <a:pPr lvl="1" indent="-284163">
              <a:lnSpc>
                <a:spcPct val="70000"/>
              </a:lnSpc>
              <a:buNone/>
            </a:pPr>
            <a:r>
              <a:rPr lang="en-US" dirty="0" err="1"/>
              <a:t>X</a:t>
            </a:r>
            <a:r>
              <a:rPr lang="en-US" i="1" baseline="-25000" dirty="0" err="1">
                <a:latin typeface="Times New Roman" pitchFamily="18" charset="0"/>
              </a:rPr>
              <a:t>ij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/>
              <a:t>&gt;= 0  for all </a:t>
            </a:r>
            <a:r>
              <a:rPr lang="en-US" i="1" dirty="0" err="1">
                <a:latin typeface="Times New Roman" pitchFamily="18" charset="0"/>
              </a:rPr>
              <a:t>i</a:t>
            </a:r>
            <a:r>
              <a:rPr lang="en-US" i="1" dirty="0"/>
              <a:t>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i="1" dirty="0">
                <a:latin typeface="Times New Roman" pitchFamily="18" charset="0"/>
              </a:rPr>
              <a:t>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9177-0E88-43A6-A055-288CB9A1782E}" type="slidenum">
              <a:rPr lang="en-IN" smtClean="0"/>
              <a:pPr/>
              <a:t>6</a:t>
            </a:fld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842200" y="1673640"/>
              <a:ext cx="502920" cy="3076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35720" y="1667160"/>
                <a:ext cx="518400" cy="309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571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122</Words>
  <Application>Microsoft Office PowerPoint</Application>
  <PresentationFormat>Widescreen</PresentationFormat>
  <Paragraphs>64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A simple transportation problem</vt:lpstr>
      <vt:lpstr>A Transportation Problem</vt:lpstr>
      <vt:lpstr>PowerPoint Presentation</vt:lpstr>
      <vt:lpstr>Defining the Decision Variables</vt:lpstr>
      <vt:lpstr>Defining the Objective Function</vt:lpstr>
      <vt:lpstr>Defining the Constraints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transportation problem</dc:title>
  <dc:creator>Microsoft account</dc:creator>
  <cp:lastModifiedBy>Microsoft account</cp:lastModifiedBy>
  <cp:revision>7</cp:revision>
  <dcterms:created xsi:type="dcterms:W3CDTF">2023-10-03T06:19:41Z</dcterms:created>
  <dcterms:modified xsi:type="dcterms:W3CDTF">2023-10-05T12:01:08Z</dcterms:modified>
</cp:coreProperties>
</file>