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595" r:id="rId4"/>
    <p:sldId id="581" r:id="rId5"/>
    <p:sldId id="554" r:id="rId6"/>
    <p:sldId id="605" r:id="rId7"/>
    <p:sldId id="606" r:id="rId8"/>
    <p:sldId id="607" r:id="rId9"/>
    <p:sldId id="608" r:id="rId10"/>
    <p:sldId id="609" r:id="rId11"/>
    <p:sldId id="558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Mirzakhmedov" initials="OM" lastIdx="1" clrIdx="0">
    <p:extLst>
      <p:ext uri="{19B8F6BF-5375-455C-9EA6-DF929625EA0E}">
        <p15:presenceInfo xmlns:p15="http://schemas.microsoft.com/office/powerpoint/2012/main" userId="fba4cf955ac8c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64E"/>
    <a:srgbClr val="FFFFFF"/>
    <a:srgbClr val="002E8A"/>
    <a:srgbClr val="002060"/>
    <a:srgbClr val="FED806"/>
    <a:srgbClr val="FF5A17"/>
    <a:srgbClr val="BCE2F6"/>
    <a:srgbClr val="6E83B7"/>
    <a:srgbClr val="43809F"/>
    <a:srgbClr val="FD9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59966" autoAdjust="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63049-DCDC-414B-B1EB-6C77465AD64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7217D-9B2E-425B-A802-2A36E3A48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268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7217D-9B2E-425B-A802-2A36E3A4813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91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7217D-9B2E-425B-A802-2A36E3A4813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12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7217D-9B2E-425B-A802-2A36E3A4813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67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7217D-9B2E-425B-A802-2A36E3A4813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876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7217D-9B2E-425B-A802-2A36E3A4813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57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7217D-9B2E-425B-A802-2A36E3A4813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16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B2DFB47-9C25-494A-A287-EB687899C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Metin Yer Tutucusu 2">
            <a:extLst>
              <a:ext uri="{FF2B5EF4-FFF2-40B4-BE49-F238E27FC236}">
                <a16:creationId xmlns:a16="http://schemas.microsoft.com/office/drawing/2014/main" id="{A045C807-D1F3-41A0-B462-AF5A78CDB2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85761" y="2110399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BATCH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83D7A1C-9D47-48E8-866E-E3301FB1D9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385761" y="2841919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SELENIUM</a:t>
            </a:r>
          </a:p>
        </p:txBody>
      </p:sp>
      <p:sp>
        <p:nvSpPr>
          <p:cNvPr id="19" name="Metin Yer Tutucusu 2">
            <a:extLst>
              <a:ext uri="{FF2B5EF4-FFF2-40B4-BE49-F238E27FC236}">
                <a16:creationId xmlns:a16="http://schemas.microsoft.com/office/drawing/2014/main" id="{49D443E9-2E64-43DD-9DF9-FFF18E34824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385761" y="3582583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10.12.2021</a:t>
            </a:r>
          </a:p>
        </p:txBody>
      </p:sp>
      <p:sp>
        <p:nvSpPr>
          <p:cNvPr id="20" name="Metin Yer Tutucusu 2">
            <a:extLst>
              <a:ext uri="{FF2B5EF4-FFF2-40B4-BE49-F238E27FC236}">
                <a16:creationId xmlns:a16="http://schemas.microsoft.com/office/drawing/2014/main" id="{9A350331-B818-45A3-AA85-8DDD87A8B4F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85761" y="4277527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LOCATORS</a:t>
            </a:r>
          </a:p>
        </p:txBody>
      </p:sp>
    </p:spTree>
    <p:extLst>
      <p:ext uri="{BB962C8B-B14F-4D97-AF65-F5344CB8AC3E}">
        <p14:creationId xmlns:p14="http://schemas.microsoft.com/office/powerpoint/2010/main" val="151429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2835CA42-D903-453D-9616-3774ED63E1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105" y="973015"/>
            <a:ext cx="6467295" cy="3431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Başlık ekleyebilirsiniz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Alt Başlık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22749A-1C12-4BF2-8757-AE8175FB749F}"/>
              </a:ext>
            </a:extLst>
          </p:cNvPr>
          <p:cNvSpPr/>
          <p:nvPr userDrawn="1"/>
        </p:nvSpPr>
        <p:spPr>
          <a:xfrm>
            <a:off x="2860431" y="582794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8E6897D-BEEC-4583-B3D3-5E748E411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3369" y="711006"/>
            <a:ext cx="1069078" cy="1143819"/>
          </a:xfrm>
          <a:prstGeom prst="rect">
            <a:avLst/>
          </a:prstGeom>
        </p:spPr>
      </p:pic>
      <p:sp>
        <p:nvSpPr>
          <p:cNvPr id="17" name="İçerik Yer Tutucusu 16">
            <a:extLst>
              <a:ext uri="{FF2B5EF4-FFF2-40B4-BE49-F238E27FC236}">
                <a16:creationId xmlns:a16="http://schemas.microsoft.com/office/drawing/2014/main" id="{E22B0C5E-9A03-43D6-8D73-138115BBB0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45350" y="1125538"/>
            <a:ext cx="4314825" cy="4246562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64840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F17890-A054-4DB4-B9A3-F50FEE8C1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E86769-3BB0-46C0-83EC-3C9071B61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0CA1430-5E10-4EC5-BE46-45B9938F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4229-C801-47D5-8E2C-85E34ECE308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A6C37F-7C36-45FB-958D-F91C1C00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04D421-3F7D-4435-8E50-DB938AB4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F87B-F903-4FA9-B7DB-45BCAB4848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73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6A942E9-B88B-4488-956A-1FDFB7DF6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481818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ECB2E09-6F40-4FFB-8E34-A84E362B5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3907" y="3645105"/>
            <a:ext cx="9454662" cy="111039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tr-TR" dirty="0"/>
              <a:t>Başlık ekleyebilirsiniz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BDE3E704-D569-4FD5-B866-4250BD7F56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5153025"/>
            <a:ext cx="6442075" cy="61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Alt Başlık Ekleyebilirsiniz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6A75483-0EFB-4D83-8ED2-61D46C07F77F}"/>
              </a:ext>
            </a:extLst>
          </p:cNvPr>
          <p:cNvSpPr/>
          <p:nvPr userDrawn="1"/>
        </p:nvSpPr>
        <p:spPr>
          <a:xfrm>
            <a:off x="0" y="4789142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A9ADAD9-E11D-4F53-8DE7-113255256455}"/>
              </a:ext>
            </a:extLst>
          </p:cNvPr>
          <p:cNvSpPr/>
          <p:nvPr userDrawn="1"/>
        </p:nvSpPr>
        <p:spPr>
          <a:xfrm>
            <a:off x="0" y="4685859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7AE173-14AC-4FD6-AB4B-E84E6525E8A0}"/>
              </a:ext>
            </a:extLst>
          </p:cNvPr>
          <p:cNvSpPr/>
          <p:nvPr userDrawn="1"/>
        </p:nvSpPr>
        <p:spPr>
          <a:xfrm>
            <a:off x="548053" y="3604845"/>
            <a:ext cx="1802423" cy="18024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81CF918-904C-4404-AEED-8F129AE502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556" y="3728367"/>
            <a:ext cx="1453742" cy="15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1669" y="1743836"/>
            <a:ext cx="10986046" cy="47704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5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2284"/>
            <a:ext cx="5181600" cy="4474679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2284"/>
            <a:ext cx="5181600" cy="4474679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96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83526"/>
            <a:ext cx="5181600" cy="339343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3526"/>
            <a:ext cx="5181600" cy="339343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sim Yer Tutucusu 4">
            <a:extLst>
              <a:ext uri="{FF2B5EF4-FFF2-40B4-BE49-F238E27FC236}">
                <a16:creationId xmlns:a16="http://schemas.microsoft.com/office/drawing/2014/main" id="{9A8A5EDE-6D33-437E-9E3D-4C25834FF9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15" name="Resim Yer Tutucusu 4">
            <a:extLst>
              <a:ext uri="{FF2B5EF4-FFF2-40B4-BE49-F238E27FC236}">
                <a16:creationId xmlns:a16="http://schemas.microsoft.com/office/drawing/2014/main" id="{A2D7425F-5011-48D0-ADA4-DED225E58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636286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76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8192"/>
            <a:ext cx="5181600" cy="3868771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8192"/>
            <a:ext cx="5181600" cy="3868771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12A7ED7-D58B-4344-AA5B-F1A805D8C9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701851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650E23FC-2C1A-4520-8F9D-4B020EDBE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701818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</p:spTree>
    <p:extLst>
      <p:ext uri="{BB962C8B-B14F-4D97-AF65-F5344CB8AC3E}">
        <p14:creationId xmlns:p14="http://schemas.microsoft.com/office/powerpoint/2010/main" val="213324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43614"/>
            <a:ext cx="5181600" cy="283335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43614"/>
            <a:ext cx="5181600" cy="283335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12A7ED7-D58B-4344-AA5B-F1A805D8C9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729107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650E23FC-2C1A-4520-8F9D-4B020EDBE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2729074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7" name="Resim Yer Tutucusu 4">
            <a:extLst>
              <a:ext uri="{FF2B5EF4-FFF2-40B4-BE49-F238E27FC236}">
                <a16:creationId xmlns:a16="http://schemas.microsoft.com/office/drawing/2014/main" id="{2DCDF228-10DC-4D26-9CC1-C3DA933707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18" name="Resim Yer Tutucusu 4">
            <a:extLst>
              <a:ext uri="{FF2B5EF4-FFF2-40B4-BE49-F238E27FC236}">
                <a16:creationId xmlns:a16="http://schemas.microsoft.com/office/drawing/2014/main" id="{7D0DA630-5F9E-46EA-A884-6A09488CEB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72200" y="1596161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32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522" y="1702284"/>
            <a:ext cx="3374571" cy="467162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2B4A57F8-BCD9-4954-8282-C0B0FFE2BA6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8714" y="1701850"/>
            <a:ext cx="3374571" cy="467162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812BDFCF-5A6A-4551-AD20-3F096E3018C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02906" y="1701851"/>
            <a:ext cx="3374571" cy="467162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81353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522" y="2219228"/>
            <a:ext cx="3374571" cy="4154684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2B4A57F8-BCD9-4954-8282-C0B0FFE2BA6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8714" y="2218794"/>
            <a:ext cx="3374571" cy="4154684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812BDFCF-5A6A-4551-AD20-3F096E3018C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02906" y="2218795"/>
            <a:ext cx="3374571" cy="4154684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6" name="Metin Yer Tutucusu 4">
            <a:extLst>
              <a:ext uri="{FF2B5EF4-FFF2-40B4-BE49-F238E27FC236}">
                <a16:creationId xmlns:a16="http://schemas.microsoft.com/office/drawing/2014/main" id="{257500A3-56D8-48BB-A3EF-81F432D747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4522" y="1558661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7" name="Metin Yer Tutucusu 4">
            <a:extLst>
              <a:ext uri="{FF2B5EF4-FFF2-40B4-BE49-F238E27FC236}">
                <a16:creationId xmlns:a16="http://schemas.microsoft.com/office/drawing/2014/main" id="{F4EF3C18-9E35-4DD8-862E-EC1B6958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8713" y="1575701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139FEE47-CFA5-48EB-84FD-D45249ABD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904" y="1586824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</p:spTree>
    <p:extLst>
      <p:ext uri="{BB962C8B-B14F-4D97-AF65-F5344CB8AC3E}">
        <p14:creationId xmlns:p14="http://schemas.microsoft.com/office/powerpoint/2010/main" val="174799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CD1F3B27-B42C-40E0-B0C5-47A9678833C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5838" y="-123825"/>
            <a:ext cx="6412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  <p:sldLayoutId id="2147483661" r:id="rId5"/>
    <p:sldLayoutId id="2147483659" r:id="rId6"/>
    <p:sldLayoutId id="2147483662" r:id="rId7"/>
    <p:sldLayoutId id="2147483658" r:id="rId8"/>
    <p:sldLayoutId id="2147483660" r:id="rId9"/>
    <p:sldLayoutId id="2147483657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Personal Mentor is Important for English Training? - The Fluent Life">
            <a:extLst>
              <a:ext uri="{FF2B5EF4-FFF2-40B4-BE49-F238E27FC236}">
                <a16:creationId xmlns:a16="http://schemas.microsoft.com/office/drawing/2014/main" id="{ECADD3A6-45D5-44CB-81E6-14CA11F1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21" y="365371"/>
            <a:ext cx="7534275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E83439A-3507-4AF8-AE3F-C20E19EE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014">
            <a:off x="452336" y="1154096"/>
            <a:ext cx="3078346" cy="79899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EBCC131-C21D-40AA-8237-D088EECE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5350">
            <a:off x="8026467" y="889247"/>
            <a:ext cx="3078346" cy="79899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9529BA7-CE3F-4CDC-8FB8-54F171610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496" y="5940826"/>
            <a:ext cx="6477000" cy="8001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EE8CA37-2093-4998-A60A-D4A426694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33" y="60017"/>
            <a:ext cx="1209675" cy="12287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8D5C7ED-1A23-4A0D-AEC1-4F709DD15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569" y="79897"/>
            <a:ext cx="1209675" cy="12287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852ED44-924C-41BD-BE80-5AD070E13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3059" y="2947390"/>
            <a:ext cx="1162050" cy="116205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E40E634-28EA-4D51-9A01-9BA7E645D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790" y="2947390"/>
            <a:ext cx="1162050" cy="11620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EAFB088-4227-4CF6-8B57-A5238F77B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3059" y="4429299"/>
            <a:ext cx="2150998" cy="1191668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7BB8EC38-E72A-4A8A-A5CD-CD00F0D8A1B6}"/>
              </a:ext>
            </a:extLst>
          </p:cNvPr>
          <p:cNvSpPr/>
          <p:nvPr/>
        </p:nvSpPr>
        <p:spPr>
          <a:xfrm>
            <a:off x="240139" y="4628347"/>
            <a:ext cx="39068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0080"/>
                </a:highlight>
                <a:latin typeface="Arial Rounded MT Bold" panose="020F0704030504030204" pitchFamily="34" charset="0"/>
              </a:rPr>
              <a:t>18</a:t>
            </a:r>
            <a:r>
              <a:rPr lang="tr-TR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0080"/>
                </a:highlight>
                <a:latin typeface="Arial Rounded MT Bold" panose="020F0704030504030204" pitchFamily="34" charset="0"/>
              </a:rPr>
              <a:t> 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0080"/>
                </a:highlight>
                <a:latin typeface="Arial Rounded MT Bold" panose="020F0704030504030204" pitchFamily="34" charset="0"/>
              </a:rPr>
              <a:t>Octob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0080"/>
                </a:highlight>
                <a:latin typeface="Arial Rounded MT Bold" panose="020F0704030504030204" pitchFamily="34" charset="0"/>
              </a:rPr>
              <a:t>er </a:t>
            </a:r>
            <a:r>
              <a:rPr lang="tr-TR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highlight>
                  <a:srgbClr val="800080"/>
                </a:highlight>
                <a:latin typeface="Arial Rounded MT Bold" panose="020F070403050403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46870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FC422F5-945A-4027-A61D-D3EC1E834AF5}"/>
              </a:ext>
            </a:extLst>
          </p:cNvPr>
          <p:cNvGrpSpPr/>
          <p:nvPr/>
        </p:nvGrpSpPr>
        <p:grpSpPr>
          <a:xfrm>
            <a:off x="382605" y="1908175"/>
            <a:ext cx="2375806" cy="4562411"/>
            <a:chOff x="382605" y="1908175"/>
            <a:chExt cx="2375806" cy="4562411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84D65424-673A-4DFA-9A1D-B2388DDCE859}"/>
                </a:ext>
              </a:extLst>
            </p:cNvPr>
            <p:cNvGrpSpPr/>
            <p:nvPr/>
          </p:nvGrpSpPr>
          <p:grpSpPr>
            <a:xfrm>
              <a:off x="382605" y="1908175"/>
              <a:ext cx="2375806" cy="1680419"/>
              <a:chOff x="382605" y="1908175"/>
              <a:chExt cx="2375806" cy="1680419"/>
            </a:xfrm>
          </p:grpSpPr>
          <p:sp>
            <p:nvSpPr>
              <p:cNvPr id="41" name="Прямоугольник: скругленные углы 40">
                <a:extLst>
                  <a:ext uri="{FF2B5EF4-FFF2-40B4-BE49-F238E27FC236}">
                    <a16:creationId xmlns:a16="http://schemas.microsoft.com/office/drawing/2014/main" id="{CD66BC38-56DF-4AFE-BE1D-EE1591B7AEAF}"/>
                  </a:ext>
                </a:extLst>
              </p:cNvPr>
              <p:cNvSpPr/>
              <p:nvPr/>
            </p:nvSpPr>
            <p:spPr>
              <a:xfrm>
                <a:off x="382605" y="1908175"/>
                <a:ext cx="2375806" cy="71975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And</a:t>
                </a:r>
              </a:p>
            </p:txBody>
          </p:sp>
          <p:sp>
            <p:nvSpPr>
              <p:cNvPr id="4" name="Прямоугольник: скругленные углы 3">
                <a:extLst>
                  <a:ext uri="{FF2B5EF4-FFF2-40B4-BE49-F238E27FC236}">
                    <a16:creationId xmlns:a16="http://schemas.microsoft.com/office/drawing/2014/main" id="{2ACA3CB0-E118-464E-B9F6-EE32AE445BC3}"/>
                  </a:ext>
                </a:extLst>
              </p:cNvPr>
              <p:cNvSpPr/>
              <p:nvPr/>
            </p:nvSpPr>
            <p:spPr>
              <a:xfrm>
                <a:off x="382605" y="2868839"/>
                <a:ext cx="2375806" cy="71975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</a:t>
                </a:r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3BAEBAB9-5F96-457A-A2E6-1E12FEAB6176}"/>
                </a:ext>
              </a:extLst>
            </p:cNvPr>
            <p:cNvGrpSpPr/>
            <p:nvPr/>
          </p:nvGrpSpPr>
          <p:grpSpPr>
            <a:xfrm>
              <a:off x="382605" y="3829503"/>
              <a:ext cx="2375806" cy="1680419"/>
              <a:chOff x="382605" y="1908175"/>
              <a:chExt cx="2375806" cy="1680419"/>
            </a:xfrm>
          </p:grpSpPr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CE72E496-D03E-40F3-BBAB-228ADCA8D74C}"/>
                  </a:ext>
                </a:extLst>
              </p:cNvPr>
              <p:cNvSpPr/>
              <p:nvPr/>
            </p:nvSpPr>
            <p:spPr>
              <a:xfrm>
                <a:off x="382605" y="1908175"/>
                <a:ext cx="2375806" cy="71975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Not</a:t>
                </a:r>
              </a:p>
            </p:txBody>
          </p: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2A04F977-0797-4888-A9E4-160E4DD5BABC}"/>
                  </a:ext>
                </a:extLst>
              </p:cNvPr>
              <p:cNvSpPr/>
              <p:nvPr/>
            </p:nvSpPr>
            <p:spPr>
              <a:xfrm>
                <a:off x="382605" y="2868839"/>
                <a:ext cx="2375806" cy="71975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Like</a:t>
                </a:r>
              </a:p>
            </p:txBody>
          </p:sp>
        </p:grp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100142B2-FE80-4AA0-BFE1-130038F1ADED}"/>
                </a:ext>
              </a:extLst>
            </p:cNvPr>
            <p:cNvSpPr/>
            <p:nvPr/>
          </p:nvSpPr>
          <p:spPr>
            <a:xfrm>
              <a:off x="382605" y="5750831"/>
              <a:ext cx="2375806" cy="7197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</a:t>
              </a:r>
            </a:p>
          </p:txBody>
        </p:sp>
      </p:grp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FB4B42F-4518-4012-B53D-4FB1012D2B9D}"/>
              </a:ext>
            </a:extLst>
          </p:cNvPr>
          <p:cNvSpPr/>
          <p:nvPr/>
        </p:nvSpPr>
        <p:spPr>
          <a:xfrm>
            <a:off x="3261876" y="1908175"/>
            <a:ext cx="2375806" cy="7197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99EA140-7B2D-4AB3-A29A-253FB04F22CF}"/>
              </a:ext>
            </a:extLst>
          </p:cNvPr>
          <p:cNvSpPr/>
          <p:nvPr/>
        </p:nvSpPr>
        <p:spPr>
          <a:xfrm>
            <a:off x="3261876" y="2868838"/>
            <a:ext cx="2375806" cy="7197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151676E-963F-4118-B43C-65C0EAEF5F24}"/>
              </a:ext>
            </a:extLst>
          </p:cNvPr>
          <p:cNvSpPr/>
          <p:nvPr/>
        </p:nvSpPr>
        <p:spPr>
          <a:xfrm>
            <a:off x="6658221" y="2278787"/>
            <a:ext cx="4865914" cy="3119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to return more detailed output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90348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4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88C79E-2BBE-45EF-A752-34722FB6C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81" y="1102936"/>
            <a:ext cx="9231086" cy="56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E83439A-3507-4AF8-AE3F-C20E19EE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80060">
            <a:off x="-439048" y="2111866"/>
            <a:ext cx="3078346" cy="79899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EBCC131-C21D-40AA-8237-D088EECE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0629">
            <a:off x="9372865" y="1876871"/>
            <a:ext cx="3078346" cy="79899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EE8CA37-2093-4998-A60A-D4A42669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3" y="60017"/>
            <a:ext cx="1209675" cy="12287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8D5C7ED-1A23-4A0D-AEC1-4F709DD1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569" y="79897"/>
            <a:ext cx="1209675" cy="1228725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1D173411-0F11-4DAC-A430-712102FD3806}"/>
              </a:ext>
            </a:extLst>
          </p:cNvPr>
          <p:cNvSpPr/>
          <p:nvPr/>
        </p:nvSpPr>
        <p:spPr>
          <a:xfrm>
            <a:off x="2234195" y="594477"/>
            <a:ext cx="78189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400" dirty="0">
                <a:latin typeface="Arial Narrow" panose="020B0606020202030204" pitchFamily="34" charset="0"/>
              </a:rPr>
              <a:t>We would like to see you among us for the interview preparations in English </a:t>
            </a:r>
            <a:r>
              <a:rPr lang="tr-TR" sz="4400" dirty="0">
                <a:highlight>
                  <a:srgbClr val="FFFF00"/>
                </a:highlight>
                <a:latin typeface="Arial Narrow" panose="020B0606020202030204" pitchFamily="34" charset="0"/>
              </a:rPr>
              <a:t>every Tuesday </a:t>
            </a:r>
            <a:r>
              <a:rPr lang="tr-TR" sz="4400" dirty="0">
                <a:latin typeface="Arial Narrow" panose="020B0606020202030204" pitchFamily="34" charset="0"/>
              </a:rPr>
              <a:t>and </a:t>
            </a:r>
            <a:r>
              <a:rPr lang="tr-TR" sz="4400" dirty="0">
                <a:highlight>
                  <a:srgbClr val="FFFF00"/>
                </a:highlight>
                <a:latin typeface="Arial Narrow" panose="020B0606020202030204" pitchFamily="34" charset="0"/>
              </a:rPr>
              <a:t>Thursday</a:t>
            </a:r>
            <a:r>
              <a:rPr lang="tr-TR" sz="44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1264BE8-658D-4A69-BEBF-50BAC33F51E5}"/>
              </a:ext>
            </a:extLst>
          </p:cNvPr>
          <p:cNvSpPr/>
          <p:nvPr/>
        </p:nvSpPr>
        <p:spPr>
          <a:xfrm>
            <a:off x="1127464" y="3231925"/>
            <a:ext cx="98371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highlight>
                  <a:srgbClr val="FFFF00"/>
                </a:highlight>
                <a:latin typeface="Arial Narrow" panose="020B0606020202030204" pitchFamily="34" charset="0"/>
              </a:rPr>
              <a:t>Today we will discuss these questions;</a:t>
            </a:r>
          </a:p>
          <a:p>
            <a:pPr algn="ctr"/>
            <a:r>
              <a:rPr lang="en-US" sz="2800" dirty="0">
                <a:latin typeface="Arial Narrow" panose="020B0606020202030204" pitchFamily="34" charset="0"/>
              </a:rPr>
              <a:t>More about SQL</a:t>
            </a:r>
            <a:endParaRPr lang="tr-TR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6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D653EE2-F620-4AAD-A524-54EA8330F129}"/>
              </a:ext>
            </a:extLst>
          </p:cNvPr>
          <p:cNvGrpSpPr/>
          <p:nvPr/>
        </p:nvGrpSpPr>
        <p:grpSpPr>
          <a:xfrm>
            <a:off x="1516905" y="2139042"/>
            <a:ext cx="2375806" cy="2657770"/>
            <a:chOff x="1910443" y="2560345"/>
            <a:chExt cx="1665514" cy="2170621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A27C47DA-A592-41BF-9E58-8B8EE3482704}"/>
                </a:ext>
              </a:extLst>
            </p:cNvPr>
            <p:cNvSpPr/>
            <p:nvPr/>
          </p:nvSpPr>
          <p:spPr>
            <a:xfrm>
              <a:off x="1910443" y="2560345"/>
              <a:ext cx="1665514" cy="5878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4FA55241-1913-46AD-8D72-283A102B7101}"/>
                </a:ext>
              </a:extLst>
            </p:cNvPr>
            <p:cNvSpPr/>
            <p:nvPr/>
          </p:nvSpPr>
          <p:spPr>
            <a:xfrm>
              <a:off x="1910443" y="3358285"/>
              <a:ext cx="1665514" cy="5878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C410CB49-1F01-49A9-BDBD-291356F484DB}"/>
                </a:ext>
              </a:extLst>
            </p:cNvPr>
            <p:cNvSpPr/>
            <p:nvPr/>
          </p:nvSpPr>
          <p:spPr>
            <a:xfrm>
              <a:off x="1910443" y="4143137"/>
              <a:ext cx="1665514" cy="5878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Drop</a:t>
              </a:r>
            </a:p>
          </p:txBody>
        </p:sp>
      </p:grp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D24BA6F7-AD0A-49AE-8CCF-21ED689D7E31}"/>
              </a:ext>
            </a:extLst>
          </p:cNvPr>
          <p:cNvSpPr/>
          <p:nvPr/>
        </p:nvSpPr>
        <p:spPr>
          <a:xfrm>
            <a:off x="5706837" y="1916367"/>
            <a:ext cx="4865914" cy="3119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Those keys are used to modify the Database</a:t>
            </a:r>
          </a:p>
        </p:txBody>
      </p:sp>
    </p:spTree>
    <p:extLst>
      <p:ext uri="{BB962C8B-B14F-4D97-AF65-F5344CB8AC3E}">
        <p14:creationId xmlns:p14="http://schemas.microsoft.com/office/powerpoint/2010/main" val="123794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B016920-4AFD-434E-8DC4-659F23CD60DD}"/>
              </a:ext>
            </a:extLst>
          </p:cNvPr>
          <p:cNvSpPr/>
          <p:nvPr/>
        </p:nvSpPr>
        <p:spPr>
          <a:xfrm>
            <a:off x="6658221" y="2278787"/>
            <a:ext cx="4865914" cy="3119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Those keys are used to do changes on the table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5BD82E7-4321-477E-95F0-597F2638CA0B}"/>
              </a:ext>
            </a:extLst>
          </p:cNvPr>
          <p:cNvGrpSpPr/>
          <p:nvPr/>
        </p:nvGrpSpPr>
        <p:grpSpPr>
          <a:xfrm>
            <a:off x="344505" y="1771152"/>
            <a:ext cx="2375806" cy="4611811"/>
            <a:chOff x="311848" y="1611604"/>
            <a:chExt cx="2375806" cy="46118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6B47F684-9272-42F6-923A-2E9122A55A68}"/>
                </a:ext>
              </a:extLst>
            </p:cNvPr>
            <p:cNvGrpSpPr/>
            <p:nvPr/>
          </p:nvGrpSpPr>
          <p:grpSpPr>
            <a:xfrm>
              <a:off x="311848" y="1611604"/>
              <a:ext cx="2375806" cy="3634791"/>
              <a:chOff x="1910443" y="2560345"/>
              <a:chExt cx="1665514" cy="2968561"/>
            </a:xfrm>
          </p:grpSpPr>
          <p:sp>
            <p:nvSpPr>
              <p:cNvPr id="2" name="Прямоугольник: скругленные углы 1">
                <a:extLst>
                  <a:ext uri="{FF2B5EF4-FFF2-40B4-BE49-F238E27FC236}">
                    <a16:creationId xmlns:a16="http://schemas.microsoft.com/office/drawing/2014/main" id="{3FDB83D0-4B84-436A-BF2D-54786A878F74}"/>
                  </a:ext>
                </a:extLst>
              </p:cNvPr>
              <p:cNvSpPr/>
              <p:nvPr/>
            </p:nvSpPr>
            <p:spPr>
              <a:xfrm>
                <a:off x="1910443" y="256034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Insert</a:t>
                </a:r>
              </a:p>
            </p:txBody>
          </p:sp>
          <p:sp>
            <p:nvSpPr>
              <p:cNvPr id="5" name="Прямоугольник: скругленные углы 4">
                <a:extLst>
                  <a:ext uri="{FF2B5EF4-FFF2-40B4-BE49-F238E27FC236}">
                    <a16:creationId xmlns:a16="http://schemas.microsoft.com/office/drawing/2014/main" id="{619F44CD-9D22-489C-AB20-CB90A3257A5C}"/>
                  </a:ext>
                </a:extLst>
              </p:cNvPr>
              <p:cNvSpPr/>
              <p:nvPr/>
            </p:nvSpPr>
            <p:spPr>
              <a:xfrm>
                <a:off x="1910443" y="335828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</a:t>
                </a:r>
              </a:p>
            </p:txBody>
          </p:sp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F8B60E98-2494-4789-A516-B395D5FC2AEE}"/>
                  </a:ext>
                </a:extLst>
              </p:cNvPr>
              <p:cNvSpPr/>
              <p:nvPr/>
            </p:nvSpPr>
            <p:spPr>
              <a:xfrm>
                <a:off x="1910443" y="414313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Update</a:t>
                </a:r>
              </a:p>
            </p:txBody>
          </p:sp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DB934610-9A53-4A2C-B50F-AA0E28A397D3}"/>
                  </a:ext>
                </a:extLst>
              </p:cNvPr>
              <p:cNvSpPr/>
              <p:nvPr/>
            </p:nvSpPr>
            <p:spPr>
              <a:xfrm>
                <a:off x="1910443" y="494107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Delete</a:t>
                </a:r>
              </a:p>
            </p:txBody>
          </p:sp>
        </p:grp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0A950DAE-4B1B-440C-BB93-1A9EF530575F}"/>
                </a:ext>
              </a:extLst>
            </p:cNvPr>
            <p:cNvSpPr/>
            <p:nvPr/>
          </p:nvSpPr>
          <p:spPr>
            <a:xfrm>
              <a:off x="311848" y="5503660"/>
              <a:ext cx="2375806" cy="7197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Alter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B98413AC-B353-4413-8C3B-63F0712188DC}"/>
              </a:ext>
            </a:extLst>
          </p:cNvPr>
          <p:cNvGrpSpPr/>
          <p:nvPr/>
        </p:nvGrpSpPr>
        <p:grpSpPr>
          <a:xfrm>
            <a:off x="3501363" y="2748173"/>
            <a:ext cx="2375806" cy="1696775"/>
            <a:chOff x="1910443" y="4143137"/>
            <a:chExt cx="1665514" cy="1385769"/>
          </a:xfrm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26B974FF-F80E-4F01-BE81-40BC4DF18E08}"/>
                </a:ext>
              </a:extLst>
            </p:cNvPr>
            <p:cNvSpPr/>
            <p:nvPr/>
          </p:nvSpPr>
          <p:spPr>
            <a:xfrm>
              <a:off x="1910443" y="4143137"/>
              <a:ext cx="1665514" cy="5878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Rename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1B3A59C8-128D-4D04-AA6A-991F44E50F34}"/>
                </a:ext>
              </a:extLst>
            </p:cNvPr>
            <p:cNvSpPr/>
            <p:nvPr/>
          </p:nvSpPr>
          <p:spPr>
            <a:xfrm>
              <a:off x="1910443" y="4941077"/>
              <a:ext cx="1665514" cy="5878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Alias</a:t>
              </a:r>
            </a:p>
          </p:txBody>
        </p:sp>
      </p:grp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DE904DA-B9A7-4142-A784-8C07E4566510}"/>
              </a:ext>
            </a:extLst>
          </p:cNvPr>
          <p:cNvSpPr/>
          <p:nvPr/>
        </p:nvSpPr>
        <p:spPr>
          <a:xfrm>
            <a:off x="3501363" y="1771152"/>
            <a:ext cx="2375806" cy="7197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3361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4792650-1BAF-426F-B323-CE293DB8B070}"/>
              </a:ext>
            </a:extLst>
          </p:cNvPr>
          <p:cNvGrpSpPr/>
          <p:nvPr/>
        </p:nvGrpSpPr>
        <p:grpSpPr>
          <a:xfrm>
            <a:off x="344505" y="1771152"/>
            <a:ext cx="2375806" cy="4611811"/>
            <a:chOff x="311848" y="1611604"/>
            <a:chExt cx="2375806" cy="4611811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7F612C80-AD87-4358-BDE3-B00FFCA0796B}"/>
                </a:ext>
              </a:extLst>
            </p:cNvPr>
            <p:cNvGrpSpPr/>
            <p:nvPr/>
          </p:nvGrpSpPr>
          <p:grpSpPr>
            <a:xfrm>
              <a:off x="311848" y="1611604"/>
              <a:ext cx="2375806" cy="3634791"/>
              <a:chOff x="1910443" y="2560345"/>
              <a:chExt cx="1665514" cy="2968561"/>
            </a:xfrm>
          </p:grpSpPr>
          <p:sp>
            <p:nvSpPr>
              <p:cNvPr id="21" name="Прямоугольник: скругленные углы 20">
                <a:extLst>
                  <a:ext uri="{FF2B5EF4-FFF2-40B4-BE49-F238E27FC236}">
                    <a16:creationId xmlns:a16="http://schemas.microsoft.com/office/drawing/2014/main" id="{8DD4DA9B-5D07-46C0-A298-829BE5498841}"/>
                  </a:ext>
                </a:extLst>
              </p:cNvPr>
              <p:cNvSpPr/>
              <p:nvPr/>
            </p:nvSpPr>
            <p:spPr>
              <a:xfrm>
                <a:off x="1910443" y="256034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smallint</a:t>
                </a:r>
              </a:p>
            </p:txBody>
          </p:sp>
          <p:sp>
            <p:nvSpPr>
              <p:cNvPr id="23" name="Прямоугольник: скругленные углы 22">
                <a:extLst>
                  <a:ext uri="{FF2B5EF4-FFF2-40B4-BE49-F238E27FC236}">
                    <a16:creationId xmlns:a16="http://schemas.microsoft.com/office/drawing/2014/main" id="{3371C743-1162-4CFD-B0BC-7C4DC0D7DEEF}"/>
                  </a:ext>
                </a:extLst>
              </p:cNvPr>
              <p:cNvSpPr/>
              <p:nvPr/>
            </p:nvSpPr>
            <p:spPr>
              <a:xfrm>
                <a:off x="1910443" y="335828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integer</a:t>
                </a:r>
              </a:p>
            </p:txBody>
          </p:sp>
          <p:sp>
            <p:nvSpPr>
              <p:cNvPr id="24" name="Прямоугольник: скругленные углы 23">
                <a:extLst>
                  <a:ext uri="{FF2B5EF4-FFF2-40B4-BE49-F238E27FC236}">
                    <a16:creationId xmlns:a16="http://schemas.microsoft.com/office/drawing/2014/main" id="{8B52118A-3CF7-4069-BE1D-F5FC521AC389}"/>
                  </a:ext>
                </a:extLst>
              </p:cNvPr>
              <p:cNvSpPr/>
              <p:nvPr/>
            </p:nvSpPr>
            <p:spPr>
              <a:xfrm>
                <a:off x="1910443" y="414313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bigint</a:t>
                </a:r>
              </a:p>
            </p:txBody>
          </p:sp>
          <p:sp>
            <p:nvSpPr>
              <p:cNvPr id="26" name="Прямоугольник: скругленные углы 25">
                <a:extLst>
                  <a:ext uri="{FF2B5EF4-FFF2-40B4-BE49-F238E27FC236}">
                    <a16:creationId xmlns:a16="http://schemas.microsoft.com/office/drawing/2014/main" id="{D0FF8D2C-44D1-405C-B81E-80D202E6DFBF}"/>
                  </a:ext>
                </a:extLst>
              </p:cNvPr>
              <p:cNvSpPr/>
              <p:nvPr/>
            </p:nvSpPr>
            <p:spPr>
              <a:xfrm>
                <a:off x="1910443" y="494107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decimal</a:t>
                </a:r>
              </a:p>
            </p:txBody>
          </p:sp>
        </p:grp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85115302-F346-4235-90B0-F79A332744FA}"/>
                </a:ext>
              </a:extLst>
            </p:cNvPr>
            <p:cNvSpPr/>
            <p:nvPr/>
          </p:nvSpPr>
          <p:spPr>
            <a:xfrm>
              <a:off x="311848" y="5503660"/>
              <a:ext cx="2375806" cy="7197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serial</a:t>
              </a: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3B1B85A-5E2B-4052-88EA-907F897F28A5}"/>
              </a:ext>
            </a:extLst>
          </p:cNvPr>
          <p:cNvGrpSpPr/>
          <p:nvPr/>
        </p:nvGrpSpPr>
        <p:grpSpPr>
          <a:xfrm>
            <a:off x="3392505" y="1785861"/>
            <a:ext cx="8364066" cy="4611811"/>
            <a:chOff x="311848" y="1611604"/>
            <a:chExt cx="2375806" cy="4611811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7BC85EE2-C3D5-4E99-A734-B556AC7849F9}"/>
                </a:ext>
              </a:extLst>
            </p:cNvPr>
            <p:cNvGrpSpPr/>
            <p:nvPr/>
          </p:nvGrpSpPr>
          <p:grpSpPr>
            <a:xfrm>
              <a:off x="311848" y="1611604"/>
              <a:ext cx="2375806" cy="3634791"/>
              <a:chOff x="1910443" y="2560345"/>
              <a:chExt cx="1665514" cy="2968561"/>
            </a:xfrm>
          </p:grpSpPr>
          <p:sp>
            <p:nvSpPr>
              <p:cNvPr id="48" name="Прямоугольник: скругленные углы 47">
                <a:extLst>
                  <a:ext uri="{FF2B5EF4-FFF2-40B4-BE49-F238E27FC236}">
                    <a16:creationId xmlns:a16="http://schemas.microsoft.com/office/drawing/2014/main" id="{057E421A-CF27-4A8E-9B66-EA79FE9D74AF}"/>
                  </a:ext>
                </a:extLst>
              </p:cNvPr>
              <p:cNvSpPr/>
              <p:nvPr/>
            </p:nvSpPr>
            <p:spPr>
              <a:xfrm>
                <a:off x="1910443" y="256034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Stores whole numbers from -32768 to +32767</a:t>
                </a:r>
              </a:p>
            </p:txBody>
          </p:sp>
          <p:sp>
            <p:nvSpPr>
              <p:cNvPr id="49" name="Прямоугольник: скругленные углы 48">
                <a:extLst>
                  <a:ext uri="{FF2B5EF4-FFF2-40B4-BE49-F238E27FC236}">
                    <a16:creationId xmlns:a16="http://schemas.microsoft.com/office/drawing/2014/main" id="{1EB12633-AEE4-437D-A7AE-69822812337D}"/>
                  </a:ext>
                </a:extLst>
              </p:cNvPr>
              <p:cNvSpPr/>
              <p:nvPr/>
            </p:nvSpPr>
            <p:spPr>
              <a:xfrm>
                <a:off x="1910443" y="335828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Stores whole numbers from  -2147483648 to +2147483647</a:t>
                </a:r>
              </a:p>
            </p:txBody>
          </p:sp>
          <p:sp>
            <p:nvSpPr>
              <p:cNvPr id="50" name="Прямоугольник: скругленные углы 49">
                <a:extLst>
                  <a:ext uri="{FF2B5EF4-FFF2-40B4-BE49-F238E27FC236}">
                    <a16:creationId xmlns:a16="http://schemas.microsoft.com/office/drawing/2014/main" id="{4FCD281B-DBAA-4D76-B437-BD37B378CA4E}"/>
                  </a:ext>
                </a:extLst>
              </p:cNvPr>
              <p:cNvSpPr/>
              <p:nvPr/>
            </p:nvSpPr>
            <p:spPr>
              <a:xfrm>
                <a:off x="1910443" y="414313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Stores whole numbers from -9223372036854775808 to 9223372036854775807</a:t>
                </a:r>
              </a:p>
            </p:txBody>
          </p:sp>
          <p:sp>
            <p:nvSpPr>
              <p:cNvPr id="51" name="Прямоугольник: скругленные углы 50">
                <a:extLst>
                  <a:ext uri="{FF2B5EF4-FFF2-40B4-BE49-F238E27FC236}">
                    <a16:creationId xmlns:a16="http://schemas.microsoft.com/office/drawing/2014/main" id="{738DAB34-46F0-409D-B1B9-061CCEACF9F7}"/>
                  </a:ext>
                </a:extLst>
              </p:cNvPr>
              <p:cNvSpPr/>
              <p:nvPr/>
            </p:nvSpPr>
            <p:spPr>
              <a:xfrm>
                <a:off x="1910443" y="494107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 to 131072 digits before the decimal point, up to 16383 digits after the decimal point</a:t>
                </a:r>
              </a:p>
            </p:txBody>
          </p:sp>
        </p:grp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673C2461-F185-47CF-A2A4-5B8EE4F6EEE6}"/>
                </a:ext>
              </a:extLst>
            </p:cNvPr>
            <p:cNvSpPr/>
            <p:nvPr/>
          </p:nvSpPr>
          <p:spPr>
            <a:xfrm>
              <a:off x="311848" y="5503660"/>
              <a:ext cx="2375806" cy="7197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Auto incrementing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67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3B1B85A-5E2B-4052-88EA-907F897F28A5}"/>
              </a:ext>
            </a:extLst>
          </p:cNvPr>
          <p:cNvGrpSpPr/>
          <p:nvPr/>
        </p:nvGrpSpPr>
        <p:grpSpPr>
          <a:xfrm>
            <a:off x="437034" y="1753204"/>
            <a:ext cx="2375806" cy="4611811"/>
            <a:chOff x="311848" y="1611604"/>
            <a:chExt cx="2375806" cy="4611811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7BC85EE2-C3D5-4E99-A734-B556AC7849F9}"/>
                </a:ext>
              </a:extLst>
            </p:cNvPr>
            <p:cNvGrpSpPr/>
            <p:nvPr/>
          </p:nvGrpSpPr>
          <p:grpSpPr>
            <a:xfrm>
              <a:off x="311848" y="1611604"/>
              <a:ext cx="2375806" cy="3634791"/>
              <a:chOff x="1910443" y="2560345"/>
              <a:chExt cx="1665514" cy="2968561"/>
            </a:xfrm>
          </p:grpSpPr>
          <p:sp>
            <p:nvSpPr>
              <p:cNvPr id="48" name="Прямоугольник: скругленные углы 47">
                <a:extLst>
                  <a:ext uri="{FF2B5EF4-FFF2-40B4-BE49-F238E27FC236}">
                    <a16:creationId xmlns:a16="http://schemas.microsoft.com/office/drawing/2014/main" id="{057E421A-CF27-4A8E-9B66-EA79FE9D74AF}"/>
                  </a:ext>
                </a:extLst>
              </p:cNvPr>
              <p:cNvSpPr/>
              <p:nvPr/>
            </p:nvSpPr>
            <p:spPr>
              <a:xfrm>
                <a:off x="1910443" y="256034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bigserial</a:t>
                </a:r>
              </a:p>
            </p:txBody>
          </p:sp>
          <p:sp>
            <p:nvSpPr>
              <p:cNvPr id="49" name="Прямоугольник: скругленные углы 48">
                <a:extLst>
                  <a:ext uri="{FF2B5EF4-FFF2-40B4-BE49-F238E27FC236}">
                    <a16:creationId xmlns:a16="http://schemas.microsoft.com/office/drawing/2014/main" id="{1EB12633-AEE4-437D-A7AE-69822812337D}"/>
                  </a:ext>
                </a:extLst>
              </p:cNvPr>
              <p:cNvSpPr/>
              <p:nvPr/>
            </p:nvSpPr>
            <p:spPr>
              <a:xfrm>
                <a:off x="1910443" y="3358285"/>
                <a:ext cx="1665514" cy="587829"/>
              </a:xfrm>
              <a:prstGeom prst="roundRect">
                <a:avLst/>
              </a:prstGeom>
              <a:solidFill>
                <a:srgbClr val="F1664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char()</a:t>
                </a:r>
              </a:p>
            </p:txBody>
          </p:sp>
          <p:sp>
            <p:nvSpPr>
              <p:cNvPr id="50" name="Прямоугольник: скругленные углы 49">
                <a:extLst>
                  <a:ext uri="{FF2B5EF4-FFF2-40B4-BE49-F238E27FC236}">
                    <a16:creationId xmlns:a16="http://schemas.microsoft.com/office/drawing/2014/main" id="{4FCD281B-DBAA-4D76-B437-BD37B378CA4E}"/>
                  </a:ext>
                </a:extLst>
              </p:cNvPr>
              <p:cNvSpPr/>
              <p:nvPr/>
            </p:nvSpPr>
            <p:spPr>
              <a:xfrm>
                <a:off x="1910443" y="4143137"/>
                <a:ext cx="1665514" cy="587829"/>
              </a:xfrm>
              <a:prstGeom prst="roundRect">
                <a:avLst/>
              </a:prstGeom>
              <a:solidFill>
                <a:srgbClr val="F1664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varchar()</a:t>
                </a:r>
              </a:p>
            </p:txBody>
          </p:sp>
          <p:sp>
            <p:nvSpPr>
              <p:cNvPr id="51" name="Прямоугольник: скругленные углы 50">
                <a:extLst>
                  <a:ext uri="{FF2B5EF4-FFF2-40B4-BE49-F238E27FC236}">
                    <a16:creationId xmlns:a16="http://schemas.microsoft.com/office/drawing/2014/main" id="{738DAB34-46F0-409D-B1B9-061CCEACF9F7}"/>
                  </a:ext>
                </a:extLst>
              </p:cNvPr>
              <p:cNvSpPr/>
              <p:nvPr/>
            </p:nvSpPr>
            <p:spPr>
              <a:xfrm>
                <a:off x="1910443" y="494107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date</a:t>
                </a:r>
              </a:p>
            </p:txBody>
          </p:sp>
        </p:grp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673C2461-F185-47CF-A2A4-5B8EE4F6EEE6}"/>
                </a:ext>
              </a:extLst>
            </p:cNvPr>
            <p:cNvSpPr/>
            <p:nvPr/>
          </p:nvSpPr>
          <p:spPr>
            <a:xfrm>
              <a:off x="311848" y="5503660"/>
              <a:ext cx="2375806" cy="71975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money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28C1B5-F1B2-4AD2-9A73-ED3439BAA865}"/>
              </a:ext>
            </a:extLst>
          </p:cNvPr>
          <p:cNvGrpSpPr/>
          <p:nvPr/>
        </p:nvGrpSpPr>
        <p:grpSpPr>
          <a:xfrm>
            <a:off x="3063213" y="1753204"/>
            <a:ext cx="8276987" cy="4611811"/>
            <a:chOff x="311848" y="1611604"/>
            <a:chExt cx="2375808" cy="4611811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859A8E98-7FE7-4891-9FED-41E21B2B9E85}"/>
                </a:ext>
              </a:extLst>
            </p:cNvPr>
            <p:cNvGrpSpPr/>
            <p:nvPr/>
          </p:nvGrpSpPr>
          <p:grpSpPr>
            <a:xfrm>
              <a:off x="311848" y="1611604"/>
              <a:ext cx="2375808" cy="3634791"/>
              <a:chOff x="1910442" y="2560345"/>
              <a:chExt cx="1665515" cy="2968561"/>
            </a:xfrm>
          </p:grpSpPr>
          <p:sp>
            <p:nvSpPr>
              <p:cNvPr id="33" name="Прямоугольник: скругленные углы 32">
                <a:extLst>
                  <a:ext uri="{FF2B5EF4-FFF2-40B4-BE49-F238E27FC236}">
                    <a16:creationId xmlns:a16="http://schemas.microsoft.com/office/drawing/2014/main" id="{38296A14-DB2C-4DA8-B617-F09A6D7FAE7C}"/>
                  </a:ext>
                </a:extLst>
              </p:cNvPr>
              <p:cNvSpPr/>
              <p:nvPr/>
            </p:nvSpPr>
            <p:spPr>
              <a:xfrm>
                <a:off x="1910443" y="256034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Large auto incrementing integer</a:t>
                </a:r>
              </a:p>
            </p:txBody>
          </p:sp>
          <p:sp>
            <p:nvSpPr>
              <p:cNvPr id="34" name="Прямоугольник: скругленные углы 33">
                <a:extLst>
                  <a:ext uri="{FF2B5EF4-FFF2-40B4-BE49-F238E27FC236}">
                    <a16:creationId xmlns:a16="http://schemas.microsoft.com/office/drawing/2014/main" id="{3F3A53AA-F322-4475-A873-FD9F7B97F370}"/>
                  </a:ext>
                </a:extLst>
              </p:cNvPr>
              <p:cNvSpPr/>
              <p:nvPr/>
            </p:nvSpPr>
            <p:spPr>
              <a:xfrm>
                <a:off x="1910442" y="3358285"/>
                <a:ext cx="1665514" cy="587829"/>
              </a:xfrm>
              <a:prstGeom prst="roundRect">
                <a:avLst/>
              </a:prstGeom>
              <a:solidFill>
                <a:srgbClr val="F1664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Stores specified number of characters</a:t>
                </a:r>
              </a:p>
            </p:txBody>
          </p:sp>
          <p:sp>
            <p:nvSpPr>
              <p:cNvPr id="35" name="Прямоугольник: скругленные углы 34">
                <a:extLst>
                  <a:ext uri="{FF2B5EF4-FFF2-40B4-BE49-F238E27FC236}">
                    <a16:creationId xmlns:a16="http://schemas.microsoft.com/office/drawing/2014/main" id="{0E9BD7C5-836D-42D7-91A4-538289491286}"/>
                  </a:ext>
                </a:extLst>
              </p:cNvPr>
              <p:cNvSpPr/>
              <p:nvPr/>
            </p:nvSpPr>
            <p:spPr>
              <a:xfrm>
                <a:off x="1910443" y="4143137"/>
                <a:ext cx="1665514" cy="587829"/>
              </a:xfrm>
              <a:prstGeom prst="roundRect">
                <a:avLst/>
              </a:prstGeom>
              <a:solidFill>
                <a:srgbClr val="F1664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Stores specified number of characters</a:t>
                </a:r>
              </a:p>
            </p:txBody>
          </p:sp>
          <p:sp>
            <p:nvSpPr>
              <p:cNvPr id="36" name="Прямоугольник: скругленные углы 35">
                <a:extLst>
                  <a:ext uri="{FF2B5EF4-FFF2-40B4-BE49-F238E27FC236}">
                    <a16:creationId xmlns:a16="http://schemas.microsoft.com/office/drawing/2014/main" id="{52034261-3CFF-44F2-917B-98CB0495976F}"/>
                  </a:ext>
                </a:extLst>
              </p:cNvPr>
              <p:cNvSpPr/>
              <p:nvPr/>
            </p:nvSpPr>
            <p:spPr>
              <a:xfrm>
                <a:off x="1910443" y="494107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Date value</a:t>
                </a:r>
              </a:p>
            </p:txBody>
          </p:sp>
        </p:grp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9B843447-B59F-4430-B568-720622B756D7}"/>
                </a:ext>
              </a:extLst>
            </p:cNvPr>
            <p:cNvSpPr/>
            <p:nvPr/>
          </p:nvSpPr>
          <p:spPr>
            <a:xfrm>
              <a:off x="311848" y="5503660"/>
              <a:ext cx="2375806" cy="71975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32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CD66BC38-56DF-4AFE-BE1D-EE1591B7AEAF}"/>
              </a:ext>
            </a:extLst>
          </p:cNvPr>
          <p:cNvSpPr/>
          <p:nvPr/>
        </p:nvSpPr>
        <p:spPr>
          <a:xfrm>
            <a:off x="382605" y="1908175"/>
            <a:ext cx="2375806" cy="7197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F199969-C844-48AC-95A2-F88358BC5FF1}"/>
              </a:ext>
            </a:extLst>
          </p:cNvPr>
          <p:cNvSpPr/>
          <p:nvPr/>
        </p:nvSpPr>
        <p:spPr>
          <a:xfrm>
            <a:off x="3188397" y="1908175"/>
            <a:ext cx="8102809" cy="7197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54938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09B21C4-EC95-4758-ADAE-EC795F150EE0}"/>
              </a:ext>
            </a:extLst>
          </p:cNvPr>
          <p:cNvGrpSpPr/>
          <p:nvPr/>
        </p:nvGrpSpPr>
        <p:grpSpPr>
          <a:xfrm>
            <a:off x="344505" y="1771152"/>
            <a:ext cx="2375806" cy="4611811"/>
            <a:chOff x="311848" y="1611604"/>
            <a:chExt cx="2375806" cy="4611811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8BF8D7D2-0C67-4B0D-B330-02A0C418C25C}"/>
                </a:ext>
              </a:extLst>
            </p:cNvPr>
            <p:cNvGrpSpPr/>
            <p:nvPr/>
          </p:nvGrpSpPr>
          <p:grpSpPr>
            <a:xfrm>
              <a:off x="311848" y="1611604"/>
              <a:ext cx="2375806" cy="3634791"/>
              <a:chOff x="1910443" y="2560345"/>
              <a:chExt cx="1665514" cy="2968561"/>
            </a:xfrm>
          </p:grpSpPr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F04EF1D-A9E2-4C08-934D-F9EBA4C1B34C}"/>
                  </a:ext>
                </a:extLst>
              </p:cNvPr>
              <p:cNvSpPr/>
              <p:nvPr/>
            </p:nvSpPr>
            <p:spPr>
              <a:xfrm>
                <a:off x="1910443" y="256034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Where</a:t>
                </a:r>
              </a:p>
            </p:txBody>
          </p:sp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4CCC5990-6795-4EEB-9C58-273C399F27AE}"/>
                  </a:ext>
                </a:extLst>
              </p:cNvPr>
              <p:cNvSpPr/>
              <p:nvPr/>
            </p:nvSpPr>
            <p:spPr>
              <a:xfrm>
                <a:off x="1910443" y="335828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Order by</a:t>
                </a:r>
              </a:p>
            </p:txBody>
          </p: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55F74779-D7D0-436F-A5D4-7C0570B38CEA}"/>
                  </a:ext>
                </a:extLst>
              </p:cNvPr>
              <p:cNvSpPr/>
              <p:nvPr/>
            </p:nvSpPr>
            <p:spPr>
              <a:xfrm>
                <a:off x="1910443" y="414313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Group by</a:t>
                </a:r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9227A509-BF53-46B0-9690-44DB29176565}"/>
                  </a:ext>
                </a:extLst>
              </p:cNvPr>
              <p:cNvSpPr/>
              <p:nvPr/>
            </p:nvSpPr>
            <p:spPr>
              <a:xfrm>
                <a:off x="1910443" y="494107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Having</a:t>
                </a:r>
              </a:p>
            </p:txBody>
          </p:sp>
        </p:grp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1396532B-A17B-43AA-8B94-5C56BC7312F1}"/>
                </a:ext>
              </a:extLst>
            </p:cNvPr>
            <p:cNvSpPr/>
            <p:nvPr/>
          </p:nvSpPr>
          <p:spPr>
            <a:xfrm>
              <a:off x="311848" y="5503660"/>
              <a:ext cx="2375806" cy="7197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Distinct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8F1AD9D-748E-4C42-91F1-2D5BE8FB215D}"/>
              </a:ext>
            </a:extLst>
          </p:cNvPr>
          <p:cNvGrpSpPr/>
          <p:nvPr/>
        </p:nvGrpSpPr>
        <p:grpSpPr>
          <a:xfrm>
            <a:off x="3542184" y="1771152"/>
            <a:ext cx="7610230" cy="4611811"/>
            <a:chOff x="311848" y="1611604"/>
            <a:chExt cx="2375806" cy="4611811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E14C30DB-669C-4CF4-BDD2-3B8875858463}"/>
                </a:ext>
              </a:extLst>
            </p:cNvPr>
            <p:cNvGrpSpPr/>
            <p:nvPr/>
          </p:nvGrpSpPr>
          <p:grpSpPr>
            <a:xfrm>
              <a:off x="311848" y="1611604"/>
              <a:ext cx="2375806" cy="3634791"/>
              <a:chOff x="1910443" y="2560345"/>
              <a:chExt cx="1665514" cy="2968561"/>
            </a:xfrm>
          </p:grpSpPr>
          <p:sp>
            <p:nvSpPr>
              <p:cNvPr id="22" name="Прямоугольник: скругленные углы 21">
                <a:extLst>
                  <a:ext uri="{FF2B5EF4-FFF2-40B4-BE49-F238E27FC236}">
                    <a16:creationId xmlns:a16="http://schemas.microsoft.com/office/drawing/2014/main" id="{F663EC22-CC2C-430A-9B49-CE05F7C77024}"/>
                  </a:ext>
                </a:extLst>
              </p:cNvPr>
              <p:cNvSpPr/>
              <p:nvPr/>
            </p:nvSpPr>
            <p:spPr>
              <a:xfrm>
                <a:off x="1910443" y="256034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Used to describe a condition while getting data from table</a:t>
                </a:r>
              </a:p>
            </p:txBody>
          </p:sp>
          <p:sp>
            <p:nvSpPr>
              <p:cNvPr id="23" name="Прямоугольник: скругленные углы 22">
                <a:extLst>
                  <a:ext uri="{FF2B5EF4-FFF2-40B4-BE49-F238E27FC236}">
                    <a16:creationId xmlns:a16="http://schemas.microsoft.com/office/drawing/2014/main" id="{92C40143-6EED-4809-9171-DAF72D991447}"/>
                  </a:ext>
                </a:extLst>
              </p:cNvPr>
              <p:cNvSpPr/>
              <p:nvPr/>
            </p:nvSpPr>
            <p:spPr>
              <a:xfrm>
                <a:off x="1910443" y="3358285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Used to sort the result set in ascending or descending order</a:t>
                </a:r>
              </a:p>
            </p:txBody>
          </p:sp>
          <p:sp>
            <p:nvSpPr>
              <p:cNvPr id="24" name="Прямоугольник: скругленные углы 23">
                <a:extLst>
                  <a:ext uri="{FF2B5EF4-FFF2-40B4-BE49-F238E27FC236}">
                    <a16:creationId xmlns:a16="http://schemas.microsoft.com/office/drawing/2014/main" id="{DE8D0F27-C268-4E27-A289-45469A97E009}"/>
                  </a:ext>
                </a:extLst>
              </p:cNvPr>
              <p:cNvSpPr/>
              <p:nvPr/>
            </p:nvSpPr>
            <p:spPr>
              <a:xfrm>
                <a:off x="1910443" y="414313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Used to group the result set </a:t>
                </a:r>
              </a:p>
            </p:txBody>
          </p:sp>
          <p:sp>
            <p:nvSpPr>
              <p:cNvPr id="25" name="Прямоугольник: скругленные углы 24">
                <a:extLst>
                  <a:ext uri="{FF2B5EF4-FFF2-40B4-BE49-F238E27FC236}">
                    <a16:creationId xmlns:a16="http://schemas.microsoft.com/office/drawing/2014/main" id="{4DB9EF05-37F7-4AD9-8326-1F5C02C86B30}"/>
                  </a:ext>
                </a:extLst>
              </p:cNvPr>
              <p:cNvSpPr/>
              <p:nvPr/>
            </p:nvSpPr>
            <p:spPr>
              <a:xfrm>
                <a:off x="1910443" y="4941077"/>
                <a:ext cx="1665514" cy="58782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Used to specify a search condition for a group or an aggregation</a:t>
                </a:r>
              </a:p>
            </p:txBody>
          </p:sp>
        </p:grp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9D0D7D7D-D8EA-423A-89D1-8A589DF2968F}"/>
                </a:ext>
              </a:extLst>
            </p:cNvPr>
            <p:cNvSpPr/>
            <p:nvPr/>
          </p:nvSpPr>
          <p:spPr>
            <a:xfrm>
              <a:off x="311848" y="5503660"/>
              <a:ext cx="2375806" cy="71975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Used to delete duplicate rows or data from a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20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CD66BC38-56DF-4AFE-BE1D-EE1591B7AEAF}"/>
              </a:ext>
            </a:extLst>
          </p:cNvPr>
          <p:cNvSpPr/>
          <p:nvPr/>
        </p:nvSpPr>
        <p:spPr>
          <a:xfrm>
            <a:off x="382605" y="1908175"/>
            <a:ext cx="2375806" cy="7197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F199969-C844-48AC-95A2-F88358BC5FF1}"/>
              </a:ext>
            </a:extLst>
          </p:cNvPr>
          <p:cNvSpPr/>
          <p:nvPr/>
        </p:nvSpPr>
        <p:spPr>
          <a:xfrm>
            <a:off x="3188397" y="1908175"/>
            <a:ext cx="8102809" cy="7197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to limit the result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ACA3CB0-E118-464E-B9F6-EE32AE445BC3}"/>
              </a:ext>
            </a:extLst>
          </p:cNvPr>
          <p:cNvSpPr/>
          <p:nvPr/>
        </p:nvSpPr>
        <p:spPr>
          <a:xfrm>
            <a:off x="382605" y="2868839"/>
            <a:ext cx="2375806" cy="7197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A945745-AF14-4B41-8341-F5330CDCFB11}"/>
              </a:ext>
            </a:extLst>
          </p:cNvPr>
          <p:cNvSpPr/>
          <p:nvPr/>
        </p:nvSpPr>
        <p:spPr>
          <a:xfrm>
            <a:off x="3188397" y="2868839"/>
            <a:ext cx="8102809" cy="719755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to limit the result</a:t>
            </a:r>
          </a:p>
        </p:txBody>
      </p:sp>
    </p:spTree>
    <p:extLst>
      <p:ext uri="{BB962C8B-B14F-4D97-AF65-F5344CB8AC3E}">
        <p14:creationId xmlns:p14="http://schemas.microsoft.com/office/powerpoint/2010/main" val="415507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Özel 6">
      <a:dk1>
        <a:srgbClr val="201E1E"/>
      </a:dk1>
      <a:lt1>
        <a:sysClr val="window" lastClr="FFFFFF"/>
      </a:lt1>
      <a:dk2>
        <a:srgbClr val="2B9F00"/>
      </a:dk2>
      <a:lt2>
        <a:srgbClr val="E7E6E6"/>
      </a:lt2>
      <a:accent1>
        <a:srgbClr val="2B2929"/>
      </a:accent1>
      <a:accent2>
        <a:srgbClr val="BBE9A9"/>
      </a:accent2>
      <a:accent3>
        <a:srgbClr val="A5A5A5"/>
      </a:accent3>
      <a:accent4>
        <a:srgbClr val="62B64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28279</TotalTime>
  <Words>232</Words>
  <Application>Microsoft Office PowerPoint</Application>
  <PresentationFormat>Широкоэкранный</PresentationFormat>
  <Paragraphs>67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Arial Rounded MT Bold</vt:lpstr>
      <vt:lpstr>Calibri</vt:lpstr>
      <vt:lpstr>Century Gothic</vt:lpstr>
      <vt:lpstr>Wingdings 2</vt:lpstr>
      <vt:lpstr>Office Teması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 tırnova</dc:creator>
  <cp:lastModifiedBy>Omar Mirzakhmedov</cp:lastModifiedBy>
  <cp:revision>426</cp:revision>
  <dcterms:created xsi:type="dcterms:W3CDTF">2021-12-09T21:12:38Z</dcterms:created>
  <dcterms:modified xsi:type="dcterms:W3CDTF">2022-10-18T19:51:26Z</dcterms:modified>
</cp:coreProperties>
</file>