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56" autoAdjust="0"/>
  </p:normalViewPr>
  <p:slideViewPr>
    <p:cSldViewPr snapToGrid="0" snapToObjects="1">
      <p:cViewPr>
        <p:scale>
          <a:sx n="60" d="100"/>
          <a:sy n="60" d="100"/>
        </p:scale>
        <p:origin x="-1464" y="-544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7923"/>
            <a:ext cx="9144000" cy="3569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34667" y="87923"/>
            <a:ext cx="2561166" cy="340558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21500" y="154099"/>
            <a:ext cx="13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2016-02-19T15:57:39Z</dcterms:created>
  <dcterms:modified xsi:type="dcterms:W3CDTF">2016-02-29T12:46:15Z</dcterms:modified>
</cp:coreProperties>
</file>