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45" d="100"/>
          <a:sy n="45" d="100"/>
        </p:scale>
        <p:origin x="-18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6056" y="474981"/>
            <a:ext cx="7542388" cy="5367019"/>
            <a:chOff x="0" y="0"/>
            <a:chExt cx="2857500" cy="2233295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78435"/>
              <a:ext cx="2857500" cy="1943100"/>
              <a:chOff x="0" y="0"/>
              <a:chExt cx="2857500" cy="19431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0"/>
                <a:ext cx="2857500" cy="1943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88900" y="342900"/>
                <a:ext cx="2628900" cy="1308100"/>
              </a:xfrm>
              <a:custGeom>
                <a:avLst/>
                <a:gdLst>
                  <a:gd name="connsiteX0" fmla="*/ 0 w 2628900"/>
                  <a:gd name="connsiteY0" fmla="*/ 1308100 h 1308100"/>
                  <a:gd name="connsiteX1" fmla="*/ 0 w 2628900"/>
                  <a:gd name="connsiteY1" fmla="*/ 1308100 h 1308100"/>
                  <a:gd name="connsiteX2" fmla="*/ 114300 w 2628900"/>
                  <a:gd name="connsiteY2" fmla="*/ 1295400 h 1308100"/>
                  <a:gd name="connsiteX3" fmla="*/ 190500 w 2628900"/>
                  <a:gd name="connsiteY3" fmla="*/ 1270000 h 1308100"/>
                  <a:gd name="connsiteX4" fmla="*/ 228600 w 2628900"/>
                  <a:gd name="connsiteY4" fmla="*/ 1257300 h 1308100"/>
                  <a:gd name="connsiteX5" fmla="*/ 266700 w 2628900"/>
                  <a:gd name="connsiteY5" fmla="*/ 1231900 h 1308100"/>
                  <a:gd name="connsiteX6" fmla="*/ 304800 w 2628900"/>
                  <a:gd name="connsiteY6" fmla="*/ 1219200 h 1308100"/>
                  <a:gd name="connsiteX7" fmla="*/ 342900 w 2628900"/>
                  <a:gd name="connsiteY7" fmla="*/ 1193800 h 1308100"/>
                  <a:gd name="connsiteX8" fmla="*/ 419100 w 2628900"/>
                  <a:gd name="connsiteY8" fmla="*/ 1168400 h 1308100"/>
                  <a:gd name="connsiteX9" fmla="*/ 495300 w 2628900"/>
                  <a:gd name="connsiteY9" fmla="*/ 1117600 h 1308100"/>
                  <a:gd name="connsiteX10" fmla="*/ 533400 w 2628900"/>
                  <a:gd name="connsiteY10" fmla="*/ 1092200 h 1308100"/>
                  <a:gd name="connsiteX11" fmla="*/ 584200 w 2628900"/>
                  <a:gd name="connsiteY11" fmla="*/ 1041400 h 1308100"/>
                  <a:gd name="connsiteX12" fmla="*/ 800100 w 2628900"/>
                  <a:gd name="connsiteY12" fmla="*/ 939800 h 1308100"/>
                  <a:gd name="connsiteX13" fmla="*/ 1054100 w 2628900"/>
                  <a:gd name="connsiteY13" fmla="*/ 787400 h 1308100"/>
                  <a:gd name="connsiteX14" fmla="*/ 1346200 w 2628900"/>
                  <a:gd name="connsiteY14" fmla="*/ 736600 h 1308100"/>
                  <a:gd name="connsiteX15" fmla="*/ 1524000 w 2628900"/>
                  <a:gd name="connsiteY15" fmla="*/ 609600 h 1308100"/>
                  <a:gd name="connsiteX16" fmla="*/ 1676400 w 2628900"/>
                  <a:gd name="connsiteY16" fmla="*/ 520700 h 1308100"/>
                  <a:gd name="connsiteX17" fmla="*/ 1968500 w 2628900"/>
                  <a:gd name="connsiteY17" fmla="*/ 495300 h 1308100"/>
                  <a:gd name="connsiteX18" fmla="*/ 2171700 w 2628900"/>
                  <a:gd name="connsiteY18" fmla="*/ 266700 h 1308100"/>
                  <a:gd name="connsiteX19" fmla="*/ 2374900 w 2628900"/>
                  <a:gd name="connsiteY19" fmla="*/ 241300 h 1308100"/>
                  <a:gd name="connsiteX20" fmla="*/ 2628900 w 2628900"/>
                  <a:gd name="connsiteY20" fmla="*/ 0 h 1308100"/>
                  <a:gd name="connsiteX21" fmla="*/ 2628900 w 2628900"/>
                  <a:gd name="connsiteY21" fmla="*/ 0 h 130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28900" h="1308100">
                    <a:moveTo>
                      <a:pt x="0" y="1308100"/>
                    </a:moveTo>
                    <a:lnTo>
                      <a:pt x="0" y="1308100"/>
                    </a:lnTo>
                    <a:cubicBezTo>
                      <a:pt x="38100" y="1303867"/>
                      <a:pt x="76710" y="1302918"/>
                      <a:pt x="114300" y="1295400"/>
                    </a:cubicBezTo>
                    <a:cubicBezTo>
                      <a:pt x="140554" y="1290149"/>
                      <a:pt x="165100" y="1278467"/>
                      <a:pt x="190500" y="1270000"/>
                    </a:cubicBezTo>
                    <a:cubicBezTo>
                      <a:pt x="203200" y="1265767"/>
                      <a:pt x="217461" y="1264726"/>
                      <a:pt x="228600" y="1257300"/>
                    </a:cubicBezTo>
                    <a:cubicBezTo>
                      <a:pt x="241300" y="1248833"/>
                      <a:pt x="253048" y="1238726"/>
                      <a:pt x="266700" y="1231900"/>
                    </a:cubicBezTo>
                    <a:cubicBezTo>
                      <a:pt x="278674" y="1225913"/>
                      <a:pt x="292826" y="1225187"/>
                      <a:pt x="304800" y="1219200"/>
                    </a:cubicBezTo>
                    <a:cubicBezTo>
                      <a:pt x="318452" y="1212374"/>
                      <a:pt x="328952" y="1199999"/>
                      <a:pt x="342900" y="1193800"/>
                    </a:cubicBezTo>
                    <a:cubicBezTo>
                      <a:pt x="367366" y="1182926"/>
                      <a:pt x="396823" y="1183252"/>
                      <a:pt x="419100" y="1168400"/>
                    </a:cubicBezTo>
                    <a:lnTo>
                      <a:pt x="495300" y="1117600"/>
                    </a:lnTo>
                    <a:cubicBezTo>
                      <a:pt x="508000" y="1109133"/>
                      <a:pt x="522607" y="1102993"/>
                      <a:pt x="533400" y="1092200"/>
                    </a:cubicBezTo>
                    <a:lnTo>
                      <a:pt x="584200" y="1041400"/>
                    </a:lnTo>
                    <a:lnTo>
                      <a:pt x="800100" y="939800"/>
                    </a:lnTo>
                    <a:lnTo>
                      <a:pt x="1054100" y="787400"/>
                    </a:lnTo>
                    <a:lnTo>
                      <a:pt x="1346200" y="736600"/>
                    </a:lnTo>
                    <a:lnTo>
                      <a:pt x="1524000" y="609600"/>
                    </a:lnTo>
                    <a:lnTo>
                      <a:pt x="1676400" y="520700"/>
                    </a:lnTo>
                    <a:lnTo>
                      <a:pt x="1968500" y="495300"/>
                    </a:lnTo>
                    <a:lnTo>
                      <a:pt x="2171700" y="266700"/>
                    </a:lnTo>
                    <a:lnTo>
                      <a:pt x="2374900" y="241300"/>
                    </a:lnTo>
                    <a:lnTo>
                      <a:pt x="2628900" y="0"/>
                    </a:lnTo>
                    <a:lnTo>
                      <a:pt x="2628900" y="0"/>
                    </a:ln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0"/>
              <a:ext cx="2857500" cy="2233295"/>
              <a:chOff x="0" y="0"/>
              <a:chExt cx="2857500" cy="223329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00100" y="1776095"/>
                <a:ext cx="1143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Drop height (m)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-400050" y="918845"/>
                <a:ext cx="1143000" cy="3429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Error angle 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127000" y="1344295"/>
                <a:ext cx="2616200" cy="558800"/>
              </a:xfrm>
              <a:custGeom>
                <a:avLst/>
                <a:gdLst>
                  <a:gd name="connsiteX0" fmla="*/ 0 w 2616200"/>
                  <a:gd name="connsiteY0" fmla="*/ 558800 h 558800"/>
                  <a:gd name="connsiteX1" fmla="*/ 0 w 2616200"/>
                  <a:gd name="connsiteY1" fmla="*/ 558800 h 558800"/>
                  <a:gd name="connsiteX2" fmla="*/ 177800 w 2616200"/>
                  <a:gd name="connsiteY2" fmla="*/ 546100 h 558800"/>
                  <a:gd name="connsiteX3" fmla="*/ 241300 w 2616200"/>
                  <a:gd name="connsiteY3" fmla="*/ 533400 h 558800"/>
                  <a:gd name="connsiteX4" fmla="*/ 355600 w 2616200"/>
                  <a:gd name="connsiteY4" fmla="*/ 520700 h 558800"/>
                  <a:gd name="connsiteX5" fmla="*/ 355600 w 2616200"/>
                  <a:gd name="connsiteY5" fmla="*/ 520700 h 558800"/>
                  <a:gd name="connsiteX6" fmla="*/ 38100 w 2616200"/>
                  <a:gd name="connsiteY6" fmla="*/ 508000 h 558800"/>
                  <a:gd name="connsiteX7" fmla="*/ 304800 w 2616200"/>
                  <a:gd name="connsiteY7" fmla="*/ 520700 h 558800"/>
                  <a:gd name="connsiteX8" fmla="*/ 508000 w 2616200"/>
                  <a:gd name="connsiteY8" fmla="*/ 495300 h 558800"/>
                  <a:gd name="connsiteX9" fmla="*/ 533400 w 2616200"/>
                  <a:gd name="connsiteY9" fmla="*/ 482600 h 558800"/>
                  <a:gd name="connsiteX10" fmla="*/ 660400 w 2616200"/>
                  <a:gd name="connsiteY10" fmla="*/ 381000 h 558800"/>
                  <a:gd name="connsiteX11" fmla="*/ 952500 w 2616200"/>
                  <a:gd name="connsiteY11" fmla="*/ 342900 h 558800"/>
                  <a:gd name="connsiteX12" fmla="*/ 1155700 w 2616200"/>
                  <a:gd name="connsiteY12" fmla="*/ 292100 h 558800"/>
                  <a:gd name="connsiteX13" fmla="*/ 1422400 w 2616200"/>
                  <a:gd name="connsiteY13" fmla="*/ 292100 h 558800"/>
                  <a:gd name="connsiteX14" fmla="*/ 1625600 w 2616200"/>
                  <a:gd name="connsiteY14" fmla="*/ 292100 h 558800"/>
                  <a:gd name="connsiteX15" fmla="*/ 1752600 w 2616200"/>
                  <a:gd name="connsiteY15" fmla="*/ 165100 h 558800"/>
                  <a:gd name="connsiteX16" fmla="*/ 2044700 w 2616200"/>
                  <a:gd name="connsiteY16" fmla="*/ 165100 h 558800"/>
                  <a:gd name="connsiteX17" fmla="*/ 2184400 w 2616200"/>
                  <a:gd name="connsiteY17" fmla="*/ 63500 h 558800"/>
                  <a:gd name="connsiteX18" fmla="*/ 2324100 w 2616200"/>
                  <a:gd name="connsiteY18" fmla="*/ 63500 h 558800"/>
                  <a:gd name="connsiteX19" fmla="*/ 2413000 w 2616200"/>
                  <a:gd name="connsiteY19" fmla="*/ 38100 h 558800"/>
                  <a:gd name="connsiteX20" fmla="*/ 2616200 w 2616200"/>
                  <a:gd name="connsiteY20" fmla="*/ 0 h 5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16200" h="558800">
                    <a:moveTo>
                      <a:pt x="0" y="558800"/>
                    </a:moveTo>
                    <a:lnTo>
                      <a:pt x="0" y="558800"/>
                    </a:lnTo>
                    <a:cubicBezTo>
                      <a:pt x="59267" y="554567"/>
                      <a:pt x="118709" y="552320"/>
                      <a:pt x="177800" y="546100"/>
                    </a:cubicBezTo>
                    <a:cubicBezTo>
                      <a:pt x="199267" y="543840"/>
                      <a:pt x="219965" y="536682"/>
                      <a:pt x="241300" y="533400"/>
                    </a:cubicBezTo>
                    <a:cubicBezTo>
                      <a:pt x="327263" y="520175"/>
                      <a:pt x="311230" y="520700"/>
                      <a:pt x="355600" y="520700"/>
                    </a:cubicBezTo>
                    <a:lnTo>
                      <a:pt x="355600" y="520700"/>
                    </a:lnTo>
                    <a:lnTo>
                      <a:pt x="38100" y="508000"/>
                    </a:lnTo>
                    <a:cubicBezTo>
                      <a:pt x="127000" y="512233"/>
                      <a:pt x="215799" y="520700"/>
                      <a:pt x="304800" y="520700"/>
                    </a:cubicBezTo>
                    <a:cubicBezTo>
                      <a:pt x="386766" y="520700"/>
                      <a:pt x="440937" y="522125"/>
                      <a:pt x="508000" y="495300"/>
                    </a:cubicBezTo>
                    <a:cubicBezTo>
                      <a:pt x="516789" y="491784"/>
                      <a:pt x="524933" y="486833"/>
                      <a:pt x="533400" y="482600"/>
                    </a:cubicBezTo>
                    <a:lnTo>
                      <a:pt x="660400" y="381000"/>
                    </a:lnTo>
                    <a:lnTo>
                      <a:pt x="952500" y="342900"/>
                    </a:lnTo>
                    <a:lnTo>
                      <a:pt x="1155700" y="292100"/>
                    </a:lnTo>
                    <a:lnTo>
                      <a:pt x="1422400" y="292100"/>
                    </a:lnTo>
                    <a:lnTo>
                      <a:pt x="1625600" y="292100"/>
                    </a:lnTo>
                    <a:lnTo>
                      <a:pt x="1752600" y="165100"/>
                    </a:lnTo>
                    <a:lnTo>
                      <a:pt x="2044700" y="165100"/>
                    </a:lnTo>
                    <a:lnTo>
                      <a:pt x="2184400" y="63500"/>
                    </a:lnTo>
                    <a:lnTo>
                      <a:pt x="2324100" y="63500"/>
                    </a:lnTo>
                    <a:lnTo>
                      <a:pt x="2413000" y="38100"/>
                    </a:lnTo>
                    <a:lnTo>
                      <a:pt x="2616200" y="0"/>
                    </a:lnTo>
                  </a:path>
                </a:pathLst>
              </a:cu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0"/>
                <a:ext cx="2857500" cy="3429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600" dirty="0" smtClean="0">
                    <a:effectLst/>
                    <a:ea typeface="ＭＳ 明朝"/>
                    <a:cs typeface="Times New Roman"/>
                  </a:rPr>
                  <a:t>PLOTS </a:t>
                </a:r>
                <a:r>
                  <a:rPr lang="en-US" sz="3600" smtClean="0">
                    <a:effectLst/>
                    <a:ea typeface="ＭＳ 明朝"/>
                    <a:cs typeface="Times New Roman"/>
                  </a:rPr>
                  <a:t>OF Simulation RESULTS</a:t>
                </a:r>
                <a:endParaRPr lang="en-US" sz="36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" y="457200"/>
                <a:ext cx="11430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Straight fins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7200" y="978535"/>
                <a:ext cx="11430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Angled fins 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7200" y="407035"/>
                <a:ext cx="1143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4400" y="8642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10928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700" y="14357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" y="1207135"/>
                <a:ext cx="1143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14400" y="14357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15500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700" y="1778635"/>
                <a:ext cx="114300" cy="2286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2016-02-19T15:57:39Z</dcterms:created>
  <dcterms:modified xsi:type="dcterms:W3CDTF">2016-02-26T06:27:26Z</dcterms:modified>
</cp:coreProperties>
</file>