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5879-AF91-5E41-A088-664A21BD3F1A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2EC73-F49A-2A46-843A-F0C1AF6AA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6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765334" y="127000"/>
            <a:ext cx="7484663" cy="6430758"/>
            <a:chOff x="765334" y="127000"/>
            <a:chExt cx="7484663" cy="6430758"/>
          </a:xfrm>
        </p:grpSpPr>
        <p:sp>
          <p:nvSpPr>
            <p:cNvPr id="4" name="Rectangle 3"/>
            <p:cNvSpPr/>
            <p:nvPr/>
          </p:nvSpPr>
          <p:spPr>
            <a:xfrm>
              <a:off x="1170067" y="127000"/>
              <a:ext cx="403065" cy="64307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43467" y="127000"/>
              <a:ext cx="403065" cy="64307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5334" y="127000"/>
              <a:ext cx="403065" cy="64307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46932" y="127000"/>
              <a:ext cx="403065" cy="64307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43867" y="127000"/>
              <a:ext cx="403065" cy="64307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1799" y="478691"/>
            <a:ext cx="8167768" cy="5431697"/>
            <a:chOff x="431799" y="478691"/>
            <a:chExt cx="8167768" cy="5431697"/>
          </a:xfrm>
        </p:grpSpPr>
        <p:sp>
          <p:nvSpPr>
            <p:cNvPr id="98" name="Rectangle 97"/>
            <p:cNvSpPr/>
            <p:nvPr/>
          </p:nvSpPr>
          <p:spPr>
            <a:xfrm>
              <a:off x="1170067" y="478691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31799" y="966697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70067" y="1460825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31799" y="1948831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84434" y="2426026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46166" y="2914032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84434" y="3408160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46166" y="3896166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70067" y="4394529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31799" y="4882535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70067" y="5376663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31799" y="5864669"/>
              <a:ext cx="7415133" cy="45719"/>
            </a:xfrm>
            <a:prstGeom prst="rect">
              <a:avLst/>
            </a:prstGeom>
            <a:gradFill>
              <a:gsLst>
                <a:gs pos="87000">
                  <a:srgbClr val="804000"/>
                </a:gs>
                <a:gs pos="37000">
                  <a:schemeClr val="accent6">
                    <a:lumMod val="75000"/>
                  </a:schemeClr>
                </a:gs>
                <a:gs pos="2000">
                  <a:srgbClr val="804000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65334" y="440591"/>
            <a:ext cx="7484663" cy="5503338"/>
            <a:chOff x="765334" y="440591"/>
            <a:chExt cx="7484663" cy="5503338"/>
          </a:xfrm>
        </p:grpSpPr>
        <p:sp>
          <p:nvSpPr>
            <p:cNvPr id="5" name="Rectangle 4"/>
            <p:cNvSpPr/>
            <p:nvPr/>
          </p:nvSpPr>
          <p:spPr>
            <a:xfrm>
              <a:off x="1170067" y="44059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70067" y="931658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70067" y="142272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70067" y="191379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70067" y="2387926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70067" y="2878993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70067" y="3370060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70067" y="3861127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70067" y="4352194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70067" y="484326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70067" y="531739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70067" y="580846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43467" y="44059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43467" y="931658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43467" y="142272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43467" y="191379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43467" y="2387926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43467" y="2878993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43467" y="3370060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43467" y="3861127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43467" y="4352194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43467" y="484326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43467" y="531739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3467" y="580846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65334" y="931658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65334" y="191379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5334" y="2878993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5334" y="3861127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5334" y="484326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5334" y="580846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46932" y="44059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846932" y="142272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846932" y="2387926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846932" y="3370060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46932" y="4352194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846932" y="531739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443867" y="44059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443867" y="931658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443867" y="142272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43867" y="191379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443867" y="2387926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43867" y="2878993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443867" y="3370060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443867" y="3861127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443867" y="4352194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443867" y="4843261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443867" y="5317395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43867" y="5808462"/>
              <a:ext cx="403065" cy="13546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254000" y="524410"/>
            <a:ext cx="511334" cy="5711290"/>
          </a:xfrm>
          <a:prstGeom prst="rect">
            <a:avLst/>
          </a:prstGeom>
          <a:solidFill>
            <a:schemeClr val="accent6">
              <a:lumMod val="60000"/>
              <a:lumOff val="40000"/>
              <a:alpha val="4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267700" y="213295"/>
            <a:ext cx="511334" cy="5711290"/>
          </a:xfrm>
          <a:prstGeom prst="rect">
            <a:avLst/>
          </a:prstGeom>
          <a:solidFill>
            <a:schemeClr val="accent6">
              <a:lumMod val="60000"/>
              <a:lumOff val="40000"/>
              <a:alpha val="4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9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2016-09-14T11:46:59Z</dcterms:created>
  <dcterms:modified xsi:type="dcterms:W3CDTF">2016-09-14T11:56:33Z</dcterms:modified>
</cp:coreProperties>
</file>