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320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765334" y="127000"/>
            <a:ext cx="7484663" cy="6430758"/>
            <a:chOff x="765334" y="127000"/>
            <a:chExt cx="7484663" cy="6430758"/>
          </a:xfrm>
        </p:grpSpPr>
        <p:sp>
          <p:nvSpPr>
            <p:cNvPr id="4" name="Rectangle 3"/>
            <p:cNvSpPr/>
            <p:nvPr/>
          </p:nvSpPr>
          <p:spPr>
            <a:xfrm>
              <a:off x="1170067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43467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5334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46932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43867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1799" y="478691"/>
            <a:ext cx="8167768" cy="5431697"/>
            <a:chOff x="431799" y="478691"/>
            <a:chExt cx="8167768" cy="5431697"/>
          </a:xfrm>
        </p:grpSpPr>
        <p:sp>
          <p:nvSpPr>
            <p:cNvPr id="98" name="Rectangle 97"/>
            <p:cNvSpPr/>
            <p:nvPr/>
          </p:nvSpPr>
          <p:spPr>
            <a:xfrm>
              <a:off x="1170067" y="478691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31799" y="966697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70067" y="1460825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31799" y="1948831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84434" y="2426026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6166" y="2914032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84434" y="3408160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46166" y="3896166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70067" y="4394529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1799" y="4882535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70067" y="5376663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31799" y="5864669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65334" y="440591"/>
            <a:ext cx="7484663" cy="5503338"/>
            <a:chOff x="765334" y="440591"/>
            <a:chExt cx="7484663" cy="5503338"/>
          </a:xfrm>
        </p:grpSpPr>
        <p:sp>
          <p:nvSpPr>
            <p:cNvPr id="5" name="Rectangle 4"/>
            <p:cNvSpPr/>
            <p:nvPr/>
          </p:nvSpPr>
          <p:spPr>
            <a:xfrm>
              <a:off x="1170067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0067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70067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70067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0067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70067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70067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70067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70067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70067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70067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70067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43467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43467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43467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43467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43467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43467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43467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43467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43467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43467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43467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3467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65334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65334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5334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5334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5334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5334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46932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46932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846932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46932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46932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846932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443867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43867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443867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43867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443867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43867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43867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443867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443867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43867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43867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43867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54000" y="524410"/>
            <a:ext cx="511334" cy="5711290"/>
          </a:xfrm>
          <a:prstGeom prst="rect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267700" y="213295"/>
            <a:ext cx="511334" cy="5711290"/>
          </a:xfrm>
          <a:prstGeom prst="rect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-875268" y="1891263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U-shaped channel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-959168" y="1951845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every-other hole cut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6165533" y="2179142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every-other hole cut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-534751" y="2179140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 hole cut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504917" y="2314609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 hole cut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5739050" y="2379779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 hole cut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7179866" y="2287079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U-shaped channel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071755" y="17258"/>
            <a:ext cx="197484" cy="6840742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7762557" y="-2397"/>
            <a:ext cx="197484" cy="6840742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29475" y="6557758"/>
            <a:ext cx="354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Orange fiberglass rods for rigidity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80" y="0"/>
            <a:ext cx="8229600" cy="1143000"/>
          </a:xfrm>
        </p:spPr>
        <p:txBody>
          <a:bodyPr/>
          <a:lstStyle/>
          <a:p>
            <a:r>
              <a:rPr lang="en-US" dirty="0" smtClean="0"/>
              <a:t>End-view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7313" y="4143724"/>
            <a:ext cx="403065" cy="129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0713" y="4143724"/>
            <a:ext cx="403065" cy="129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2580" y="4143724"/>
            <a:ext cx="403065" cy="129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54178" y="4143724"/>
            <a:ext cx="403065" cy="129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51113" y="4143724"/>
            <a:ext cx="403065" cy="1295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7313" y="4768727"/>
            <a:ext cx="7415133" cy="45719"/>
          </a:xfrm>
          <a:prstGeom prst="rect">
            <a:avLst/>
          </a:prstGeom>
          <a:gradFill>
            <a:gsLst>
              <a:gs pos="87000">
                <a:srgbClr val="804000"/>
              </a:gs>
              <a:gs pos="37000">
                <a:schemeClr val="accent6">
                  <a:lumMod val="75000"/>
                </a:schemeClr>
              </a:gs>
              <a:gs pos="2000">
                <a:srgbClr val="804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77313" y="4723853"/>
            <a:ext cx="403065" cy="13546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50713" y="4723853"/>
            <a:ext cx="403065" cy="13546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54178" y="4723853"/>
            <a:ext cx="403065" cy="13546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751113" y="4723853"/>
            <a:ext cx="403065" cy="13546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-568022" y="2450199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U-shaped channel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-651922" y="1904932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every-other hole cut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6472779" y="1904932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every-other hole cut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27505" y="1904932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 hole cut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2812163" y="1904932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 hole cut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6046296" y="1904932"/>
            <a:ext cx="38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Acrylic with every hole cut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7487112" y="2450199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U-shaped channel</a:t>
            </a:r>
            <a:endParaRPr lang="en-US" dirty="0"/>
          </a:p>
        </p:txBody>
      </p:sp>
      <p:sp>
        <p:nvSpPr>
          <p:cNvPr id="82" name="Block Arc 81"/>
          <p:cNvSpPr/>
          <p:nvPr/>
        </p:nvSpPr>
        <p:spPr>
          <a:xfrm rot="5400000">
            <a:off x="7969298" y="4212040"/>
            <a:ext cx="1175890" cy="1159092"/>
          </a:xfrm>
          <a:prstGeom prst="blockArc">
            <a:avLst>
              <a:gd name="adj1" fmla="val 10800000"/>
              <a:gd name="adj2" fmla="val 0"/>
              <a:gd name="adj3" fmla="val 129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Block Arc 82"/>
          <p:cNvSpPr/>
          <p:nvPr/>
        </p:nvSpPr>
        <p:spPr>
          <a:xfrm rot="16200000">
            <a:off x="484635" y="4212041"/>
            <a:ext cx="1175890" cy="1159092"/>
          </a:xfrm>
          <a:prstGeom prst="blockArc">
            <a:avLst>
              <a:gd name="adj1" fmla="val 10800000"/>
              <a:gd name="adj2" fmla="val 0"/>
              <a:gd name="adj3" fmla="val 129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2653184">
            <a:off x="-45607" y="5518681"/>
            <a:ext cx="160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Solder all wires that come out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rot="20529450">
            <a:off x="7416081" y="6027435"/>
            <a:ext cx="160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Solder all wires that come out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275780" y="3774772"/>
            <a:ext cx="389046" cy="3890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283826" y="5452801"/>
            <a:ext cx="389046" cy="3890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959655" y="3732649"/>
            <a:ext cx="389046" cy="3890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977697" y="5439449"/>
            <a:ext cx="389046" cy="3890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672872" y="5824126"/>
            <a:ext cx="354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Orange fiberglass rods for rigidity</a:t>
            </a:r>
          </a:p>
          <a:p>
            <a:r>
              <a:rPr lang="en-US" dirty="0" smtClean="0"/>
              <a:t>2 per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End-view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2016-09-14T11:46:59Z</dcterms:created>
  <dcterms:modified xsi:type="dcterms:W3CDTF">2016-09-14T14:17:07Z</dcterms:modified>
</cp:coreProperties>
</file>