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56" autoAdjust="0"/>
  </p:normalViewPr>
  <p:slideViewPr>
    <p:cSldViewPr snapToGrid="0" snapToObjects="1">
      <p:cViewPr>
        <p:scale>
          <a:sx n="125" d="100"/>
          <a:sy n="125" d="100"/>
        </p:scale>
        <p:origin x="-440" y="2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62C6-0571-EE4A-B6AC-459411ED4C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2854947" y="1893158"/>
            <a:ext cx="5318098" cy="2783840"/>
          </a:xfrm>
          <a:custGeom>
            <a:avLst/>
            <a:gdLst>
              <a:gd name="connsiteX0" fmla="*/ 5902960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5902960 w 5913120"/>
              <a:gd name="connsiteY6" fmla="*/ 0 h 2783840"/>
              <a:gd name="connsiteX0" fmla="*/ 4826484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4826484 w 5913120"/>
              <a:gd name="connsiteY6" fmla="*/ 0 h 2783840"/>
              <a:gd name="connsiteX0" fmla="*/ 4826484 w 4836644"/>
              <a:gd name="connsiteY0" fmla="*/ 0 h 2783840"/>
              <a:gd name="connsiteX1" fmla="*/ 2651760 w 4836644"/>
              <a:gd name="connsiteY1" fmla="*/ 10160 h 2783840"/>
              <a:gd name="connsiteX2" fmla="*/ 0 w 4836644"/>
              <a:gd name="connsiteY2" fmla="*/ 1381760 h 2783840"/>
              <a:gd name="connsiteX3" fmla="*/ 2286000 w 4836644"/>
              <a:gd name="connsiteY3" fmla="*/ 2783840 h 2783840"/>
              <a:gd name="connsiteX4" fmla="*/ 2682240 w 4836644"/>
              <a:gd name="connsiteY4" fmla="*/ 2600960 h 2783840"/>
              <a:gd name="connsiteX5" fmla="*/ 4836644 w 4836644"/>
              <a:gd name="connsiteY5" fmla="*/ 2600960 h 2783840"/>
              <a:gd name="connsiteX6" fmla="*/ 4826484 w 4836644"/>
              <a:gd name="connsiteY6" fmla="*/ 0 h 2783840"/>
              <a:gd name="connsiteX0" fmla="*/ 5707017 w 5707026"/>
              <a:gd name="connsiteY0" fmla="*/ 0 h 2783840"/>
              <a:gd name="connsiteX1" fmla="*/ 2651760 w 5707026"/>
              <a:gd name="connsiteY1" fmla="*/ 10160 h 2783840"/>
              <a:gd name="connsiteX2" fmla="*/ 0 w 5707026"/>
              <a:gd name="connsiteY2" fmla="*/ 1381760 h 2783840"/>
              <a:gd name="connsiteX3" fmla="*/ 2286000 w 5707026"/>
              <a:gd name="connsiteY3" fmla="*/ 2783840 h 2783840"/>
              <a:gd name="connsiteX4" fmla="*/ 2682240 w 5707026"/>
              <a:gd name="connsiteY4" fmla="*/ 2600960 h 2783840"/>
              <a:gd name="connsiteX5" fmla="*/ 4836644 w 5707026"/>
              <a:gd name="connsiteY5" fmla="*/ 2600960 h 2783840"/>
              <a:gd name="connsiteX6" fmla="*/ 5707017 w 5707026"/>
              <a:gd name="connsiteY6" fmla="*/ 0 h 2783840"/>
              <a:gd name="connsiteX0" fmla="*/ 5707017 w 5734111"/>
              <a:gd name="connsiteY0" fmla="*/ 0 h 2783840"/>
              <a:gd name="connsiteX1" fmla="*/ 2651760 w 5734111"/>
              <a:gd name="connsiteY1" fmla="*/ 10160 h 2783840"/>
              <a:gd name="connsiteX2" fmla="*/ 0 w 5734111"/>
              <a:gd name="connsiteY2" fmla="*/ 1381760 h 2783840"/>
              <a:gd name="connsiteX3" fmla="*/ 2286000 w 5734111"/>
              <a:gd name="connsiteY3" fmla="*/ 2783840 h 2783840"/>
              <a:gd name="connsiteX4" fmla="*/ 2682240 w 5734111"/>
              <a:gd name="connsiteY4" fmla="*/ 2600960 h 2783840"/>
              <a:gd name="connsiteX5" fmla="*/ 5734111 w 5734111"/>
              <a:gd name="connsiteY5" fmla="*/ 2617893 h 2783840"/>
              <a:gd name="connsiteX6" fmla="*/ 5707017 w 5734111"/>
              <a:gd name="connsiteY6" fmla="*/ 0 h 2783840"/>
              <a:gd name="connsiteX0" fmla="*/ 5317550 w 5734111"/>
              <a:gd name="connsiteY0" fmla="*/ 0 h 2783840"/>
              <a:gd name="connsiteX1" fmla="*/ 2651760 w 5734111"/>
              <a:gd name="connsiteY1" fmla="*/ 10160 h 2783840"/>
              <a:gd name="connsiteX2" fmla="*/ 0 w 5734111"/>
              <a:gd name="connsiteY2" fmla="*/ 1381760 h 2783840"/>
              <a:gd name="connsiteX3" fmla="*/ 2286000 w 5734111"/>
              <a:gd name="connsiteY3" fmla="*/ 2783840 h 2783840"/>
              <a:gd name="connsiteX4" fmla="*/ 2682240 w 5734111"/>
              <a:gd name="connsiteY4" fmla="*/ 2600960 h 2783840"/>
              <a:gd name="connsiteX5" fmla="*/ 5734111 w 5734111"/>
              <a:gd name="connsiteY5" fmla="*/ 2617893 h 2783840"/>
              <a:gd name="connsiteX6" fmla="*/ 5317550 w 5734111"/>
              <a:gd name="connsiteY6" fmla="*/ 0 h 2783840"/>
              <a:gd name="connsiteX0" fmla="*/ 5317550 w 5318098"/>
              <a:gd name="connsiteY0" fmla="*/ 0 h 2783840"/>
              <a:gd name="connsiteX1" fmla="*/ 2651760 w 5318098"/>
              <a:gd name="connsiteY1" fmla="*/ 10160 h 2783840"/>
              <a:gd name="connsiteX2" fmla="*/ 0 w 5318098"/>
              <a:gd name="connsiteY2" fmla="*/ 1381760 h 2783840"/>
              <a:gd name="connsiteX3" fmla="*/ 2286000 w 5318098"/>
              <a:gd name="connsiteY3" fmla="*/ 2783840 h 2783840"/>
              <a:gd name="connsiteX4" fmla="*/ 2682240 w 5318098"/>
              <a:gd name="connsiteY4" fmla="*/ 2600960 h 2783840"/>
              <a:gd name="connsiteX5" fmla="*/ 5310778 w 5318098"/>
              <a:gd name="connsiteY5" fmla="*/ 2634826 h 2783840"/>
              <a:gd name="connsiteX6" fmla="*/ 5317550 w 5318098"/>
              <a:gd name="connsiteY6" fmla="*/ 0 h 2783840"/>
              <a:gd name="connsiteX0" fmla="*/ 5317550 w 5318098"/>
              <a:gd name="connsiteY0" fmla="*/ 0 h 2783840"/>
              <a:gd name="connsiteX1" fmla="*/ 2651760 w 5318098"/>
              <a:gd name="connsiteY1" fmla="*/ 10160 h 2783840"/>
              <a:gd name="connsiteX2" fmla="*/ 0 w 5318098"/>
              <a:gd name="connsiteY2" fmla="*/ 1381760 h 2783840"/>
              <a:gd name="connsiteX3" fmla="*/ 2286000 w 5318098"/>
              <a:gd name="connsiteY3" fmla="*/ 2783840 h 2783840"/>
              <a:gd name="connsiteX4" fmla="*/ 2682240 w 5318098"/>
              <a:gd name="connsiteY4" fmla="*/ 2600960 h 2783840"/>
              <a:gd name="connsiteX5" fmla="*/ 5310778 w 5318098"/>
              <a:gd name="connsiteY5" fmla="*/ 2619885 h 2783840"/>
              <a:gd name="connsiteX6" fmla="*/ 5317550 w 5318098"/>
              <a:gd name="connsiteY6" fmla="*/ 0 h 2783840"/>
              <a:gd name="connsiteX0" fmla="*/ 5317550 w 5318098"/>
              <a:gd name="connsiteY0" fmla="*/ 0 h 2783840"/>
              <a:gd name="connsiteX1" fmla="*/ 2651760 w 5318098"/>
              <a:gd name="connsiteY1" fmla="*/ 10160 h 2783840"/>
              <a:gd name="connsiteX2" fmla="*/ 0 w 5318098"/>
              <a:gd name="connsiteY2" fmla="*/ 1381760 h 2783840"/>
              <a:gd name="connsiteX3" fmla="*/ 2286000 w 5318098"/>
              <a:gd name="connsiteY3" fmla="*/ 2783840 h 2783840"/>
              <a:gd name="connsiteX4" fmla="*/ 2637417 w 5318098"/>
              <a:gd name="connsiteY4" fmla="*/ 2600960 h 2783840"/>
              <a:gd name="connsiteX5" fmla="*/ 5310778 w 5318098"/>
              <a:gd name="connsiteY5" fmla="*/ 2619885 h 2783840"/>
              <a:gd name="connsiteX6" fmla="*/ 5317550 w 5318098"/>
              <a:gd name="connsiteY6" fmla="*/ 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8098" h="2783840">
                <a:moveTo>
                  <a:pt x="5317550" y="0"/>
                </a:moveTo>
                <a:lnTo>
                  <a:pt x="2651760" y="10160"/>
                </a:lnTo>
                <a:lnTo>
                  <a:pt x="0" y="1381760"/>
                </a:lnTo>
                <a:lnTo>
                  <a:pt x="2286000" y="2783840"/>
                </a:lnTo>
                <a:lnTo>
                  <a:pt x="2637417" y="2600960"/>
                </a:lnTo>
                <a:lnTo>
                  <a:pt x="5310778" y="2619885"/>
                </a:lnTo>
                <a:cubicBezTo>
                  <a:pt x="5307391" y="1749512"/>
                  <a:pt x="5320937" y="860213"/>
                  <a:pt x="5317550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253440" y="2306409"/>
            <a:ext cx="4683212" cy="1338426"/>
            <a:chOff x="3253440" y="2306409"/>
            <a:chExt cx="4683212" cy="1338426"/>
          </a:xfrm>
        </p:grpSpPr>
        <p:sp>
          <p:nvSpPr>
            <p:cNvPr id="11" name="Oval 10"/>
            <p:cNvSpPr/>
            <p:nvPr/>
          </p:nvSpPr>
          <p:spPr>
            <a:xfrm>
              <a:off x="7890933" y="231064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890933" y="266962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504199" y="231064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504199" y="266962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117465" y="231064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117465" y="266962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730731" y="231064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730731" y="266962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347312" y="230640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347312" y="266538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960578" y="230640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960578" y="266538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573844" y="230640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573844" y="266538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187110" y="2440887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187110" y="2799867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800376" y="2642456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00376" y="3001436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4413642" y="2844173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413642" y="3203153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026908" y="304589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026908" y="340487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640174" y="3240136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640174" y="3599116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3253440" y="3441853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Freeform 64"/>
          <p:cNvSpPr/>
          <p:nvPr/>
        </p:nvSpPr>
        <p:spPr>
          <a:xfrm rot="10800000">
            <a:off x="-113292" y="3309760"/>
            <a:ext cx="5056777" cy="2863327"/>
          </a:xfrm>
          <a:custGeom>
            <a:avLst/>
            <a:gdLst>
              <a:gd name="connsiteX0" fmla="*/ 5902960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5902960 w 5913120"/>
              <a:gd name="connsiteY6" fmla="*/ 0 h 2783840"/>
              <a:gd name="connsiteX0" fmla="*/ 4826484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4826484 w 5913120"/>
              <a:gd name="connsiteY6" fmla="*/ 0 h 2783840"/>
              <a:gd name="connsiteX0" fmla="*/ 4826484 w 4836644"/>
              <a:gd name="connsiteY0" fmla="*/ 0 h 2783840"/>
              <a:gd name="connsiteX1" fmla="*/ 2651760 w 4836644"/>
              <a:gd name="connsiteY1" fmla="*/ 10160 h 2783840"/>
              <a:gd name="connsiteX2" fmla="*/ 0 w 4836644"/>
              <a:gd name="connsiteY2" fmla="*/ 1381760 h 2783840"/>
              <a:gd name="connsiteX3" fmla="*/ 2286000 w 4836644"/>
              <a:gd name="connsiteY3" fmla="*/ 2783840 h 2783840"/>
              <a:gd name="connsiteX4" fmla="*/ 2682240 w 4836644"/>
              <a:gd name="connsiteY4" fmla="*/ 2600960 h 2783840"/>
              <a:gd name="connsiteX5" fmla="*/ 4836644 w 4836644"/>
              <a:gd name="connsiteY5" fmla="*/ 2600960 h 2783840"/>
              <a:gd name="connsiteX6" fmla="*/ 4826484 w 4836644"/>
              <a:gd name="connsiteY6" fmla="*/ 0 h 2783840"/>
              <a:gd name="connsiteX0" fmla="*/ 4826484 w 5056777"/>
              <a:gd name="connsiteY0" fmla="*/ 0 h 2783840"/>
              <a:gd name="connsiteX1" fmla="*/ 2651760 w 5056777"/>
              <a:gd name="connsiteY1" fmla="*/ 10160 h 2783840"/>
              <a:gd name="connsiteX2" fmla="*/ 0 w 5056777"/>
              <a:gd name="connsiteY2" fmla="*/ 1381760 h 2783840"/>
              <a:gd name="connsiteX3" fmla="*/ 2286000 w 5056777"/>
              <a:gd name="connsiteY3" fmla="*/ 2783840 h 2783840"/>
              <a:gd name="connsiteX4" fmla="*/ 2682240 w 5056777"/>
              <a:gd name="connsiteY4" fmla="*/ 2600960 h 2783840"/>
              <a:gd name="connsiteX5" fmla="*/ 5056777 w 5056777"/>
              <a:gd name="connsiteY5" fmla="*/ 2600960 h 2783840"/>
              <a:gd name="connsiteX6" fmla="*/ 4826484 w 5056777"/>
              <a:gd name="connsiteY6" fmla="*/ 0 h 2783840"/>
              <a:gd name="connsiteX0" fmla="*/ 5046617 w 5056777"/>
              <a:gd name="connsiteY0" fmla="*/ 0 h 2800773"/>
              <a:gd name="connsiteX1" fmla="*/ 2651760 w 5056777"/>
              <a:gd name="connsiteY1" fmla="*/ 27093 h 2800773"/>
              <a:gd name="connsiteX2" fmla="*/ 0 w 5056777"/>
              <a:gd name="connsiteY2" fmla="*/ 1398693 h 2800773"/>
              <a:gd name="connsiteX3" fmla="*/ 2286000 w 5056777"/>
              <a:gd name="connsiteY3" fmla="*/ 2800773 h 2800773"/>
              <a:gd name="connsiteX4" fmla="*/ 2682240 w 5056777"/>
              <a:gd name="connsiteY4" fmla="*/ 2617893 h 2800773"/>
              <a:gd name="connsiteX5" fmla="*/ 5056777 w 5056777"/>
              <a:gd name="connsiteY5" fmla="*/ 2617893 h 2800773"/>
              <a:gd name="connsiteX6" fmla="*/ 5046617 w 5056777"/>
              <a:gd name="connsiteY6" fmla="*/ 0 h 2800773"/>
              <a:gd name="connsiteX0" fmla="*/ 5046617 w 5056777"/>
              <a:gd name="connsiteY0" fmla="*/ 0 h 2800773"/>
              <a:gd name="connsiteX1" fmla="*/ 2651760 w 5056777"/>
              <a:gd name="connsiteY1" fmla="*/ 27093 h 2800773"/>
              <a:gd name="connsiteX2" fmla="*/ 0 w 5056777"/>
              <a:gd name="connsiteY2" fmla="*/ 1398693 h 2800773"/>
              <a:gd name="connsiteX3" fmla="*/ 2286000 w 5056777"/>
              <a:gd name="connsiteY3" fmla="*/ 2800773 h 2800773"/>
              <a:gd name="connsiteX4" fmla="*/ 2682240 w 5056777"/>
              <a:gd name="connsiteY4" fmla="*/ 2617893 h 2800773"/>
              <a:gd name="connsiteX5" fmla="*/ 5056777 w 5056777"/>
              <a:gd name="connsiteY5" fmla="*/ 2617893 h 2800773"/>
              <a:gd name="connsiteX6" fmla="*/ 5046617 w 5056777"/>
              <a:gd name="connsiteY6" fmla="*/ 0 h 2800773"/>
              <a:gd name="connsiteX0" fmla="*/ 5046617 w 5056777"/>
              <a:gd name="connsiteY0" fmla="*/ 2790 h 2773680"/>
              <a:gd name="connsiteX1" fmla="*/ 2651760 w 5056777"/>
              <a:gd name="connsiteY1" fmla="*/ 0 h 2773680"/>
              <a:gd name="connsiteX2" fmla="*/ 0 w 5056777"/>
              <a:gd name="connsiteY2" fmla="*/ 1371600 h 2773680"/>
              <a:gd name="connsiteX3" fmla="*/ 2286000 w 5056777"/>
              <a:gd name="connsiteY3" fmla="*/ 2773680 h 2773680"/>
              <a:gd name="connsiteX4" fmla="*/ 2682240 w 5056777"/>
              <a:gd name="connsiteY4" fmla="*/ 2590800 h 2773680"/>
              <a:gd name="connsiteX5" fmla="*/ 5056777 w 5056777"/>
              <a:gd name="connsiteY5" fmla="*/ 2590800 h 2773680"/>
              <a:gd name="connsiteX6" fmla="*/ 5046617 w 5056777"/>
              <a:gd name="connsiteY6" fmla="*/ 2790 h 2773680"/>
              <a:gd name="connsiteX0" fmla="*/ 5046617 w 5056777"/>
              <a:gd name="connsiteY0" fmla="*/ 2790 h 2773680"/>
              <a:gd name="connsiteX1" fmla="*/ 2651760 w 5056777"/>
              <a:gd name="connsiteY1" fmla="*/ 0 h 2773680"/>
              <a:gd name="connsiteX2" fmla="*/ 0 w 5056777"/>
              <a:gd name="connsiteY2" fmla="*/ 1371600 h 2773680"/>
              <a:gd name="connsiteX3" fmla="*/ 2286000 w 5056777"/>
              <a:gd name="connsiteY3" fmla="*/ 2773680 h 2773680"/>
              <a:gd name="connsiteX4" fmla="*/ 2652358 w 5056777"/>
              <a:gd name="connsiteY4" fmla="*/ 2590800 h 2773680"/>
              <a:gd name="connsiteX5" fmla="*/ 5056777 w 5056777"/>
              <a:gd name="connsiteY5" fmla="*/ 2590800 h 2773680"/>
              <a:gd name="connsiteX6" fmla="*/ 5046617 w 5056777"/>
              <a:gd name="connsiteY6" fmla="*/ 2790 h 2773680"/>
              <a:gd name="connsiteX0" fmla="*/ 5046617 w 5056777"/>
              <a:gd name="connsiteY0" fmla="*/ 2790 h 2863327"/>
              <a:gd name="connsiteX1" fmla="*/ 2651760 w 5056777"/>
              <a:gd name="connsiteY1" fmla="*/ 0 h 2863327"/>
              <a:gd name="connsiteX2" fmla="*/ 0 w 5056777"/>
              <a:gd name="connsiteY2" fmla="*/ 1371600 h 2863327"/>
              <a:gd name="connsiteX3" fmla="*/ 2121647 w 5056777"/>
              <a:gd name="connsiteY3" fmla="*/ 2863327 h 2863327"/>
              <a:gd name="connsiteX4" fmla="*/ 2652358 w 5056777"/>
              <a:gd name="connsiteY4" fmla="*/ 2590800 h 2863327"/>
              <a:gd name="connsiteX5" fmla="*/ 5056777 w 5056777"/>
              <a:gd name="connsiteY5" fmla="*/ 2590800 h 2863327"/>
              <a:gd name="connsiteX6" fmla="*/ 5046617 w 5056777"/>
              <a:gd name="connsiteY6" fmla="*/ 2790 h 28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6777" h="2863327">
                <a:moveTo>
                  <a:pt x="5046617" y="2790"/>
                </a:moveTo>
                <a:lnTo>
                  <a:pt x="2651760" y="0"/>
                </a:lnTo>
                <a:lnTo>
                  <a:pt x="0" y="1371600"/>
                </a:lnTo>
                <a:lnTo>
                  <a:pt x="2121647" y="2863327"/>
                </a:lnTo>
                <a:lnTo>
                  <a:pt x="2652358" y="2590800"/>
                </a:lnTo>
                <a:lnTo>
                  <a:pt x="5056777" y="2590800"/>
                </a:lnTo>
                <a:cubicBezTo>
                  <a:pt x="5053390" y="1720427"/>
                  <a:pt x="5050004" y="863003"/>
                  <a:pt x="5046617" y="2790"/>
                </a:cubicBezTo>
                <a:close/>
              </a:path>
            </a:pathLst>
          </a:custGeom>
          <a:gradFill>
            <a:gsLst>
              <a:gs pos="93000">
                <a:schemeClr val="tx2">
                  <a:lumMod val="60000"/>
                  <a:lumOff val="40000"/>
                </a:schemeClr>
              </a:gs>
              <a:gs pos="73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3253440" y="380083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5" idx="0"/>
          </p:cNvCxnSpPr>
          <p:nvPr/>
        </p:nvCxnSpPr>
        <p:spPr>
          <a:xfrm flipH="1">
            <a:off x="3983474" y="3624349"/>
            <a:ext cx="196628" cy="35126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390193" y="591315"/>
            <a:ext cx="3129487" cy="420387"/>
            <a:chOff x="1729806" y="1167037"/>
            <a:chExt cx="3129487" cy="420387"/>
          </a:xfrm>
        </p:grpSpPr>
        <p:sp>
          <p:nvSpPr>
            <p:cNvPr id="2" name="Oval 1"/>
            <p:cNvSpPr/>
            <p:nvPr/>
          </p:nvSpPr>
          <p:spPr>
            <a:xfrm>
              <a:off x="1729806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482273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323691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076158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5400000">
              <a:off x="2272080" y="1308002"/>
              <a:ext cx="42038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5400000">
              <a:off x="3871167" y="1308000"/>
              <a:ext cx="42038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284332" y="1308004"/>
            <a:ext cx="3259656" cy="1541116"/>
            <a:chOff x="1623945" y="1883726"/>
            <a:chExt cx="3259656" cy="1541116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809273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51294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216609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920277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10560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401937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698269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99460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290933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62394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88360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726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268273" y="815805"/>
            <a:ext cx="3269816" cy="39178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Multicopter</a:t>
            </a:r>
            <a:r>
              <a:rPr lang="en-US" smtClean="0"/>
              <a:t> UAV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880276">
            <a:off x="2567208" y="3955627"/>
            <a:ext cx="2690033" cy="273990"/>
          </a:xfrm>
          <a:prstGeom prst="rect">
            <a:avLst/>
          </a:prstGeom>
          <a:gradFill>
            <a:gsLst>
              <a:gs pos="0">
                <a:srgbClr val="AFB206"/>
              </a:gs>
              <a:gs pos="100000">
                <a:srgbClr val="FFFF00"/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Screen 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106182" y="5054415"/>
            <a:ext cx="243190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9406" y="459275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θ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5571" y="143688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4332" y="1519778"/>
            <a:ext cx="3251528" cy="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55794" y="3083759"/>
            <a:ext cx="2291858" cy="143067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4931" y="3549023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d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76926" y="1207594"/>
            <a:ext cx="0" cy="282272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48478" y="4030322"/>
            <a:ext cx="140128" cy="1401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8" idx="5"/>
          </p:cNvCxnSpPr>
          <p:nvPr/>
        </p:nvCxnSpPr>
        <p:spPr>
          <a:xfrm flipH="1" flipV="1">
            <a:off x="3968085" y="4149929"/>
            <a:ext cx="1570004" cy="90448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132272" y="4339874"/>
            <a:ext cx="205671" cy="3457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68273" y="1207594"/>
            <a:ext cx="0" cy="9217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38089" y="1207594"/>
            <a:ext cx="0" cy="9217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2"/>
          </p:cNvCxnSpPr>
          <p:nvPr/>
        </p:nvCxnSpPr>
        <p:spPr>
          <a:xfrm flipH="1">
            <a:off x="1744120" y="4100386"/>
            <a:ext cx="210435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78212" y="231064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67337" y="220904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v</a:t>
            </a:r>
            <a:r>
              <a:rPr lang="en-US" sz="2400" i="1" baseline="-25000" dirty="0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5750547" y="982884"/>
            <a:ext cx="1188720" cy="650240"/>
          </a:xfrm>
          <a:prstGeom prst="rightArrow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v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f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53166" y="1898545"/>
            <a:ext cx="0" cy="257998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53166" y="286020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>
                <a:latin typeface="Times New Roman"/>
                <a:cs typeface="Times New Roman"/>
              </a:rPr>
              <a:t>m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73327" y="268943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m</a:t>
            </a:r>
            <a:r>
              <a:rPr lang="en-US" sz="2400" i="1" baseline="-25000" dirty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3106182" y="2845999"/>
            <a:ext cx="582332" cy="305016"/>
          </a:xfrm>
          <a:custGeom>
            <a:avLst/>
            <a:gdLst>
              <a:gd name="connsiteX0" fmla="*/ 0 w 582332"/>
              <a:gd name="connsiteY0" fmla="*/ 299470 h 305016"/>
              <a:gd name="connsiteX1" fmla="*/ 582332 w 582332"/>
              <a:gd name="connsiteY1" fmla="*/ 305016 h 305016"/>
              <a:gd name="connsiteX2" fmla="*/ 576786 w 582332"/>
              <a:gd name="connsiteY2" fmla="*/ 0 h 3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332" h="305016">
                <a:moveTo>
                  <a:pt x="0" y="299470"/>
                </a:moveTo>
                <a:lnTo>
                  <a:pt x="582332" y="305016"/>
                </a:lnTo>
                <a:lnTo>
                  <a:pt x="576786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563584" y="4493619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m</a:t>
            </a:r>
            <a:r>
              <a:rPr lang="en-US" sz="2400" i="1" baseline="-25000" dirty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5180507" y="4372511"/>
            <a:ext cx="582332" cy="305016"/>
          </a:xfrm>
          <a:custGeom>
            <a:avLst/>
            <a:gdLst>
              <a:gd name="connsiteX0" fmla="*/ 0 w 582332"/>
              <a:gd name="connsiteY0" fmla="*/ 299470 h 305016"/>
              <a:gd name="connsiteX1" fmla="*/ 582332 w 582332"/>
              <a:gd name="connsiteY1" fmla="*/ 305016 h 305016"/>
              <a:gd name="connsiteX2" fmla="*/ 576786 w 582332"/>
              <a:gd name="connsiteY2" fmla="*/ 0 h 3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332" h="305016">
                <a:moveTo>
                  <a:pt x="0" y="299470"/>
                </a:moveTo>
                <a:lnTo>
                  <a:pt x="582332" y="305016"/>
                </a:lnTo>
                <a:lnTo>
                  <a:pt x="576786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endCxn id="69" idx="4"/>
          </p:cNvCxnSpPr>
          <p:nvPr/>
        </p:nvCxnSpPr>
        <p:spPr>
          <a:xfrm flipH="1">
            <a:off x="5492364" y="4191000"/>
            <a:ext cx="603636" cy="303118"/>
          </a:xfrm>
          <a:prstGeom prst="line">
            <a:avLst/>
          </a:prstGeom>
          <a:ln w="19050" cmpd="sng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0" y="6491111"/>
            <a:ext cx="9144000" cy="366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493507" y="1207594"/>
            <a:ext cx="0" cy="5283517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456292" y="454954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err="1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90" name="Straight Connector 89"/>
          <p:cNvCxnSpPr>
            <a:stCxn id="4" idx="1"/>
            <a:endCxn id="5" idx="1"/>
          </p:cNvCxnSpPr>
          <p:nvPr/>
        </p:nvCxnSpPr>
        <p:spPr>
          <a:xfrm>
            <a:off x="2268273" y="1011700"/>
            <a:ext cx="495153" cy="2381399"/>
          </a:xfrm>
          <a:prstGeom prst="line">
            <a:avLst/>
          </a:prstGeom>
          <a:ln>
            <a:solidFill>
              <a:srgbClr val="AFB2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" idx="3"/>
            <a:endCxn id="5" idx="3"/>
          </p:cNvCxnSpPr>
          <p:nvPr/>
        </p:nvCxnSpPr>
        <p:spPr>
          <a:xfrm flipH="1">
            <a:off x="5061023" y="1011700"/>
            <a:ext cx="477066" cy="3780445"/>
          </a:xfrm>
          <a:prstGeom prst="line">
            <a:avLst/>
          </a:prstGeom>
          <a:ln>
            <a:solidFill>
              <a:srgbClr val="AFB2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563585" y="2860202"/>
            <a:ext cx="165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Region to Clear </a:t>
            </a:r>
          </a:p>
          <a:p>
            <a:pPr algn="ctr"/>
            <a:r>
              <a:rPr lang="en-US" dirty="0" smtClean="0"/>
              <a:t>of Mosquitos</a:t>
            </a:r>
          </a:p>
          <a:p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838759" y="2930334"/>
            <a:ext cx="205671" cy="3457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83559" y="1642132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top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83559" y="4198817"/>
            <a:ext cx="11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bottom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61279" y="5056882"/>
            <a:ext cx="176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Region Cleared </a:t>
            </a:r>
          </a:p>
          <a:p>
            <a:pPr algn="ctr"/>
            <a:r>
              <a:rPr lang="en-US" dirty="0" smtClean="0"/>
              <a:t>of Mosquitos</a:t>
            </a:r>
          </a:p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51465" y="3643570"/>
            <a:ext cx="2760960" cy="711010"/>
            <a:chOff x="151465" y="3643570"/>
            <a:chExt cx="2760960" cy="711010"/>
          </a:xfrm>
          <a:solidFill>
            <a:schemeClr val="bg1"/>
          </a:solidFill>
        </p:grpSpPr>
        <p:sp>
          <p:nvSpPr>
            <p:cNvPr id="136" name="Oval 135"/>
            <p:cNvSpPr/>
            <p:nvPr/>
          </p:nvSpPr>
          <p:spPr>
            <a:xfrm>
              <a:off x="2866706" y="364357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866706" y="40025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2479972" y="3837816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479972" y="4196796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093238" y="3949881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093238" y="4308861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1698401" y="39456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1698401" y="430463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311667" y="39456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311667" y="430463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924933" y="39456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924933" y="430463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538199" y="39456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38199" y="430463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151465" y="3941419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151465" y="4300399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Arc 5"/>
          <p:cNvSpPr/>
          <p:nvPr/>
        </p:nvSpPr>
        <p:spPr>
          <a:xfrm>
            <a:off x="4503196" y="4024751"/>
            <a:ext cx="2081583" cy="2081583"/>
          </a:xfrm>
          <a:prstGeom prst="arc">
            <a:avLst>
              <a:gd name="adj1" fmla="val 10913672"/>
              <a:gd name="adj2" fmla="val 12573365"/>
            </a:avLst>
          </a:prstGeom>
          <a:ln w="508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24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16</cp:revision>
  <dcterms:created xsi:type="dcterms:W3CDTF">2016-02-19T15:57:39Z</dcterms:created>
  <dcterms:modified xsi:type="dcterms:W3CDTF">2017-03-15T15:24:32Z</dcterms:modified>
</cp:coreProperties>
</file>