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135" d="100"/>
          <a:sy n="135" d="100"/>
        </p:scale>
        <p:origin x="1488" y="2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194560" y="2468880"/>
            <a:ext cx="5913120" cy="2783840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3120" h="2783840">
                <a:moveTo>
                  <a:pt x="5902960" y="0"/>
                </a:moveTo>
                <a:lnTo>
                  <a:pt x="2651760" y="10160"/>
                </a:lnTo>
                <a:lnTo>
                  <a:pt x="0" y="1381760"/>
                </a:lnTo>
                <a:lnTo>
                  <a:pt x="2286000" y="2783840"/>
                </a:lnTo>
                <a:lnTo>
                  <a:pt x="2682240" y="2600960"/>
                </a:lnTo>
                <a:lnTo>
                  <a:pt x="5913120" y="2600960"/>
                </a:lnTo>
                <a:cubicBezTo>
                  <a:pt x="5909733" y="1730587"/>
                  <a:pt x="5906347" y="860213"/>
                  <a:pt x="590296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endCxn id="5" idx="0"/>
          </p:cNvCxnSpPr>
          <p:nvPr/>
        </p:nvCxnSpPr>
        <p:spPr>
          <a:xfrm flipH="1">
            <a:off x="3323087" y="4200071"/>
            <a:ext cx="196628" cy="3512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729806" y="1167037"/>
            <a:ext cx="3129487" cy="420387"/>
            <a:chOff x="1729806" y="1167037"/>
            <a:chExt cx="3129487" cy="420387"/>
          </a:xfrm>
        </p:grpSpPr>
        <p:sp>
          <p:nvSpPr>
            <p:cNvPr id="2" name="Oval 1"/>
            <p:cNvSpPr/>
            <p:nvPr/>
          </p:nvSpPr>
          <p:spPr>
            <a:xfrm>
              <a:off x="1729806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82273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23691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76158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2272080" y="1308002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3871167" y="1308000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23945" y="1883726"/>
            <a:ext cx="3259656" cy="1541116"/>
            <a:chOff x="1623945" y="1883726"/>
            <a:chExt cx="3259656" cy="154111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80927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1294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1660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2027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0560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0193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69826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94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9093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2394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883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726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607886" y="1391527"/>
            <a:ext cx="3269816" cy="3917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Multicopter Drone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880276">
            <a:off x="1906821" y="4531349"/>
            <a:ext cx="2690033" cy="273990"/>
          </a:xfrm>
          <a:prstGeom prst="rect">
            <a:avLst/>
          </a:prstGeom>
          <a:gradFill>
            <a:gsLst>
              <a:gs pos="0">
                <a:srgbClr val="AFB206"/>
              </a:gs>
              <a:gs pos="100000">
                <a:srgbClr val="FFFF00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Screen 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45795" y="5630137"/>
            <a:ext cx="24319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9019" y="516847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θ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5184" y="201260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3945" y="2095500"/>
            <a:ext cx="3251528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95407" y="3659481"/>
            <a:ext cx="2291858" cy="143067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4544" y="4124745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16539" y="1783316"/>
            <a:ext cx="0" cy="282272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88091" y="4606044"/>
            <a:ext cx="140128" cy="140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5"/>
          </p:cNvCxnSpPr>
          <p:nvPr/>
        </p:nvCxnSpPr>
        <p:spPr>
          <a:xfrm flipH="1" flipV="1">
            <a:off x="3307698" y="4725651"/>
            <a:ext cx="1570004" cy="9044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71885" y="4915596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7886" y="1783316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77702" y="1783316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flipH="1">
            <a:off x="1083733" y="4676108"/>
            <a:ext cx="210435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7825" y="288636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6950" y="278476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090160" y="1558606"/>
            <a:ext cx="1188720" cy="65024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f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792779" y="2474267"/>
            <a:ext cx="0" cy="25799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792779" y="3435924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2940" y="326515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2445795" y="3421721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03197" y="506934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520120" y="4948233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69" idx="4"/>
          </p:cNvCxnSpPr>
          <p:nvPr/>
        </p:nvCxnSpPr>
        <p:spPr>
          <a:xfrm flipH="1">
            <a:off x="4876800" y="4797065"/>
            <a:ext cx="519477" cy="272775"/>
          </a:xfrm>
          <a:prstGeom prst="line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6491111"/>
            <a:ext cx="9144000" cy="366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33120" y="1783316"/>
            <a:ext cx="0" cy="4707795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5905" y="497286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90" name="Straight Connector 89"/>
          <p:cNvCxnSpPr>
            <a:stCxn id="4" idx="1"/>
            <a:endCxn id="5" idx="1"/>
          </p:cNvCxnSpPr>
          <p:nvPr/>
        </p:nvCxnSpPr>
        <p:spPr>
          <a:xfrm>
            <a:off x="1607886" y="1587422"/>
            <a:ext cx="495153" cy="2381399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5" idx="3"/>
          </p:cNvCxnSpPr>
          <p:nvPr/>
        </p:nvCxnSpPr>
        <p:spPr>
          <a:xfrm flipH="1">
            <a:off x="4400636" y="1587422"/>
            <a:ext cx="477066" cy="3780445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02452" y="3435924"/>
            <a:ext cx="145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Area Cleared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78372" y="3506056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29564" y="2217854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top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029564" y="4706807"/>
            <a:ext cx="11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bottom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10</cp:revision>
  <dcterms:created xsi:type="dcterms:W3CDTF">2016-02-19T15:57:39Z</dcterms:created>
  <dcterms:modified xsi:type="dcterms:W3CDTF">2016-03-01T21:40:16Z</dcterms:modified>
</cp:coreProperties>
</file>