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45" d="100"/>
          <a:sy n="45" d="100"/>
        </p:scale>
        <p:origin x="-18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3" y="358421"/>
            <a:ext cx="5943602" cy="62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10</cp:revision>
  <dcterms:created xsi:type="dcterms:W3CDTF">2016-02-19T15:57:39Z</dcterms:created>
  <dcterms:modified xsi:type="dcterms:W3CDTF">2016-02-26T06:25:11Z</dcterms:modified>
</cp:coreProperties>
</file>