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03237" y="5302770"/>
            <a:ext cx="821285" cy="1135811"/>
            <a:chOff x="1607886" y="1167037"/>
            <a:chExt cx="3269816" cy="4522052"/>
          </a:xfrm>
        </p:grpSpPr>
        <p:grpSp>
          <p:nvGrpSpPr>
            <p:cNvPr id="5" name="Group 4"/>
            <p:cNvGrpSpPr/>
            <p:nvPr/>
          </p:nvGrpSpPr>
          <p:grpSpPr>
            <a:xfrm>
              <a:off x="1729806" y="1167037"/>
              <a:ext cx="3129487" cy="420387"/>
              <a:chOff x="1729806" y="1167037"/>
              <a:chExt cx="3129487" cy="42038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29806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482273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23691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76158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2272080" y="1308002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871167" y="1308000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607886" y="1391527"/>
              <a:ext cx="3269816" cy="3917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906821" y="4107247"/>
              <a:ext cx="2690034" cy="273988"/>
            </a:xfrm>
            <a:prstGeom prst="rect">
              <a:avLst/>
            </a:prstGeom>
            <a:gradFill>
              <a:gsLst>
                <a:gs pos="0">
                  <a:srgbClr val="AFB206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729804" y="5630138"/>
              <a:ext cx="1549366" cy="159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90995" y="4096114"/>
              <a:ext cx="1915284" cy="159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/>
                  <a:cs typeface="Times New Roman"/>
                </a:rPr>
                <a:t>θ</a:t>
              </a:r>
              <a:endParaRPr lang="en-US" sz="20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3251838" y="3806974"/>
              <a:ext cx="27332" cy="182316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1"/>
              <a:endCxn id="13" idx="1"/>
            </p:cNvCxnSpPr>
            <p:nvPr/>
          </p:nvCxnSpPr>
          <p:spPr>
            <a:xfrm>
              <a:off x="1607886" y="1587423"/>
              <a:ext cx="1643952" cy="1311801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  <a:endCxn id="13" idx="3"/>
            </p:cNvCxnSpPr>
            <p:nvPr/>
          </p:nvCxnSpPr>
          <p:spPr>
            <a:xfrm flipH="1">
              <a:off x="3251838" y="1587423"/>
              <a:ext cx="1625864" cy="4001834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79613" y="5302770"/>
            <a:ext cx="883504" cy="1116740"/>
            <a:chOff x="1360172" y="1167037"/>
            <a:chExt cx="3517530" cy="4446124"/>
          </a:xfrm>
        </p:grpSpPr>
        <p:grpSp>
          <p:nvGrpSpPr>
            <p:cNvPr id="39" name="Group 38"/>
            <p:cNvGrpSpPr/>
            <p:nvPr/>
          </p:nvGrpSpPr>
          <p:grpSpPr>
            <a:xfrm>
              <a:off x="1729806" y="1167037"/>
              <a:ext cx="3129487" cy="420387"/>
              <a:chOff x="1729806" y="1167037"/>
              <a:chExt cx="3129487" cy="420387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729806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482273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323691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076158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5400000">
                <a:off x="2272080" y="1308002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5400000">
                <a:off x="3871167" y="1308000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607886" y="1391527"/>
              <a:ext cx="3269816" cy="3917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 rot="8122523">
              <a:off x="1906821" y="4531347"/>
              <a:ext cx="2690033" cy="273988"/>
            </a:xfrm>
            <a:prstGeom prst="rect">
              <a:avLst/>
            </a:prstGeom>
            <a:gradFill>
              <a:gsLst>
                <a:gs pos="0">
                  <a:srgbClr val="AFB206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1360172" y="5589257"/>
              <a:ext cx="99689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01491" y="3702499"/>
              <a:ext cx="1915283" cy="159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/>
                  <a:cs typeface="Times New Roman"/>
                </a:rPr>
                <a:t>θ</a:t>
              </a:r>
              <a:endParaRPr lang="en-US" sz="20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2357063" y="4285726"/>
              <a:ext cx="1351840" cy="13035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1"/>
              <a:endCxn id="41" idx="3"/>
            </p:cNvCxnSpPr>
            <p:nvPr/>
          </p:nvCxnSpPr>
          <p:spPr>
            <a:xfrm>
              <a:off x="1607886" y="1587423"/>
              <a:ext cx="686670" cy="402573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3"/>
              <a:endCxn id="41" idx="1"/>
            </p:cNvCxnSpPr>
            <p:nvPr/>
          </p:nvCxnSpPr>
          <p:spPr>
            <a:xfrm flipH="1">
              <a:off x="4209119" y="1587423"/>
              <a:ext cx="668583" cy="213609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018154" y="5302770"/>
            <a:ext cx="821285" cy="1151149"/>
            <a:chOff x="1607886" y="1167037"/>
            <a:chExt cx="3269816" cy="4583118"/>
          </a:xfrm>
        </p:grpSpPr>
        <p:grpSp>
          <p:nvGrpSpPr>
            <p:cNvPr id="54" name="Group 53"/>
            <p:cNvGrpSpPr/>
            <p:nvPr/>
          </p:nvGrpSpPr>
          <p:grpSpPr>
            <a:xfrm>
              <a:off x="1729806" y="1167037"/>
              <a:ext cx="3129487" cy="420387"/>
              <a:chOff x="1729806" y="1167037"/>
              <a:chExt cx="3129487" cy="42038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729806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82273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3691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076158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5400000">
                <a:off x="2272080" y="1308002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5400000">
                <a:off x="3871167" y="1308000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607886" y="1391527"/>
              <a:ext cx="3269816" cy="3917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78676" y="5476167"/>
              <a:ext cx="2690033" cy="273988"/>
            </a:xfrm>
            <a:prstGeom prst="rect">
              <a:avLst/>
            </a:prstGeom>
            <a:gradFill>
              <a:gsLst>
                <a:gs pos="0">
                  <a:srgbClr val="AFB206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2445795" y="5630137"/>
              <a:ext cx="243190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1"/>
              <a:endCxn id="56" idx="1"/>
            </p:cNvCxnSpPr>
            <p:nvPr/>
          </p:nvCxnSpPr>
          <p:spPr>
            <a:xfrm>
              <a:off x="1607886" y="1587423"/>
              <a:ext cx="370790" cy="402573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5" idx="3"/>
              <a:endCxn id="56" idx="3"/>
            </p:cNvCxnSpPr>
            <p:nvPr/>
          </p:nvCxnSpPr>
          <p:spPr>
            <a:xfrm flipH="1">
              <a:off x="4668709" y="1587423"/>
              <a:ext cx="208993" cy="402573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356412" y="5326863"/>
            <a:ext cx="821285" cy="1217258"/>
            <a:chOff x="1607886" y="1167037"/>
            <a:chExt cx="3269816" cy="4846321"/>
          </a:xfrm>
        </p:grpSpPr>
        <p:grpSp>
          <p:nvGrpSpPr>
            <p:cNvPr id="69" name="Group 68"/>
            <p:cNvGrpSpPr/>
            <p:nvPr/>
          </p:nvGrpSpPr>
          <p:grpSpPr>
            <a:xfrm>
              <a:off x="1729806" y="1167037"/>
              <a:ext cx="3129487" cy="420387"/>
              <a:chOff x="1729806" y="1167037"/>
              <a:chExt cx="3129487" cy="42038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729806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482273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323691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076158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rot="5400000">
                <a:off x="2272080" y="1308002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rot="5400000">
                <a:off x="3871167" y="1308000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607886" y="1391527"/>
              <a:ext cx="3269816" cy="3917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 rot="2722550">
              <a:off x="1906821" y="4531347"/>
              <a:ext cx="2690034" cy="273988"/>
            </a:xfrm>
            <a:prstGeom prst="rect">
              <a:avLst/>
            </a:prstGeom>
            <a:gradFill>
              <a:gsLst>
                <a:gs pos="0">
                  <a:srgbClr val="AFB206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2" name="Straight Connector 71"/>
            <p:cNvCxnSpPr>
              <a:stCxn id="71" idx="3"/>
            </p:cNvCxnSpPr>
            <p:nvPr/>
          </p:nvCxnSpPr>
          <p:spPr>
            <a:xfrm flipH="1">
              <a:off x="2445795" y="5625631"/>
              <a:ext cx="1750855" cy="45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180606" y="4285726"/>
              <a:ext cx="1915284" cy="159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/>
                  <a:cs typeface="Times New Roman"/>
                </a:rPr>
                <a:t>θ</a:t>
              </a:r>
              <a:endParaRPr lang="en-US" sz="20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2844443" y="4229235"/>
              <a:ext cx="1348174" cy="14009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0" idx="1"/>
              <a:endCxn id="71" idx="1"/>
            </p:cNvCxnSpPr>
            <p:nvPr/>
          </p:nvCxnSpPr>
          <p:spPr>
            <a:xfrm>
              <a:off x="1607886" y="1587423"/>
              <a:ext cx="699139" cy="212362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3"/>
              <a:endCxn id="71" idx="3"/>
            </p:cNvCxnSpPr>
            <p:nvPr/>
          </p:nvCxnSpPr>
          <p:spPr>
            <a:xfrm flipH="1">
              <a:off x="4196650" y="1587423"/>
              <a:ext cx="681052" cy="4038208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12864" y="5272712"/>
            <a:ext cx="821285" cy="1151463"/>
            <a:chOff x="1607886" y="1167037"/>
            <a:chExt cx="3269816" cy="4584369"/>
          </a:xfrm>
        </p:grpSpPr>
        <p:grpSp>
          <p:nvGrpSpPr>
            <p:cNvPr id="84" name="Group 83"/>
            <p:cNvGrpSpPr/>
            <p:nvPr/>
          </p:nvGrpSpPr>
          <p:grpSpPr>
            <a:xfrm>
              <a:off x="1729806" y="1167037"/>
              <a:ext cx="3129487" cy="420387"/>
              <a:chOff x="1729806" y="1167037"/>
              <a:chExt cx="3129487" cy="420387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729806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482273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323691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076158" y="1271881"/>
                <a:ext cx="78313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5400000">
                <a:off x="2272080" y="1308002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 rot="5400000">
                <a:off x="3871167" y="1308000"/>
                <a:ext cx="420385" cy="13846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607886" y="1391527"/>
              <a:ext cx="3269816" cy="3917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6821" y="5477418"/>
              <a:ext cx="2690033" cy="273988"/>
            </a:xfrm>
            <a:prstGeom prst="rect">
              <a:avLst/>
            </a:prstGeom>
            <a:gradFill>
              <a:gsLst>
                <a:gs pos="0">
                  <a:srgbClr val="AFB206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2445795" y="5630137"/>
              <a:ext cx="243190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1"/>
              <a:endCxn id="86" idx="1"/>
            </p:cNvCxnSpPr>
            <p:nvPr/>
          </p:nvCxnSpPr>
          <p:spPr>
            <a:xfrm>
              <a:off x="1607886" y="1587423"/>
              <a:ext cx="298935" cy="4026989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3"/>
              <a:endCxn id="86" idx="3"/>
            </p:cNvCxnSpPr>
            <p:nvPr/>
          </p:nvCxnSpPr>
          <p:spPr>
            <a:xfrm flipH="1">
              <a:off x="4596854" y="1587423"/>
              <a:ext cx="280848" cy="4026989"/>
            </a:xfrm>
            <a:prstGeom prst="line">
              <a:avLst/>
            </a:prstGeom>
            <a:ln>
              <a:solidFill>
                <a:srgbClr val="AFB2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OptimizeMosquitoDroneConfigu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" y="98124"/>
            <a:ext cx="8607068" cy="67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2016-02-25T05:10:20Z</dcterms:created>
  <dcterms:modified xsi:type="dcterms:W3CDTF">2016-02-26T15:58:36Z</dcterms:modified>
</cp:coreProperties>
</file>