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140" d="100"/>
          <a:sy n="140" d="100"/>
        </p:scale>
        <p:origin x="8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854947" y="1893158"/>
            <a:ext cx="5318098" cy="2783840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5707017 w 5707026"/>
              <a:gd name="connsiteY0" fmla="*/ 0 h 2783840"/>
              <a:gd name="connsiteX1" fmla="*/ 2651760 w 5707026"/>
              <a:gd name="connsiteY1" fmla="*/ 10160 h 2783840"/>
              <a:gd name="connsiteX2" fmla="*/ 0 w 5707026"/>
              <a:gd name="connsiteY2" fmla="*/ 1381760 h 2783840"/>
              <a:gd name="connsiteX3" fmla="*/ 2286000 w 5707026"/>
              <a:gd name="connsiteY3" fmla="*/ 2783840 h 2783840"/>
              <a:gd name="connsiteX4" fmla="*/ 2682240 w 5707026"/>
              <a:gd name="connsiteY4" fmla="*/ 2600960 h 2783840"/>
              <a:gd name="connsiteX5" fmla="*/ 4836644 w 5707026"/>
              <a:gd name="connsiteY5" fmla="*/ 2600960 h 2783840"/>
              <a:gd name="connsiteX6" fmla="*/ 5707017 w 5707026"/>
              <a:gd name="connsiteY6" fmla="*/ 0 h 2783840"/>
              <a:gd name="connsiteX0" fmla="*/ 5707017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707017 w 5734111"/>
              <a:gd name="connsiteY6" fmla="*/ 0 h 2783840"/>
              <a:gd name="connsiteX0" fmla="*/ 5317550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317550 w 5734111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34826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37417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098" h="2783840">
                <a:moveTo>
                  <a:pt x="5317550" y="0"/>
                </a:moveTo>
                <a:lnTo>
                  <a:pt x="2651760" y="10160"/>
                </a:lnTo>
                <a:lnTo>
                  <a:pt x="0" y="1381760"/>
                </a:lnTo>
                <a:lnTo>
                  <a:pt x="2286000" y="2783840"/>
                </a:lnTo>
                <a:lnTo>
                  <a:pt x="2637417" y="2600960"/>
                </a:lnTo>
                <a:lnTo>
                  <a:pt x="5310778" y="2619885"/>
                </a:lnTo>
                <a:cubicBezTo>
                  <a:pt x="5307391" y="1749512"/>
                  <a:pt x="5320937" y="860213"/>
                  <a:pt x="53175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53440" y="2306409"/>
            <a:ext cx="4683212" cy="1338426"/>
            <a:chOff x="3253440" y="2306409"/>
            <a:chExt cx="4683212" cy="1338426"/>
          </a:xfrm>
        </p:grpSpPr>
        <p:sp>
          <p:nvSpPr>
            <p:cNvPr id="11" name="Oval 10"/>
            <p:cNvSpPr/>
            <p:nvPr/>
          </p:nvSpPr>
          <p:spPr>
            <a:xfrm>
              <a:off x="7890933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890933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504199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504199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117465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117465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730731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730731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347312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47312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60578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60578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573844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73844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187110" y="244088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87110" y="279986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00376" y="264245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00376" y="30014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413642" y="284417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413642" y="32031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026908" y="304589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026908" y="340487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640174" y="32401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640174" y="359911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253440" y="34418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reeform 64"/>
          <p:cNvSpPr/>
          <p:nvPr/>
        </p:nvSpPr>
        <p:spPr>
          <a:xfrm rot="10800000">
            <a:off x="-113292" y="3309760"/>
            <a:ext cx="5056777" cy="2863327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4826484 w 5056777"/>
              <a:gd name="connsiteY0" fmla="*/ 0 h 2783840"/>
              <a:gd name="connsiteX1" fmla="*/ 2651760 w 5056777"/>
              <a:gd name="connsiteY1" fmla="*/ 10160 h 2783840"/>
              <a:gd name="connsiteX2" fmla="*/ 0 w 5056777"/>
              <a:gd name="connsiteY2" fmla="*/ 1381760 h 2783840"/>
              <a:gd name="connsiteX3" fmla="*/ 2286000 w 5056777"/>
              <a:gd name="connsiteY3" fmla="*/ 2783840 h 2783840"/>
              <a:gd name="connsiteX4" fmla="*/ 2682240 w 5056777"/>
              <a:gd name="connsiteY4" fmla="*/ 2600960 h 2783840"/>
              <a:gd name="connsiteX5" fmla="*/ 5056777 w 5056777"/>
              <a:gd name="connsiteY5" fmla="*/ 2600960 h 2783840"/>
              <a:gd name="connsiteX6" fmla="*/ 4826484 w 5056777"/>
              <a:gd name="connsiteY6" fmla="*/ 0 h 2783840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82240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52358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863327"/>
              <a:gd name="connsiteX1" fmla="*/ 2651760 w 5056777"/>
              <a:gd name="connsiteY1" fmla="*/ 0 h 2863327"/>
              <a:gd name="connsiteX2" fmla="*/ 0 w 5056777"/>
              <a:gd name="connsiteY2" fmla="*/ 1371600 h 2863327"/>
              <a:gd name="connsiteX3" fmla="*/ 2121647 w 5056777"/>
              <a:gd name="connsiteY3" fmla="*/ 2863327 h 2863327"/>
              <a:gd name="connsiteX4" fmla="*/ 2652358 w 5056777"/>
              <a:gd name="connsiteY4" fmla="*/ 2590800 h 2863327"/>
              <a:gd name="connsiteX5" fmla="*/ 5056777 w 5056777"/>
              <a:gd name="connsiteY5" fmla="*/ 2590800 h 2863327"/>
              <a:gd name="connsiteX6" fmla="*/ 5046617 w 5056777"/>
              <a:gd name="connsiteY6" fmla="*/ 2790 h 28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6777" h="2863327">
                <a:moveTo>
                  <a:pt x="5046617" y="2790"/>
                </a:moveTo>
                <a:lnTo>
                  <a:pt x="2651760" y="0"/>
                </a:lnTo>
                <a:lnTo>
                  <a:pt x="0" y="1371600"/>
                </a:lnTo>
                <a:lnTo>
                  <a:pt x="2121647" y="2863327"/>
                </a:lnTo>
                <a:lnTo>
                  <a:pt x="2652358" y="2590800"/>
                </a:lnTo>
                <a:lnTo>
                  <a:pt x="5056777" y="2590800"/>
                </a:lnTo>
                <a:cubicBezTo>
                  <a:pt x="5053390" y="1720427"/>
                  <a:pt x="5050004" y="863003"/>
                  <a:pt x="5046617" y="2790"/>
                </a:cubicBezTo>
                <a:close/>
              </a:path>
            </a:pathLst>
          </a:custGeom>
          <a:gradFill>
            <a:gsLst>
              <a:gs pos="93000">
                <a:schemeClr val="tx2">
                  <a:lumMod val="60000"/>
                  <a:lumOff val="40000"/>
                </a:schemeClr>
              </a:gs>
              <a:gs pos="7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3253440" y="38008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5" idx="0"/>
          </p:cNvCxnSpPr>
          <p:nvPr/>
        </p:nvCxnSpPr>
        <p:spPr>
          <a:xfrm flipH="1">
            <a:off x="3983474" y="3624349"/>
            <a:ext cx="196628" cy="3512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90193" y="591315"/>
            <a:ext cx="3129487" cy="420387"/>
            <a:chOff x="1729806" y="1167037"/>
            <a:chExt cx="3129487" cy="420387"/>
          </a:xfrm>
        </p:grpSpPr>
        <p:sp>
          <p:nvSpPr>
            <p:cNvPr id="2" name="Oval 1"/>
            <p:cNvSpPr/>
            <p:nvPr/>
          </p:nvSpPr>
          <p:spPr>
            <a:xfrm>
              <a:off x="1729806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82273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323691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76158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2272080" y="1308002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3871167" y="1308000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84332" y="1308004"/>
            <a:ext cx="3259656" cy="1541116"/>
            <a:chOff x="1623945" y="1883726"/>
            <a:chExt cx="3259656" cy="154111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80927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1294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1660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2027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10560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0193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69826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94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9093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62394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883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726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268273" y="815805"/>
            <a:ext cx="3269816" cy="3917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Multicopter</a:t>
            </a:r>
            <a:r>
              <a:rPr lang="en-US" smtClean="0"/>
              <a:t> </a:t>
            </a:r>
            <a:r>
              <a:rPr lang="en-US" smtClean="0"/>
              <a:t>UAV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880276">
            <a:off x="2567208" y="3955627"/>
            <a:ext cx="2690033" cy="273990"/>
          </a:xfrm>
          <a:prstGeom prst="rect">
            <a:avLst/>
          </a:prstGeom>
          <a:gradFill>
            <a:gsLst>
              <a:gs pos="0">
                <a:srgbClr val="AFB206"/>
              </a:gs>
              <a:gs pos="100000">
                <a:srgbClr val="FFFF00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Screen 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106182" y="5054415"/>
            <a:ext cx="24319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9406" y="459275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θ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5571" y="143688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4332" y="1519778"/>
            <a:ext cx="3251528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55794" y="3083759"/>
            <a:ext cx="2291858" cy="143067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4931" y="3549023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76926" y="1207594"/>
            <a:ext cx="0" cy="282272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48478" y="4030322"/>
            <a:ext cx="140128" cy="140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5"/>
          </p:cNvCxnSpPr>
          <p:nvPr/>
        </p:nvCxnSpPr>
        <p:spPr>
          <a:xfrm flipH="1" flipV="1">
            <a:off x="3968085" y="4149929"/>
            <a:ext cx="1570004" cy="9044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132272" y="4339874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68273" y="1207594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38089" y="1207594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flipH="1">
            <a:off x="1744120" y="4100386"/>
            <a:ext cx="210435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78212" y="23106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67337" y="22090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750547" y="982884"/>
            <a:ext cx="1188720" cy="65024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f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53166" y="1898545"/>
            <a:ext cx="0" cy="25799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53166" y="286020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>
                <a:latin typeface="Times New Roman"/>
                <a:cs typeface="Times New Roman"/>
              </a:rPr>
              <a:t>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73327" y="268943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106182" y="2845999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563584" y="4493619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5180507" y="4372511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69" idx="4"/>
          </p:cNvCxnSpPr>
          <p:nvPr/>
        </p:nvCxnSpPr>
        <p:spPr>
          <a:xfrm flipH="1">
            <a:off x="5492364" y="4191000"/>
            <a:ext cx="603636" cy="303118"/>
          </a:xfrm>
          <a:prstGeom prst="line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6491111"/>
            <a:ext cx="9144000" cy="366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93507" y="1207594"/>
            <a:ext cx="0" cy="528351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56292" y="45495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90" name="Straight Connector 89"/>
          <p:cNvCxnSpPr>
            <a:stCxn id="4" idx="1"/>
            <a:endCxn id="5" idx="1"/>
          </p:cNvCxnSpPr>
          <p:nvPr/>
        </p:nvCxnSpPr>
        <p:spPr>
          <a:xfrm>
            <a:off x="2268273" y="1011700"/>
            <a:ext cx="495153" cy="2381399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5" idx="3"/>
          </p:cNvCxnSpPr>
          <p:nvPr/>
        </p:nvCxnSpPr>
        <p:spPr>
          <a:xfrm flipH="1">
            <a:off x="5061023" y="1011700"/>
            <a:ext cx="477066" cy="3780445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63585" y="2860202"/>
            <a:ext cx="165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 to Clear </a:t>
            </a:r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838759" y="2930334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83559" y="164213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top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83559" y="4198817"/>
            <a:ext cx="11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bottom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61279" y="5056882"/>
            <a:ext cx="176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 Cleared </a:t>
            </a:r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1465" y="3643570"/>
            <a:ext cx="2760960" cy="711010"/>
            <a:chOff x="151465" y="3643570"/>
            <a:chExt cx="2760960" cy="711010"/>
          </a:xfrm>
          <a:solidFill>
            <a:schemeClr val="bg1"/>
          </a:solidFill>
        </p:grpSpPr>
        <p:sp>
          <p:nvSpPr>
            <p:cNvPr id="136" name="Oval 135"/>
            <p:cNvSpPr/>
            <p:nvPr/>
          </p:nvSpPr>
          <p:spPr>
            <a:xfrm>
              <a:off x="2866706" y="364357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866706" y="40025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479972" y="383781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79972" y="419679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093238" y="394988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093238" y="430886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698401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698401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311667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11667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24933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924933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38199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38199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51465" y="394141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151465" y="430039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15</cp:revision>
  <dcterms:created xsi:type="dcterms:W3CDTF">2016-02-19T15:57:39Z</dcterms:created>
  <dcterms:modified xsi:type="dcterms:W3CDTF">2016-09-15T18:28:58Z</dcterms:modified>
</cp:coreProperties>
</file>