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3475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04" y="-440"/>
      </p:cViewPr>
      <p:guideLst>
        <p:guide orient="horz" pos="10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46303-DF53-1245-839E-EAA270FE2F1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82675" y="685800"/>
            <a:ext cx="9023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B196B-EF6A-1946-A363-BB3C81518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082675" y="685800"/>
            <a:ext cx="90233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B196B-EF6A-1946-A363-BB3C815185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9515"/>
            <a:ext cx="7772400" cy="744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69188"/>
            <a:ext cx="6400800" cy="8880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94BE-C479-444A-BA53-6F180F78FF29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27ED-7EF7-7F4D-8FF1-1EC969CB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3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94BE-C479-444A-BA53-6F180F78FF29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27ED-7EF7-7F4D-8FF1-1EC969CB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4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2509"/>
            <a:ext cx="2057400" cy="19772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2509"/>
            <a:ext cx="6019800" cy="19772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94BE-C479-444A-BA53-6F180F78FF29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27ED-7EF7-7F4D-8FF1-1EC969CB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9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94BE-C479-444A-BA53-6F180F78FF29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27ED-7EF7-7F4D-8FF1-1EC969CB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034"/>
            <a:ext cx="7772400" cy="69018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72871"/>
            <a:ext cx="7772400" cy="76016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94BE-C479-444A-BA53-6F180F78FF29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27ED-7EF7-7F4D-8FF1-1EC969CB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1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40562"/>
            <a:ext cx="4038600" cy="15291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0562"/>
            <a:ext cx="4038600" cy="15291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94BE-C479-444A-BA53-6F180F78FF29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27ED-7EF7-7F4D-8FF1-1EC969CB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4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164"/>
            <a:ext cx="8229600" cy="5791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77863"/>
            <a:ext cx="4040188" cy="324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02037"/>
            <a:ext cx="4040188" cy="20021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777863"/>
            <a:ext cx="4041775" cy="324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102037"/>
            <a:ext cx="4041775" cy="20021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94BE-C479-444A-BA53-6F180F78FF29}" type="datetimeFigureOut">
              <a:rPr lang="en-US" smtClean="0"/>
              <a:t>9/15/16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27ED-7EF7-7F4D-8FF1-1EC969CB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4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94BE-C479-444A-BA53-6F180F78FF29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27ED-7EF7-7F4D-8FF1-1EC969CB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8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94BE-C479-444A-BA53-6F180F78FF29}" type="datetimeFigureOut">
              <a:rPr lang="en-US" smtClean="0"/>
              <a:t>9/15/16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27ED-7EF7-7F4D-8FF1-1EC969CB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7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138358"/>
            <a:ext cx="3008313" cy="5888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8360"/>
            <a:ext cx="5111750" cy="29658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727185"/>
            <a:ext cx="3008313" cy="23770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94BE-C479-444A-BA53-6F180F78FF29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27ED-7EF7-7F4D-8FF1-1EC969CB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5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432526"/>
            <a:ext cx="5486400" cy="2871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10502"/>
            <a:ext cx="5486400" cy="20850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719701"/>
            <a:ext cx="5486400" cy="407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94BE-C479-444A-BA53-6F180F78FF29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27ED-7EF7-7F4D-8FF1-1EC969CB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9164"/>
            <a:ext cx="8229600" cy="57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0845"/>
            <a:ext cx="8229600" cy="2293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220846"/>
            <a:ext cx="213360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194BE-C479-444A-BA53-6F180F78FF29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220846"/>
            <a:ext cx="289560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220846"/>
            <a:ext cx="213360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427ED-7EF7-7F4D-8FF1-1EC969CB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FlightPathTrial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67242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1658134" y="2099299"/>
            <a:ext cx="5715000" cy="0"/>
          </a:xfrm>
          <a:prstGeom prst="line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04222" y="1729967"/>
            <a:ext cx="202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100 </a:t>
            </a:r>
            <a:r>
              <a:rPr lang="en-US" i="1" dirty="0" smtClean="0">
                <a:solidFill>
                  <a:srgbClr val="FFFF00"/>
                </a:solidFill>
              </a:rPr>
              <a:t>m</a:t>
            </a:r>
            <a:endParaRPr 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9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</cp:revision>
  <dcterms:created xsi:type="dcterms:W3CDTF">2016-09-16T04:10:16Z</dcterms:created>
  <dcterms:modified xsi:type="dcterms:W3CDTF">2016-09-16T04:19:25Z</dcterms:modified>
</cp:coreProperties>
</file>