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204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FE163-2D30-774D-A6BD-7F46B289F95C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F19DF-70DB-9C4E-AED9-2C5A0D31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F19DF-70DB-9C4E-AED9-2C5A0D318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B01C-7BB1-1549-B976-83CDCF21833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F3BF-6668-B24C-9702-C0895619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5404" y="286027"/>
            <a:ext cx="8537596" cy="6957865"/>
            <a:chOff x="0" y="0"/>
            <a:chExt cx="3639820" cy="2966719"/>
          </a:xfrm>
        </p:grpSpPr>
        <p:grpSp>
          <p:nvGrpSpPr>
            <p:cNvPr id="89" name="Group 88"/>
            <p:cNvGrpSpPr/>
            <p:nvPr/>
          </p:nvGrpSpPr>
          <p:grpSpPr>
            <a:xfrm rot="497563">
              <a:off x="0" y="0"/>
              <a:ext cx="3639820" cy="2966719"/>
              <a:chOff x="0" y="166568"/>
              <a:chExt cx="3639820" cy="2967157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6" t="5167" r="30556" b="12937"/>
              <a:stretch/>
            </p:blipFill>
            <p:spPr bwMode="auto">
              <a:xfrm>
                <a:off x="668019" y="166568"/>
                <a:ext cx="2044700" cy="263968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  <a:ext uri="{FAA26D3D-D897-4be2-8F04-BA451C77F1D7}">
                  <ma14:placeholderFlag xmlns:ma14="http://schemas.microsoft.com/office/mac/drawingml/2011/main"/>
                </a:ext>
              </a:extLst>
            </p:spPr>
          </p:pic>
          <p:grpSp>
            <p:nvGrpSpPr>
              <p:cNvPr id="103" name="Group 102"/>
              <p:cNvGrpSpPr/>
              <p:nvPr/>
            </p:nvGrpSpPr>
            <p:grpSpPr>
              <a:xfrm>
                <a:off x="0" y="886460"/>
                <a:ext cx="3639820" cy="2247265"/>
                <a:chOff x="0" y="0"/>
                <a:chExt cx="3639820" cy="2247265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 rot="21078065">
                  <a:off x="2496820" y="0"/>
                  <a:ext cx="1143000" cy="1828800"/>
                </a:xfrm>
                <a:prstGeom prst="rect">
                  <a:avLst/>
                </a:prstGeom>
                <a:pattFill prst="lgGrid">
                  <a:fgClr>
                    <a:prstClr val="black"/>
                  </a:fgClr>
                  <a:bgClr>
                    <a:prstClr val="white"/>
                  </a:bgClr>
                </a:pattFill>
                <a:ln>
                  <a:solidFill>
                    <a:schemeClr val="tx2"/>
                  </a:solidFill>
                </a:ln>
                <a:extLst>
                  <a:ext uri="{FAA26D3D-D897-4be2-8F04-BA451C77F1D7}">
                    <ma14:placeholderFlag xmlns:ma14="http://schemas.microsoft.com/office/mac/drawingml/2011/main"/>
                  </a:ext>
                  <a:ext uri="{C572A759-6A51-4108-AA02-DFA0A04FC94B}">
                    <ma14:wrappingTextBoxFlag xmlns:ma14="http://schemas.microsoft.com/office/mac/drawingml/2011/main"/>
                  </a:ext>
                </a:ex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 rot="21078065">
                  <a:off x="1256665" y="189865"/>
                  <a:ext cx="1143000" cy="1828800"/>
                </a:xfrm>
                <a:prstGeom prst="rect">
                  <a:avLst/>
                </a:prstGeom>
                <a:pattFill prst="lgGrid">
                  <a:fgClr>
                    <a:prstClr val="black"/>
                  </a:fgClr>
                  <a:bgClr>
                    <a:prstClr val="white"/>
                  </a:bgClr>
                </a:pattFill>
                <a:ln>
                  <a:solidFill>
                    <a:schemeClr val="tx2"/>
                  </a:solidFill>
                </a:ln>
                <a:extLst>
                  <a:ext uri="{FAA26D3D-D897-4be2-8F04-BA451C77F1D7}">
                    <ma14:placeholderFlag xmlns:ma14="http://schemas.microsoft.com/office/mac/drawingml/2011/main"/>
                  </a:ext>
                  <a:ext uri="{C572A759-6A51-4108-AA02-DFA0A04FC94B}">
                    <ma14:wrappingTextBoxFlag xmlns:ma14="http://schemas.microsoft.com/office/mac/drawingml/2011/main"/>
                  </a:ext>
                </a:ex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21078065">
                  <a:off x="0" y="418465"/>
                  <a:ext cx="1143000" cy="1828800"/>
                </a:xfrm>
                <a:prstGeom prst="rect">
                  <a:avLst/>
                </a:prstGeom>
                <a:pattFill prst="lgGrid">
                  <a:fgClr>
                    <a:prstClr val="black"/>
                  </a:fgClr>
                  <a:bgClr>
                    <a:prstClr val="white"/>
                  </a:bgClr>
                </a:pattFill>
                <a:ln>
                  <a:solidFill>
                    <a:schemeClr val="tx2"/>
                  </a:solidFill>
                </a:ln>
                <a:extLst>
                  <a:ext uri="{FAA26D3D-D897-4be2-8F04-BA451C77F1D7}">
                    <ma14:placeholderFlag xmlns:ma14="http://schemas.microsoft.com/office/mac/drawingml/2011/main"/>
                  </a:ext>
                  <a:ext uri="{C572A759-6A51-4108-AA02-DFA0A04FC94B}">
                    <ma14:wrappingTextBoxFlag xmlns:ma14="http://schemas.microsoft.com/office/mac/drawingml/2011/main"/>
                  </a:ext>
                </a:ex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714795" y="536125"/>
                  <a:ext cx="843312" cy="3429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200">
                      <a:solidFill>
                        <a:srgbClr val="0000FF"/>
                      </a:solidFill>
                      <a:effectLst/>
                      <a:ea typeface="ＭＳ 明朝"/>
                      <a:cs typeface="Times New Roman"/>
                    </a:rPr>
                    <a:t>Panel 3</a:t>
                  </a:r>
                  <a:endParaRPr lang="en-US" sz="3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394520" y="724470"/>
                  <a:ext cx="899281" cy="3429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200">
                      <a:solidFill>
                        <a:srgbClr val="0000FF"/>
                      </a:solidFill>
                      <a:effectLst/>
                      <a:ea typeface="ＭＳ 明朝"/>
                      <a:cs typeface="Times New Roman"/>
                    </a:rPr>
                    <a:t>Panel 2</a:t>
                  </a:r>
                  <a:endParaRPr lang="en-US" sz="3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81883" y="946559"/>
                  <a:ext cx="815570" cy="3429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200">
                      <a:solidFill>
                        <a:srgbClr val="0000FF"/>
                      </a:solidFill>
                      <a:effectLst/>
                      <a:ea typeface="ＭＳ 明朝"/>
                      <a:cs typeface="Times New Roman"/>
                    </a:rPr>
                    <a:t>Panel 1</a:t>
                  </a:r>
                  <a:endParaRPr lang="en-US" sz="3200">
                    <a:effectLst/>
                    <a:ea typeface="ＭＳ 明朝"/>
                    <a:cs typeface="Times New Roman"/>
                  </a:endParaRPr>
                </a:p>
              </p:txBody>
            </p:sp>
          </p:grpSp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" y="2015490"/>
              <a:ext cx="685800" cy="54483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sp>
          <p:nvSpPr>
            <p:cNvPr id="99" name="Lightning Bolt 98"/>
            <p:cNvSpPr/>
            <p:nvPr/>
          </p:nvSpPr>
          <p:spPr>
            <a:xfrm>
              <a:off x="148590" y="1696720"/>
              <a:ext cx="342900" cy="5715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90" y="2039620"/>
              <a:ext cx="685800" cy="54483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sp>
          <p:nvSpPr>
            <p:cNvPr id="101" name="Lightning Bolt 100"/>
            <p:cNvSpPr/>
            <p:nvPr/>
          </p:nvSpPr>
          <p:spPr>
            <a:xfrm>
              <a:off x="2663190" y="1696720"/>
              <a:ext cx="342900" cy="5715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938" y="666750"/>
            <a:ext cx="8031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Replace the with actual photo of setup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361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2016-02-25T05:10:20Z</dcterms:created>
  <dcterms:modified xsi:type="dcterms:W3CDTF">2016-02-26T06:16:52Z</dcterms:modified>
</cp:coreProperties>
</file>