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B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56" autoAdjust="0"/>
  </p:normalViewPr>
  <p:slideViewPr>
    <p:cSldViewPr snapToGrid="0" snapToObjects="1">
      <p:cViewPr>
        <p:scale>
          <a:sx n="135" d="100"/>
          <a:sy n="135" d="100"/>
        </p:scale>
        <p:origin x="-96" y="2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8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8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3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3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5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7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8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4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7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7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62C6-0571-EE4A-B6AC-459411ED4CB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729806" y="1167037"/>
            <a:ext cx="3129487" cy="420387"/>
            <a:chOff x="1729806" y="1167037"/>
            <a:chExt cx="3129487" cy="420387"/>
          </a:xfrm>
        </p:grpSpPr>
        <p:sp>
          <p:nvSpPr>
            <p:cNvPr id="2" name="Oval 1"/>
            <p:cNvSpPr/>
            <p:nvPr/>
          </p:nvSpPr>
          <p:spPr>
            <a:xfrm>
              <a:off x="1729806" y="1271881"/>
              <a:ext cx="78313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482273" y="1271881"/>
              <a:ext cx="78313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323691" y="1271881"/>
              <a:ext cx="78313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076158" y="1271881"/>
              <a:ext cx="78313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 rot="5400000">
              <a:off x="2272080" y="1308002"/>
              <a:ext cx="42038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rot="5400000">
              <a:off x="3871167" y="1308000"/>
              <a:ext cx="42038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Freeform 68"/>
          <p:cNvSpPr/>
          <p:nvPr/>
        </p:nvSpPr>
        <p:spPr>
          <a:xfrm>
            <a:off x="2194560" y="2468880"/>
            <a:ext cx="5913120" cy="2783840"/>
          </a:xfrm>
          <a:custGeom>
            <a:avLst/>
            <a:gdLst>
              <a:gd name="connsiteX0" fmla="*/ 5902960 w 5913120"/>
              <a:gd name="connsiteY0" fmla="*/ 0 h 2783840"/>
              <a:gd name="connsiteX1" fmla="*/ 2651760 w 5913120"/>
              <a:gd name="connsiteY1" fmla="*/ 10160 h 2783840"/>
              <a:gd name="connsiteX2" fmla="*/ 0 w 5913120"/>
              <a:gd name="connsiteY2" fmla="*/ 1381760 h 2783840"/>
              <a:gd name="connsiteX3" fmla="*/ 2286000 w 5913120"/>
              <a:gd name="connsiteY3" fmla="*/ 2783840 h 2783840"/>
              <a:gd name="connsiteX4" fmla="*/ 2682240 w 5913120"/>
              <a:gd name="connsiteY4" fmla="*/ 2600960 h 2783840"/>
              <a:gd name="connsiteX5" fmla="*/ 5913120 w 5913120"/>
              <a:gd name="connsiteY5" fmla="*/ 2600960 h 2783840"/>
              <a:gd name="connsiteX6" fmla="*/ 5902960 w 5913120"/>
              <a:gd name="connsiteY6" fmla="*/ 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13120" h="2783840">
                <a:moveTo>
                  <a:pt x="5902960" y="0"/>
                </a:moveTo>
                <a:lnTo>
                  <a:pt x="2651760" y="10160"/>
                </a:lnTo>
                <a:lnTo>
                  <a:pt x="0" y="1381760"/>
                </a:lnTo>
                <a:lnTo>
                  <a:pt x="2286000" y="2783840"/>
                </a:lnTo>
                <a:lnTo>
                  <a:pt x="2682240" y="2600960"/>
                </a:lnTo>
                <a:lnTo>
                  <a:pt x="5913120" y="2600960"/>
                </a:lnTo>
                <a:cubicBezTo>
                  <a:pt x="5909733" y="1730587"/>
                  <a:pt x="5906347" y="860213"/>
                  <a:pt x="5902960" y="0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1623945" y="1883726"/>
            <a:ext cx="3259656" cy="1541116"/>
            <a:chOff x="1623945" y="1883726"/>
            <a:chExt cx="3259656" cy="1541116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2809273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512941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216609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920277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105605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401937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3698269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994601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290933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1623945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883601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87265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1607886" y="1391527"/>
            <a:ext cx="3269816" cy="39178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Multicopter Drone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880276">
            <a:off x="1906821" y="4531349"/>
            <a:ext cx="2690033" cy="273990"/>
          </a:xfrm>
          <a:prstGeom prst="rect">
            <a:avLst/>
          </a:prstGeom>
          <a:gradFill>
            <a:gsLst>
              <a:gs pos="0">
                <a:srgbClr val="AFB206"/>
              </a:gs>
              <a:gs pos="100000">
                <a:srgbClr val="FFFF00"/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Screen 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445795" y="5630137"/>
            <a:ext cx="243190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79019" y="5168472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θ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4942" y="2012602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r</a:t>
            </a:r>
            <a:r>
              <a:rPr lang="en-US" sz="2400" i="1" baseline="-25000" dirty="0" err="1">
                <a:latin typeface="Times New Roman"/>
                <a:cs typeface="Times New Roman"/>
              </a:rPr>
              <a:t>d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37317" y="2095500"/>
            <a:ext cx="1638156" cy="0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17698" y="4392011"/>
            <a:ext cx="1169567" cy="698149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64659" y="4176067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s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16539" y="1783316"/>
            <a:ext cx="0" cy="282272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88091" y="4606044"/>
            <a:ext cx="140128" cy="1401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18" idx="5"/>
          </p:cNvCxnSpPr>
          <p:nvPr/>
        </p:nvCxnSpPr>
        <p:spPr>
          <a:xfrm flipH="1" flipV="1">
            <a:off x="3307698" y="4725651"/>
            <a:ext cx="1570004" cy="90448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5" idx="0"/>
          </p:cNvCxnSpPr>
          <p:nvPr/>
        </p:nvCxnSpPr>
        <p:spPr>
          <a:xfrm flipH="1">
            <a:off x="3323087" y="4200071"/>
            <a:ext cx="196628" cy="35126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471885" y="4915596"/>
            <a:ext cx="205671" cy="3457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2"/>
          </p:cNvCxnSpPr>
          <p:nvPr/>
        </p:nvCxnSpPr>
        <p:spPr>
          <a:xfrm>
            <a:off x="3242794" y="1783316"/>
            <a:ext cx="0" cy="92178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877702" y="1783316"/>
            <a:ext cx="0" cy="92178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8" idx="2"/>
          </p:cNvCxnSpPr>
          <p:nvPr/>
        </p:nvCxnSpPr>
        <p:spPr>
          <a:xfrm flipH="1">
            <a:off x="1083733" y="4676108"/>
            <a:ext cx="2104358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17825" y="2886362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s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06950" y="2784762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v</a:t>
            </a:r>
            <a:r>
              <a:rPr lang="en-US" sz="2400" i="1" baseline="-25000" dirty="0">
                <a:latin typeface="Times New Roman"/>
                <a:cs typeface="Times New Roman"/>
              </a:rPr>
              <a:t>d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7" name="Right Arrow 56"/>
          <p:cNvSpPr/>
          <p:nvPr/>
        </p:nvSpPr>
        <p:spPr>
          <a:xfrm>
            <a:off x="5090160" y="1558606"/>
            <a:ext cx="1188720" cy="650240"/>
          </a:xfrm>
          <a:prstGeom prst="rightArrow">
            <a:avLst>
              <a:gd name="adj1" fmla="val 68750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v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f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6792779" y="2474267"/>
            <a:ext cx="0" cy="2579989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792779" y="3435924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i="1" baseline="-25000" dirty="0">
                <a:latin typeface="Times New Roman"/>
                <a:cs typeface="Times New Roman"/>
              </a:rPr>
              <a:t>m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12940" y="3265152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m</a:t>
            </a:r>
            <a:r>
              <a:rPr lang="en-US" sz="2400" i="1" baseline="-25000" dirty="0">
                <a:latin typeface="Times New Roman"/>
                <a:cs typeface="Times New Roman"/>
              </a:rPr>
              <a:t>s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2445795" y="3421721"/>
            <a:ext cx="582332" cy="305016"/>
          </a:xfrm>
          <a:custGeom>
            <a:avLst/>
            <a:gdLst>
              <a:gd name="connsiteX0" fmla="*/ 0 w 582332"/>
              <a:gd name="connsiteY0" fmla="*/ 299470 h 305016"/>
              <a:gd name="connsiteX1" fmla="*/ 582332 w 582332"/>
              <a:gd name="connsiteY1" fmla="*/ 305016 h 305016"/>
              <a:gd name="connsiteX2" fmla="*/ 576786 w 582332"/>
              <a:gd name="connsiteY2" fmla="*/ 0 h 3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2332" h="305016">
                <a:moveTo>
                  <a:pt x="0" y="299470"/>
                </a:moveTo>
                <a:lnTo>
                  <a:pt x="582332" y="305016"/>
                </a:lnTo>
                <a:lnTo>
                  <a:pt x="576786" y="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903197" y="5069341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m</a:t>
            </a:r>
            <a:r>
              <a:rPr lang="en-US" sz="2400" i="1" baseline="-25000" dirty="0">
                <a:latin typeface="Times New Roman"/>
                <a:cs typeface="Times New Roman"/>
              </a:rPr>
              <a:t>s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4520120" y="4948233"/>
            <a:ext cx="582332" cy="305016"/>
          </a:xfrm>
          <a:custGeom>
            <a:avLst/>
            <a:gdLst>
              <a:gd name="connsiteX0" fmla="*/ 0 w 582332"/>
              <a:gd name="connsiteY0" fmla="*/ 299470 h 305016"/>
              <a:gd name="connsiteX1" fmla="*/ 582332 w 582332"/>
              <a:gd name="connsiteY1" fmla="*/ 305016 h 305016"/>
              <a:gd name="connsiteX2" fmla="*/ 576786 w 582332"/>
              <a:gd name="connsiteY2" fmla="*/ 0 h 3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2332" h="305016">
                <a:moveTo>
                  <a:pt x="0" y="299470"/>
                </a:moveTo>
                <a:lnTo>
                  <a:pt x="582332" y="305016"/>
                </a:lnTo>
                <a:lnTo>
                  <a:pt x="576786" y="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endCxn id="69" idx="4"/>
          </p:cNvCxnSpPr>
          <p:nvPr/>
        </p:nvCxnSpPr>
        <p:spPr>
          <a:xfrm flipH="1">
            <a:off x="4876800" y="4797065"/>
            <a:ext cx="519477" cy="272775"/>
          </a:xfrm>
          <a:prstGeom prst="line">
            <a:avLst/>
          </a:prstGeom>
          <a:ln w="19050" cmpd="sng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0" y="6491111"/>
            <a:ext cx="9144000" cy="3668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833120" y="1783316"/>
            <a:ext cx="0" cy="4707795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95905" y="4972862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h</a:t>
            </a:r>
            <a:r>
              <a:rPr lang="en-US" sz="2400" i="1" baseline="-25000" dirty="0" err="1">
                <a:latin typeface="Times New Roman"/>
                <a:cs typeface="Times New Roman"/>
              </a:rPr>
              <a:t>d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90" name="Straight Connector 89"/>
          <p:cNvCxnSpPr>
            <a:stCxn id="4" idx="1"/>
            <a:endCxn id="5" idx="1"/>
          </p:cNvCxnSpPr>
          <p:nvPr/>
        </p:nvCxnSpPr>
        <p:spPr>
          <a:xfrm>
            <a:off x="1607886" y="1587422"/>
            <a:ext cx="495153" cy="2381399"/>
          </a:xfrm>
          <a:prstGeom prst="line">
            <a:avLst/>
          </a:prstGeom>
          <a:ln>
            <a:solidFill>
              <a:srgbClr val="AFB20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" idx="3"/>
            <a:endCxn id="5" idx="3"/>
          </p:cNvCxnSpPr>
          <p:nvPr/>
        </p:nvCxnSpPr>
        <p:spPr>
          <a:xfrm flipH="1">
            <a:off x="4400636" y="1587422"/>
            <a:ext cx="477066" cy="3780445"/>
          </a:xfrm>
          <a:prstGeom prst="line">
            <a:avLst/>
          </a:prstGeom>
          <a:ln>
            <a:solidFill>
              <a:srgbClr val="AFB20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102452" y="3435924"/>
            <a:ext cx="1450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Area Cleared </a:t>
            </a:r>
          </a:p>
          <a:p>
            <a:pPr algn="ctr"/>
            <a:r>
              <a:rPr lang="en-US" dirty="0" smtClean="0"/>
              <a:t>of Mosquitos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6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17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9</cp:revision>
  <dcterms:created xsi:type="dcterms:W3CDTF">2016-02-19T15:57:39Z</dcterms:created>
  <dcterms:modified xsi:type="dcterms:W3CDTF">2016-02-25T06:25:17Z</dcterms:modified>
</cp:coreProperties>
</file>