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1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3000" y="4549449"/>
            <a:ext cx="7123545" cy="5998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variancePlot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5"/>
          <a:stretch/>
        </p:blipFill>
        <p:spPr>
          <a:xfrm>
            <a:off x="0" y="840152"/>
            <a:ext cx="9144000" cy="370929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1825625" y="904875"/>
            <a:ext cx="15875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73400" y="904875"/>
            <a:ext cx="15875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327525" y="904875"/>
            <a:ext cx="15875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422900" y="904875"/>
            <a:ext cx="15875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02525" y="904875"/>
            <a:ext cx="15875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5400000">
            <a:off x="1242848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214975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3531157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554186">
            <a:off x="4697248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6348250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00224" y="4625513"/>
            <a:ext cx="11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Control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2012462" y="468921"/>
            <a:ext cx="5138615" cy="37123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6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2016-01-27T20:17:41Z</dcterms:created>
  <dcterms:modified xsi:type="dcterms:W3CDTF">2016-01-27T20:26:19Z</dcterms:modified>
</cp:coreProperties>
</file>