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544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712" y="-384"/>
      </p:cViewPr>
      <p:guideLst>
        <p:guide orient="horz" pos="1728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04342"/>
            <a:ext cx="1321308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3108960"/>
            <a:ext cx="1088136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1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219711"/>
            <a:ext cx="349758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219711"/>
            <a:ext cx="1023366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3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3" y="3525521"/>
            <a:ext cx="1321308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3" y="2325371"/>
            <a:ext cx="1321308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1280161"/>
            <a:ext cx="6865620" cy="36207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1280161"/>
            <a:ext cx="6865620" cy="36207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228091"/>
            <a:ext cx="6868320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1739901"/>
            <a:ext cx="6868320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7" y="1228091"/>
            <a:ext cx="687101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7" y="1739901"/>
            <a:ext cx="687101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6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7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4" y="218440"/>
            <a:ext cx="511413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6" y="218441"/>
            <a:ext cx="8689975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4" y="1148081"/>
            <a:ext cx="511413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3840481"/>
            <a:ext cx="932688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490220"/>
            <a:ext cx="932688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4293871"/>
            <a:ext cx="932688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219710"/>
            <a:ext cx="1399032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280161"/>
            <a:ext cx="13990320" cy="362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5085081"/>
            <a:ext cx="36271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5085081"/>
            <a:ext cx="49225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5085081"/>
            <a:ext cx="36271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9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88401" y="-79093"/>
            <a:ext cx="7781385" cy="6925733"/>
            <a:chOff x="-3522986" y="0"/>
            <a:chExt cx="7781385" cy="6925733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522986" y="0"/>
              <a:ext cx="5107448" cy="5107448"/>
            </a:xfrm>
            <a:prstGeom prst="rect">
              <a:avLst/>
            </a:prstGeom>
          </p:spPr>
        </p:pic>
        <p:cxnSp>
          <p:nvCxnSpPr>
            <p:cNvPr id="110" name="Straight Connector 109"/>
            <p:cNvCxnSpPr/>
            <p:nvPr/>
          </p:nvCxnSpPr>
          <p:spPr>
            <a:xfrm>
              <a:off x="582083" y="1005417"/>
              <a:ext cx="2571750" cy="2582333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048010" y="1824567"/>
              <a:ext cx="2571750" cy="2582333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861204" y="2834698"/>
              <a:ext cx="2571750" cy="2582333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76200" y="3581400"/>
              <a:ext cx="2571750" cy="2582333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-685800" y="4343400"/>
              <a:ext cx="2571750" cy="2582333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 rot="2708122">
              <a:off x="930055" y="3201460"/>
              <a:ext cx="3000364" cy="3656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V="1">
              <a:off x="1377018" y="2565183"/>
              <a:ext cx="749423" cy="731249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1728881" y="2351959"/>
              <a:ext cx="218524" cy="213224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804916" y="2778407"/>
              <a:ext cx="1559091" cy="152120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207540" y="2864992"/>
              <a:ext cx="2269067" cy="2242456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 rot="2811792">
              <a:off x="1506823" y="2028261"/>
              <a:ext cx="924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h</a:t>
              </a:r>
              <a:r>
                <a:rPr lang="en-US" dirty="0" smtClean="0"/>
                <a:t>=1/8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 rot="2811792">
              <a:off x="1643820" y="3753408"/>
              <a:ext cx="76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h</a:t>
              </a:r>
              <a:r>
                <a:rPr lang="en-US" dirty="0" smtClean="0"/>
                <a:t>=1/2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 rot="2811792">
              <a:off x="849692" y="4576256"/>
              <a:ext cx="924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h</a:t>
              </a:r>
              <a:r>
                <a:rPr lang="en-US" dirty="0" smtClean="0"/>
                <a:t>=1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 rot="2811792">
              <a:off x="369488" y="5038286"/>
              <a:ext cx="924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h</a:t>
              </a:r>
              <a:r>
                <a:rPr lang="en-US" dirty="0" smtClean="0"/>
                <a:t>=3/2</a:t>
              </a:r>
              <a:endParaRPr lang="en-US" dirty="0"/>
            </a:p>
          </p:txBody>
        </p:sp>
      </p:grpSp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21327" y="1444907"/>
            <a:ext cx="3810000" cy="38100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7437" y="-79093"/>
            <a:ext cx="4347757" cy="2717348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2762" y="2778407"/>
            <a:ext cx="4347757" cy="2596577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741" y="2720477"/>
            <a:ext cx="4347757" cy="2765657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0066" y="-41026"/>
            <a:ext cx="4347757" cy="26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4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3</cp:revision>
  <dcterms:created xsi:type="dcterms:W3CDTF">2016-01-25T19:45:09Z</dcterms:created>
  <dcterms:modified xsi:type="dcterms:W3CDTF">2016-01-25T20:07:11Z</dcterms:modified>
</cp:coreProperties>
</file>