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4389438"/>
  <p:notesSz cx="6858000" cy="9144000"/>
  <p:defaultTextStyle>
    <a:defPPr>
      <a:defRPr lang="en-US"/>
    </a:defPPr>
    <a:lvl1pPr marL="0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1850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3698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5548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7396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9248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51097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42945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34795" algn="l" defTabSz="29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400" y="-32"/>
      </p:cViewPr>
      <p:guideLst>
        <p:guide orient="horz" pos="1383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63575"/>
            <a:ext cx="4663440" cy="9408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487349"/>
            <a:ext cx="3840480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3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34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630" y="93482"/>
            <a:ext cx="493396" cy="1997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43" y="93482"/>
            <a:ext cx="1390650" cy="1997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6" y="2820623"/>
            <a:ext cx="4663440" cy="871791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6" y="1860434"/>
            <a:ext cx="4663440" cy="96019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918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36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8755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73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92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109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429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347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40" y="546652"/>
            <a:ext cx="942024" cy="15444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546652"/>
            <a:ext cx="942024" cy="154443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5783"/>
            <a:ext cx="4937760" cy="731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3" y="982543"/>
            <a:ext cx="2424114" cy="40947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1850" indent="0">
              <a:buNone/>
              <a:defRPr sz="1500" b="1"/>
            </a:lvl2pPr>
            <a:lvl3pPr marL="583698" indent="0">
              <a:buNone/>
              <a:defRPr sz="1100" b="1"/>
            </a:lvl3pPr>
            <a:lvl4pPr marL="875548" indent="0">
              <a:buNone/>
              <a:defRPr sz="1100" b="1"/>
            </a:lvl4pPr>
            <a:lvl5pPr marL="1167396" indent="0">
              <a:buNone/>
              <a:defRPr sz="1100" b="1"/>
            </a:lvl5pPr>
            <a:lvl6pPr marL="1459248" indent="0">
              <a:buNone/>
              <a:defRPr sz="1100" b="1"/>
            </a:lvl6pPr>
            <a:lvl7pPr marL="1751097" indent="0">
              <a:buNone/>
              <a:defRPr sz="1100" b="1"/>
            </a:lvl7pPr>
            <a:lvl8pPr marL="2042945" indent="0">
              <a:buNone/>
              <a:defRPr sz="1100" b="1"/>
            </a:lvl8pPr>
            <a:lvl9pPr marL="233479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3" y="1392023"/>
            <a:ext cx="2424114" cy="252900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9" y="982543"/>
            <a:ext cx="2425066" cy="40947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1850" indent="0">
              <a:buNone/>
              <a:defRPr sz="1500" b="1"/>
            </a:lvl2pPr>
            <a:lvl3pPr marL="583698" indent="0">
              <a:buNone/>
              <a:defRPr sz="1100" b="1"/>
            </a:lvl3pPr>
            <a:lvl4pPr marL="875548" indent="0">
              <a:buNone/>
              <a:defRPr sz="1100" b="1"/>
            </a:lvl4pPr>
            <a:lvl5pPr marL="1167396" indent="0">
              <a:buNone/>
              <a:defRPr sz="1100" b="1"/>
            </a:lvl5pPr>
            <a:lvl6pPr marL="1459248" indent="0">
              <a:buNone/>
              <a:defRPr sz="1100" b="1"/>
            </a:lvl6pPr>
            <a:lvl7pPr marL="1751097" indent="0">
              <a:buNone/>
              <a:defRPr sz="1100" b="1"/>
            </a:lvl7pPr>
            <a:lvl8pPr marL="2042945" indent="0">
              <a:buNone/>
              <a:defRPr sz="1100" b="1"/>
            </a:lvl8pPr>
            <a:lvl9pPr marL="233479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9" y="1392023"/>
            <a:ext cx="2425066" cy="252900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5" y="174766"/>
            <a:ext cx="1804990" cy="7437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3" y="174768"/>
            <a:ext cx="3067050" cy="37462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5" y="918530"/>
            <a:ext cx="1804990" cy="3002498"/>
          </a:xfrm>
        </p:spPr>
        <p:txBody>
          <a:bodyPr/>
          <a:lstStyle>
            <a:lvl1pPr marL="0" indent="0">
              <a:buNone/>
              <a:defRPr sz="900"/>
            </a:lvl1pPr>
            <a:lvl2pPr marL="291850" indent="0">
              <a:buNone/>
              <a:defRPr sz="900"/>
            </a:lvl2pPr>
            <a:lvl3pPr marL="583698" indent="0">
              <a:buNone/>
              <a:defRPr sz="900"/>
            </a:lvl3pPr>
            <a:lvl4pPr marL="875548" indent="0">
              <a:buNone/>
              <a:defRPr sz="600"/>
            </a:lvl4pPr>
            <a:lvl5pPr marL="1167396" indent="0">
              <a:buNone/>
              <a:defRPr sz="600"/>
            </a:lvl5pPr>
            <a:lvl6pPr marL="1459248" indent="0">
              <a:buNone/>
              <a:defRPr sz="600"/>
            </a:lvl6pPr>
            <a:lvl7pPr marL="1751097" indent="0">
              <a:buNone/>
              <a:defRPr sz="600"/>
            </a:lvl7pPr>
            <a:lvl8pPr marL="2042945" indent="0">
              <a:buNone/>
              <a:defRPr sz="600"/>
            </a:lvl8pPr>
            <a:lvl9pPr marL="233479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4" y="3072607"/>
            <a:ext cx="3291840" cy="362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4" y="392207"/>
            <a:ext cx="3291840" cy="2633663"/>
          </a:xfrm>
        </p:spPr>
        <p:txBody>
          <a:bodyPr/>
          <a:lstStyle>
            <a:lvl1pPr marL="0" indent="0">
              <a:buNone/>
              <a:defRPr sz="2200"/>
            </a:lvl1pPr>
            <a:lvl2pPr marL="291850" indent="0">
              <a:buNone/>
              <a:defRPr sz="2000"/>
            </a:lvl2pPr>
            <a:lvl3pPr marL="583698" indent="0">
              <a:buNone/>
              <a:defRPr sz="1700"/>
            </a:lvl3pPr>
            <a:lvl4pPr marL="875548" indent="0">
              <a:buNone/>
              <a:defRPr sz="1500"/>
            </a:lvl4pPr>
            <a:lvl5pPr marL="1167396" indent="0">
              <a:buNone/>
              <a:defRPr sz="1500"/>
            </a:lvl5pPr>
            <a:lvl6pPr marL="1459248" indent="0">
              <a:buNone/>
              <a:defRPr sz="1500"/>
            </a:lvl6pPr>
            <a:lvl7pPr marL="1751097" indent="0">
              <a:buNone/>
              <a:defRPr sz="1500"/>
            </a:lvl7pPr>
            <a:lvl8pPr marL="2042945" indent="0">
              <a:buNone/>
              <a:defRPr sz="1500"/>
            </a:lvl8pPr>
            <a:lvl9pPr marL="233479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4" y="3435348"/>
            <a:ext cx="3291840" cy="515149"/>
          </a:xfrm>
        </p:spPr>
        <p:txBody>
          <a:bodyPr/>
          <a:lstStyle>
            <a:lvl1pPr marL="0" indent="0">
              <a:buNone/>
              <a:defRPr sz="900"/>
            </a:lvl1pPr>
            <a:lvl2pPr marL="291850" indent="0">
              <a:buNone/>
              <a:defRPr sz="900"/>
            </a:lvl2pPr>
            <a:lvl3pPr marL="583698" indent="0">
              <a:buNone/>
              <a:defRPr sz="900"/>
            </a:lvl3pPr>
            <a:lvl4pPr marL="875548" indent="0">
              <a:buNone/>
              <a:defRPr sz="600"/>
            </a:lvl4pPr>
            <a:lvl5pPr marL="1167396" indent="0">
              <a:buNone/>
              <a:defRPr sz="600"/>
            </a:lvl5pPr>
            <a:lvl6pPr marL="1459248" indent="0">
              <a:buNone/>
              <a:defRPr sz="600"/>
            </a:lvl6pPr>
            <a:lvl7pPr marL="1751097" indent="0">
              <a:buNone/>
              <a:defRPr sz="600"/>
            </a:lvl7pPr>
            <a:lvl8pPr marL="2042945" indent="0">
              <a:buNone/>
              <a:defRPr sz="600"/>
            </a:lvl8pPr>
            <a:lvl9pPr marL="233479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5783"/>
            <a:ext cx="4937760" cy="731573"/>
          </a:xfrm>
          <a:prstGeom prst="rect">
            <a:avLst/>
          </a:prstGeom>
        </p:spPr>
        <p:txBody>
          <a:bodyPr vert="horz" lIns="58372" tIns="29187" rIns="58372" bIns="2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24203"/>
            <a:ext cx="4937760" cy="2896827"/>
          </a:xfrm>
          <a:prstGeom prst="rect">
            <a:avLst/>
          </a:prstGeom>
        </p:spPr>
        <p:txBody>
          <a:bodyPr vert="horz" lIns="58372" tIns="29187" rIns="58372" bIns="2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4068363"/>
            <a:ext cx="1280160" cy="233698"/>
          </a:xfrm>
          <a:prstGeom prst="rect">
            <a:avLst/>
          </a:prstGeom>
        </p:spPr>
        <p:txBody>
          <a:bodyPr vert="horz" lIns="58372" tIns="29187" rIns="58372" bIns="2918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E53A-EE59-284D-B755-A7C940790E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4068363"/>
            <a:ext cx="1737360" cy="233698"/>
          </a:xfrm>
          <a:prstGeom prst="rect">
            <a:avLst/>
          </a:prstGeom>
        </p:spPr>
        <p:txBody>
          <a:bodyPr vert="horz" lIns="58372" tIns="29187" rIns="58372" bIns="291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4068363"/>
            <a:ext cx="1280160" cy="233698"/>
          </a:xfrm>
          <a:prstGeom prst="rect">
            <a:avLst/>
          </a:prstGeom>
        </p:spPr>
        <p:txBody>
          <a:bodyPr vert="horz" lIns="58372" tIns="29187" rIns="58372" bIns="2918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4238-9940-AD4B-89AC-8A28C2C7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18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887" indent="-218887" algn="l" defTabSz="29185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74255" indent="-182405" algn="l" defTabSz="29185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9625" indent="-145927" algn="l" defTabSz="29185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21473" indent="-145927" algn="l" defTabSz="29185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13323" indent="-145927" algn="l" defTabSz="29185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171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897020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188869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480718" indent="-145927" algn="l" defTabSz="2918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1850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3698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5548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7396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9248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51097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2945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34795" algn="l" defTabSz="2918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-5654458" y="-519492"/>
            <a:ext cx="11462270" cy="6437024"/>
            <a:chOff x="-4513321" y="-598582"/>
            <a:chExt cx="7459692" cy="4162202"/>
          </a:xfrm>
        </p:grpSpPr>
        <p:pic>
          <p:nvPicPr>
            <p:cNvPr id="102" name="Picture 101" descr="Orient3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513321" y="-598582"/>
              <a:ext cx="7397640" cy="4162202"/>
            </a:xfrm>
            <a:prstGeom prst="rect">
              <a:avLst/>
            </a:prstGeom>
          </p:spPr>
        </p:pic>
        <p:pic>
          <p:nvPicPr>
            <p:cNvPr id="103" name="Picture 102" descr="Stright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702" y="-126842"/>
              <a:ext cx="2195162" cy="2716784"/>
            </a:xfrm>
            <a:prstGeom prst="rect">
              <a:avLst/>
            </a:prstGeom>
          </p:spPr>
        </p:pic>
        <p:cxnSp>
          <p:nvCxnSpPr>
            <p:cNvPr id="104" name="Straight Arrow Connector 103"/>
            <p:cNvCxnSpPr/>
            <p:nvPr/>
          </p:nvCxnSpPr>
          <p:spPr>
            <a:xfrm>
              <a:off x="759853" y="1296652"/>
              <a:ext cx="664633" cy="128519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30330" y="1271273"/>
              <a:ext cx="160004" cy="9114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365651" y="2535548"/>
              <a:ext cx="160004" cy="91141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headEnd type="none" w="med" len="lg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77041" y="1776162"/>
              <a:ext cx="372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/>
                  <a:cs typeface="Times New Roman"/>
                </a:rPr>
                <a:t>r</a:t>
              </a:r>
              <a:endParaRPr lang="en-US" sz="18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1149575" y="395378"/>
              <a:ext cx="160004" cy="1193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1365651" y="1724900"/>
              <a:ext cx="201783" cy="3693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1149575" y="829218"/>
              <a:ext cx="617677" cy="17523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1624236" y="2302112"/>
              <a:ext cx="257470" cy="1455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343809" y="1121188"/>
              <a:ext cx="342629" cy="3202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lg"/>
              <a:tailEnd type="stealth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49356" y="145410"/>
              <a:ext cx="937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robots</a:t>
              </a:r>
              <a:endParaRPr lang="en-US" sz="18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17908" y="624942"/>
              <a:ext cx="1228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mean position</a:t>
              </a:r>
              <a:endParaRPr lang="en-US" sz="18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45754" y="1441465"/>
              <a:ext cx="128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object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67253" y="2048066"/>
              <a:ext cx="103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pivot</a:t>
              </a:r>
              <a:endParaRPr lang="en-US" sz="1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141049" y="1401734"/>
              <a:ext cx="969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goal position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45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2016-03-29T03:37:16Z</dcterms:created>
  <dcterms:modified xsi:type="dcterms:W3CDTF">2016-03-29T03:48:44Z</dcterms:modified>
</cp:coreProperties>
</file>