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32" y="-16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edKilobot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1692" cy="544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22806" y="1796537"/>
            <a:ext cx="3124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ources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(global control input)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846" y="3157669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8475066" y="2023647"/>
            <a:ext cx="77535" cy="1348280"/>
            <a:chOff x="8475066" y="2023647"/>
            <a:chExt cx="77535" cy="1348280"/>
          </a:xfrm>
        </p:grpSpPr>
        <p:sp>
          <p:nvSpPr>
            <p:cNvPr id="6" name="Rectangle 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8900000">
            <a:off x="8453769" y="2065731"/>
            <a:ext cx="77535" cy="1348280"/>
            <a:chOff x="8475066" y="2023647"/>
            <a:chExt cx="77535" cy="1348280"/>
          </a:xfrm>
        </p:grpSpPr>
        <p:sp>
          <p:nvSpPr>
            <p:cNvPr id="93" name="Rectangle 92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3500000">
            <a:off x="8433624" y="2004263"/>
            <a:ext cx="77535" cy="1348280"/>
            <a:chOff x="8475066" y="2023647"/>
            <a:chExt cx="77535" cy="1348280"/>
          </a:xfrm>
        </p:grpSpPr>
        <p:sp>
          <p:nvSpPr>
            <p:cNvPr id="96" name="Rectangle 9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 rot="16200000">
            <a:off x="7918594" y="2547458"/>
            <a:ext cx="77535" cy="319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4</cp:revision>
  <dcterms:created xsi:type="dcterms:W3CDTF">2016-01-28T23:30:48Z</dcterms:created>
  <dcterms:modified xsi:type="dcterms:W3CDTF">2016-01-29T06:46:19Z</dcterms:modified>
</cp:coreProperties>
</file>