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08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696" y="-248"/>
      </p:cViewPr>
      <p:guideLst>
        <p:guide orient="horz" pos="1152"/>
        <p:guide pos="4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4465-5063-134D-B42C-26BBE48D6FB2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43313" y="685800"/>
            <a:ext cx="14144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F6B5-96DA-3141-9F0F-E38B14D4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43313" y="685800"/>
            <a:ext cx="141446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F6B5-96DA-3141-9F0F-E38B14D48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136237"/>
            <a:ext cx="128244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2072640"/>
            <a:ext cx="10561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7020" y="77903"/>
            <a:ext cx="678942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77903"/>
            <a:ext cx="201168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8" y="2350347"/>
            <a:ext cx="1282446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8" y="1550247"/>
            <a:ext cx="1282446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55517"/>
            <a:ext cx="1345311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330" y="455517"/>
            <a:ext cx="1345311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146474"/>
            <a:ext cx="1357884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818727"/>
            <a:ext cx="6666310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1159933"/>
            <a:ext cx="6666310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3" y="818727"/>
            <a:ext cx="6668929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3" y="1159933"/>
            <a:ext cx="6668929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2" y="145627"/>
            <a:ext cx="4963718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2" y="145627"/>
            <a:ext cx="8434388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2" y="765387"/>
            <a:ext cx="4963718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2560320"/>
            <a:ext cx="905256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326813"/>
            <a:ext cx="905256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2862580"/>
            <a:ext cx="905256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46474"/>
            <a:ext cx="135788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853446"/>
            <a:ext cx="1357884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64"/>
            <a:ext cx="3520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3390064"/>
            <a:ext cx="47777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3390064"/>
            <a:ext cx="3520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Linea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7337" cy="3657600"/>
          </a:xfrm>
          <a:prstGeom prst="rect">
            <a:avLst/>
          </a:prstGeom>
        </p:spPr>
      </p:pic>
      <p:pic>
        <p:nvPicPr>
          <p:cNvPr id="54" name="Picture 53" descr="Linear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89" y="0"/>
            <a:ext cx="3677872" cy="3657600"/>
          </a:xfrm>
          <a:prstGeom prst="rect">
            <a:avLst/>
          </a:prstGeom>
        </p:spPr>
      </p:pic>
      <p:pic>
        <p:nvPicPr>
          <p:cNvPr id="55" name="Picture 54" descr="Linear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30" y="0"/>
            <a:ext cx="2231020" cy="3657600"/>
          </a:xfrm>
          <a:prstGeom prst="rect">
            <a:avLst/>
          </a:prstGeom>
        </p:spPr>
      </p:pic>
      <p:pic>
        <p:nvPicPr>
          <p:cNvPr id="56" name="Picture 55" descr="Linear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80" y="0"/>
            <a:ext cx="2412336" cy="3657600"/>
          </a:xfrm>
          <a:prstGeom prst="rect">
            <a:avLst/>
          </a:prstGeom>
        </p:spPr>
      </p:pic>
      <p:pic>
        <p:nvPicPr>
          <p:cNvPr id="57" name="Picture 56" descr="Linear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44" y="0"/>
            <a:ext cx="3727158" cy="36576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4826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30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01436" y="2731028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60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48122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120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51779" y="2731159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150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666226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210 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177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7</cp:revision>
  <dcterms:created xsi:type="dcterms:W3CDTF">2016-03-27T22:44:44Z</dcterms:created>
  <dcterms:modified xsi:type="dcterms:W3CDTF">2016-04-20T20:27:24Z</dcterms:modified>
</cp:coreProperties>
</file>