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91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496" y="-544"/>
      </p:cViewPr>
      <p:guideLst>
        <p:guide orient="horz" pos="1152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00563" y="685800"/>
            <a:ext cx="15859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00563" y="685800"/>
            <a:ext cx="158591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0" y="1136235"/>
            <a:ext cx="143789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60" y="2072640"/>
            <a:ext cx="11841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28780" y="77901"/>
            <a:ext cx="761238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1640" y="77901"/>
            <a:ext cx="225552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280" y="2350347"/>
            <a:ext cx="143789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280" y="1550247"/>
            <a:ext cx="143789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4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57370" y="455515"/>
            <a:ext cx="1508379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3" y="818727"/>
            <a:ext cx="747434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823" y="1159933"/>
            <a:ext cx="747434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3298" y="818727"/>
            <a:ext cx="7477284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3298" y="1159933"/>
            <a:ext cx="7477284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3" y="145627"/>
            <a:ext cx="556538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842" y="145627"/>
            <a:ext cx="945673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3" y="765387"/>
            <a:ext cx="556538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33" y="2560320"/>
            <a:ext cx="101498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15733" y="326813"/>
            <a:ext cx="101498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5733" y="2862580"/>
            <a:ext cx="101498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820" y="146474"/>
            <a:ext cx="152247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820" y="853446"/>
            <a:ext cx="152247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9770" y="3390062"/>
            <a:ext cx="53568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3420" y="3390062"/>
            <a:ext cx="3947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 descr="Pos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53" y="-21173"/>
            <a:ext cx="6536157" cy="3678773"/>
          </a:xfrm>
          <a:prstGeom prst="rect">
            <a:avLst/>
          </a:prstGeom>
        </p:spPr>
      </p:pic>
      <p:pic>
        <p:nvPicPr>
          <p:cNvPr id="116" name="Picture 115" descr="Po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3"/>
            <a:ext cx="6495643" cy="3657600"/>
          </a:xfrm>
          <a:prstGeom prst="rect">
            <a:avLst/>
          </a:prstGeom>
        </p:spPr>
      </p:pic>
      <p:pic>
        <p:nvPicPr>
          <p:cNvPr id="117" name="Picture 116" descr="Pos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1" y="10961"/>
            <a:ext cx="6486955" cy="3657600"/>
          </a:xfrm>
          <a:prstGeom prst="rect">
            <a:avLst/>
          </a:prstGeom>
        </p:spPr>
      </p:pic>
      <p:pic>
        <p:nvPicPr>
          <p:cNvPr id="138" name="Picture 137" descr="Pose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2" y="21173"/>
            <a:ext cx="3175343" cy="3657600"/>
          </a:xfrm>
          <a:prstGeom prst="rect">
            <a:avLst/>
          </a:prstGeom>
        </p:spPr>
      </p:pic>
      <p:pic>
        <p:nvPicPr>
          <p:cNvPr id="137" name="Picture 136" descr="Pose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5" y="0"/>
            <a:ext cx="3437158" cy="36576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8078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717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690752" y="21173"/>
            <a:ext cx="0" cy="36364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866095" y="21173"/>
            <a:ext cx="0" cy="3636427"/>
          </a:xfrm>
          <a:prstGeom prst="line">
            <a:avLst/>
          </a:prstGeom>
          <a:ln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2016-03-27T22:44:44Z</dcterms:created>
  <dcterms:modified xsi:type="dcterms:W3CDTF">2016-04-20T20:25:49Z</dcterms:modified>
</cp:coreProperties>
</file>