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7" idx="0"/>
          </p:cNvCxnSpPr>
          <p:nvPr/>
        </p:nvCxnSpPr>
        <p:spPr>
          <a:xfrm flipH="1" flipV="1">
            <a:off x="357711" y="1842515"/>
            <a:ext cx="670710" cy="638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80719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30W LED Light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1159" y="2776227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30W LED Light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5829580" y="1967734"/>
            <a:ext cx="627112" cy="808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56841" y="375658"/>
            <a:ext cx="1359304" cy="35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5422" y="226769"/>
            <a:ext cx="1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Webcam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2222283" y="3786034"/>
            <a:ext cx="102842" cy="109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8421" y="3416702"/>
            <a:ext cx="2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7711" y="4507901"/>
            <a:ext cx="3058434" cy="64696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6703" y="4507900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1.5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20200" y="4465800"/>
            <a:ext cx="2455534" cy="47159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18179" y="4320428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1.2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025846" y="3953356"/>
            <a:ext cx="572339" cy="1270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6642" y="3613475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Robots</a:t>
            </a:r>
          </a:p>
        </p:txBody>
      </p:sp>
      <p:pic>
        <p:nvPicPr>
          <p:cNvPr id="42" name="Picture 41" descr="Webc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45" y="0"/>
            <a:ext cx="381918" cy="986621"/>
          </a:xfrm>
          <a:prstGeom prst="rect">
            <a:avLst/>
          </a:prstGeom>
        </p:spPr>
      </p:pic>
      <p:pic>
        <p:nvPicPr>
          <p:cNvPr id="43" name="Picture 42" descr="Ligh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" y="656093"/>
            <a:ext cx="958850" cy="1054100"/>
          </a:xfrm>
          <a:prstGeom prst="rect">
            <a:avLst/>
          </a:prstGeom>
        </p:spPr>
      </p:pic>
      <p:pic>
        <p:nvPicPr>
          <p:cNvPr id="44" name="Picture 43" descr="Light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324" y="937370"/>
            <a:ext cx="1120302" cy="90514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3577115" y="986621"/>
            <a:ext cx="17885" cy="352127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98063" y="1710193"/>
            <a:ext cx="17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.5 m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3" name="Picture 2" descr="IMG_229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230" y="3613475"/>
            <a:ext cx="7126750" cy="3841218"/>
          </a:xfrm>
          <a:prstGeom prst="rect">
            <a:avLst/>
          </a:prstGeom>
        </p:spPr>
      </p:pic>
      <p:pic>
        <p:nvPicPr>
          <p:cNvPr id="11" name="Picture 10" descr="Kilob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54" y="2713101"/>
            <a:ext cx="2266729" cy="29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9147</TotalTime>
  <Words>18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10</cp:revision>
  <dcterms:created xsi:type="dcterms:W3CDTF">2015-09-16T05:21:44Z</dcterms:created>
  <dcterms:modified xsi:type="dcterms:W3CDTF">2015-11-12T14:42:56Z</dcterms:modified>
</cp:coreProperties>
</file>