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86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208" y="496"/>
      </p:cViewPr>
      <p:guideLst>
        <p:guide orient="horz" pos="2160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2130427"/>
            <a:ext cx="46634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886200"/>
            <a:ext cx="38404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3" y="274640"/>
            <a:ext cx="98774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76" y="274640"/>
            <a:ext cx="2871788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3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4406902"/>
            <a:ext cx="46634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2906713"/>
            <a:ext cx="46634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075" y="1600202"/>
            <a:ext cx="19297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0280" y="1600202"/>
            <a:ext cx="19297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638"/>
            <a:ext cx="493776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535113"/>
            <a:ext cx="2424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2174875"/>
            <a:ext cx="2424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1535113"/>
            <a:ext cx="24250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2174875"/>
            <a:ext cx="24250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0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9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273050"/>
            <a:ext cx="18049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273052"/>
            <a:ext cx="30670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1" y="1435102"/>
            <a:ext cx="180498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5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4800600"/>
            <a:ext cx="32918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612775"/>
            <a:ext cx="32918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5367338"/>
            <a:ext cx="32918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7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274638"/>
            <a:ext cx="493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600202"/>
            <a:ext cx="49377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56352"/>
            <a:ext cx="128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6356352"/>
            <a:ext cx="1737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6356352"/>
            <a:ext cx="128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3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rien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93" y="105489"/>
            <a:ext cx="4319036" cy="2430059"/>
          </a:xfrm>
          <a:prstGeom prst="rect">
            <a:avLst/>
          </a:prstGeom>
        </p:spPr>
      </p:pic>
      <p:pic>
        <p:nvPicPr>
          <p:cNvPr id="93" name="Picture 92" descr="Cover3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68" y="2690189"/>
            <a:ext cx="5403032" cy="4091690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2618568" y="3652853"/>
            <a:ext cx="155458" cy="3217674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25412" y="4941456"/>
            <a:ext cx="2063162" cy="168748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Detected Robots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Mean Position           </a:t>
            </a:r>
            <a:r>
              <a:rPr lang="en-US" sz="160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Covariance Ellipse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Object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Goal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Pivot</a:t>
            </a:r>
            <a:endParaRPr lang="ar-IQ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/>
          </a:p>
        </p:txBody>
      </p:sp>
      <p:pic>
        <p:nvPicPr>
          <p:cNvPr id="96" name="Picture 95" descr="Robot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3173" y="5064775"/>
            <a:ext cx="156226" cy="17625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77217" y="5787911"/>
            <a:ext cx="370706" cy="119593"/>
          </a:xfrm>
          <a:prstGeom prst="rect">
            <a:avLst/>
          </a:prstGeom>
          <a:solidFill>
            <a:srgbClr val="BB277E"/>
          </a:solidFill>
          <a:ln>
            <a:solidFill>
              <a:srgbClr val="BB27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5006" y="2738576"/>
            <a:ext cx="5426938" cy="4062358"/>
          </a:xfrm>
          <a:prstGeom prst="rect">
            <a:avLst/>
          </a:prstGeom>
          <a:noFill/>
          <a:ln w="152400" cmpd="sng">
            <a:solidFill>
              <a:srgbClr val="F9017A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2644488" y="675182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001817" y="5566787"/>
            <a:ext cx="341579" cy="108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Stright2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289" y="105489"/>
            <a:ext cx="1992462" cy="246591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2551" y="1984098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250018" y="1984098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68818" y="2966232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924236" y="5264691"/>
            <a:ext cx="35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latin typeface="Times New Roman"/>
                <a:cs typeface="Times New Roman"/>
              </a:rPr>
              <a:t>θ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61" name="Up Arrow 60"/>
          <p:cNvSpPr/>
          <p:nvPr/>
        </p:nvSpPr>
        <p:spPr>
          <a:xfrm>
            <a:off x="4569884" y="4522473"/>
            <a:ext cx="916516" cy="1839072"/>
          </a:xfrm>
          <a:prstGeom prst="upArrow">
            <a:avLst/>
          </a:prstGeom>
          <a:gradFill>
            <a:gsLst>
              <a:gs pos="0">
                <a:srgbClr val="1A56C1"/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Light Direction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05885" y="1296652"/>
            <a:ext cx="664633" cy="1285193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76362" y="1271273"/>
            <a:ext cx="160004" cy="91141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111683" y="2535548"/>
            <a:ext cx="160004" cy="91141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5885" y="1724900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C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66" name="Arc 65"/>
          <p:cNvSpPr/>
          <p:nvPr/>
        </p:nvSpPr>
        <p:spPr>
          <a:xfrm>
            <a:off x="1170518" y="5173481"/>
            <a:ext cx="3000223" cy="3000223"/>
          </a:xfrm>
          <a:prstGeom prst="arc">
            <a:avLst>
              <a:gd name="adj1" fmla="val 16403490"/>
              <a:gd name="adj2" fmla="val 18352254"/>
            </a:avLst>
          </a:prstGeom>
          <a:ln w="50800">
            <a:solidFill>
              <a:schemeClr val="tx1"/>
            </a:solidFill>
            <a:headEnd type="stealth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891371" y="936218"/>
            <a:ext cx="1481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33600" y="753533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80467" y="745066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017395" y="947260"/>
            <a:ext cx="61695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388509" y="1247032"/>
            <a:ext cx="155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1"/>
          </p:cNvCxnSpPr>
          <p:nvPr/>
        </p:nvCxnSpPr>
        <p:spPr>
          <a:xfrm flipH="1" flipV="1">
            <a:off x="3756389" y="1423673"/>
            <a:ext cx="632120" cy="80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23604" y="1106585"/>
            <a:ext cx="119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3039533" y="1106585"/>
            <a:ext cx="240303" cy="3170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57923" y="167449"/>
            <a:ext cx="119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2386229" y="400243"/>
            <a:ext cx="236323" cy="903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91" idx="1"/>
          </p:cNvCxnSpPr>
          <p:nvPr/>
        </p:nvCxnSpPr>
        <p:spPr>
          <a:xfrm flipH="1" flipV="1">
            <a:off x="3624891" y="1771066"/>
            <a:ext cx="232478" cy="3231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57369" y="1771066"/>
            <a:ext cx="155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goal pose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955173" y="6030854"/>
            <a:ext cx="388223" cy="124911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2127959" y="629981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30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5</cp:revision>
  <dcterms:created xsi:type="dcterms:W3CDTF">2016-03-12T13:28:14Z</dcterms:created>
  <dcterms:modified xsi:type="dcterms:W3CDTF">2016-04-21T19:36:38Z</dcterms:modified>
</cp:coreProperties>
</file>