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1552" y="-112"/>
      </p:cViewPr>
      <p:guideLst>
        <p:guide orient="horz" pos="1728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704344"/>
            <a:ext cx="116586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108960"/>
            <a:ext cx="96012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19714"/>
            <a:ext cx="308610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714"/>
            <a:ext cx="902970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0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69" y="3525524"/>
            <a:ext cx="116586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69" y="2325371"/>
            <a:ext cx="116586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80164"/>
            <a:ext cx="60579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280164"/>
            <a:ext cx="60579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2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1228090"/>
            <a:ext cx="6060282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2" y="1739900"/>
            <a:ext cx="6060282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0" y="1228090"/>
            <a:ext cx="6062663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0" y="1739900"/>
            <a:ext cx="6062663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5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18440"/>
            <a:ext cx="4512469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6" y="218444"/>
            <a:ext cx="7667625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148083"/>
            <a:ext cx="4512469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3840480"/>
            <a:ext cx="82296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490220"/>
            <a:ext cx="82296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4293870"/>
            <a:ext cx="82296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19710"/>
            <a:ext cx="12344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80164"/>
            <a:ext cx="123444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5085084"/>
            <a:ext cx="3200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7070-09AB-254B-8EC1-492B7B6DD6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5085084"/>
            <a:ext cx="4343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5085084"/>
            <a:ext cx="3200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ExpStar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020"/>
            <a:ext cx="3276747" cy="2505748"/>
          </a:xfrm>
          <a:prstGeom prst="rect">
            <a:avLst/>
          </a:prstGeom>
        </p:spPr>
      </p:pic>
      <p:pic>
        <p:nvPicPr>
          <p:cNvPr id="31" name="Picture 30" descr="Exp2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019" y="167021"/>
            <a:ext cx="3295209" cy="2505748"/>
          </a:xfrm>
          <a:prstGeom prst="rect">
            <a:avLst/>
          </a:prstGeom>
        </p:spPr>
      </p:pic>
      <p:pic>
        <p:nvPicPr>
          <p:cNvPr id="32" name="Picture 31" descr="Exp2o5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5255" y="167020"/>
            <a:ext cx="3284965" cy="2505747"/>
          </a:xfrm>
          <a:prstGeom prst="rect">
            <a:avLst/>
          </a:prstGeom>
        </p:spPr>
      </p:pic>
      <p:pic>
        <p:nvPicPr>
          <p:cNvPr id="33" name="Picture 32" descr="Exp3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10" y="167021"/>
            <a:ext cx="3285068" cy="2505747"/>
          </a:xfrm>
          <a:prstGeom prst="rect">
            <a:avLst/>
          </a:prstGeom>
        </p:spPr>
      </p:pic>
      <p:pic>
        <p:nvPicPr>
          <p:cNvPr id="34" name="Picture 33" descr="ExpStar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25168"/>
            <a:ext cx="3276747" cy="2505748"/>
          </a:xfrm>
          <a:prstGeom prst="rect">
            <a:avLst/>
          </a:prstGeom>
        </p:spPr>
      </p:pic>
      <p:pic>
        <p:nvPicPr>
          <p:cNvPr id="35" name="Picture 34" descr="Exp4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019" y="2825168"/>
            <a:ext cx="3295209" cy="2536850"/>
          </a:xfrm>
          <a:prstGeom prst="rect">
            <a:avLst/>
          </a:prstGeom>
        </p:spPr>
      </p:pic>
      <p:pic>
        <p:nvPicPr>
          <p:cNvPr id="36" name="Picture 35" descr="Exp5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5256" y="2825168"/>
            <a:ext cx="3288206" cy="2505748"/>
          </a:xfrm>
          <a:prstGeom prst="rect">
            <a:avLst/>
          </a:prstGeom>
        </p:spPr>
      </p:pic>
      <p:pic>
        <p:nvPicPr>
          <p:cNvPr id="37" name="Picture 36" descr="Exp7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10" y="2825168"/>
            <a:ext cx="3285558" cy="250574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1182" y="2092927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1182" y="4740004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9826" y="2092927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30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9826" y="4740004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30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97487" y="2092927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120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97487" y="4740004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120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674677" y="2092927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150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74677" y="4740004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</a:t>
            </a:r>
            <a:r>
              <a:rPr lang="en-US" i="1" smtClean="0">
                <a:latin typeface="Times New Roman"/>
                <a:cs typeface="Times New Roman"/>
              </a:rPr>
              <a:t>= </a:t>
            </a:r>
            <a:r>
              <a:rPr lang="en-US" smtClean="0">
                <a:latin typeface="Times New Roman"/>
                <a:cs typeface="Times New Roman"/>
              </a:rPr>
              <a:t>150 </a:t>
            </a:r>
            <a:r>
              <a:rPr lang="en-US" dirty="0" smtClean="0">
                <a:latin typeface="Times New Roman"/>
                <a:cs typeface="Times New Roman"/>
              </a:rPr>
              <a:t>s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22869" y="767948"/>
            <a:ext cx="0" cy="1904819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9980" y="1210995"/>
            <a:ext cx="61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/>
                <a:cs typeface="Arial"/>
              </a:rPr>
              <a:t>C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99493" y="4253252"/>
            <a:ext cx="0" cy="1077664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6604" y="4253252"/>
            <a:ext cx="61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/>
                <a:cs typeface="Arial"/>
              </a:rPr>
              <a:t>C</a:t>
            </a:r>
            <a:endParaRPr 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85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6</cp:revision>
  <dcterms:created xsi:type="dcterms:W3CDTF">2016-03-22T21:25:57Z</dcterms:created>
  <dcterms:modified xsi:type="dcterms:W3CDTF">2016-04-21T19:49:52Z</dcterms:modified>
</cp:coreProperties>
</file>