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1288" y="-1008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-71766" y="107175"/>
            <a:ext cx="7781385" cy="6925733"/>
            <a:chOff x="-3522986" y="0"/>
            <a:chExt cx="7781385" cy="6925733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522986" y="0"/>
              <a:ext cx="5107448" cy="5107448"/>
            </a:xfrm>
            <a:prstGeom prst="rect">
              <a:avLst/>
            </a:prstGeom>
          </p:spPr>
        </p:pic>
        <p:cxnSp>
          <p:nvCxnSpPr>
            <p:cNvPr id="110" name="Straight Connector 109"/>
            <p:cNvCxnSpPr/>
            <p:nvPr/>
          </p:nvCxnSpPr>
          <p:spPr>
            <a:xfrm>
              <a:off x="582083" y="1005417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048010" y="1824567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61204" y="2834698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6200" y="3581400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-685800" y="4343400"/>
              <a:ext cx="2571750" cy="2582333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 rot="2708122">
              <a:off x="930055" y="3201460"/>
              <a:ext cx="3000364" cy="3656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1377018" y="2565183"/>
              <a:ext cx="749423" cy="731249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1728881" y="2351959"/>
              <a:ext cx="218524" cy="213224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804916" y="2778407"/>
              <a:ext cx="1559091" cy="152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07540" y="2864992"/>
              <a:ext cx="2269067" cy="2242456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 rot="2811792">
              <a:off x="1506823" y="2028261"/>
              <a:ext cx="92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=1/8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 rot="2811792">
              <a:off x="1643820" y="3753408"/>
              <a:ext cx="76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=1/2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 rot="2811792">
              <a:off x="849692" y="4576256"/>
              <a:ext cx="92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=1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 rot="2811792">
              <a:off x="369488" y="5038286"/>
              <a:ext cx="924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</a:t>
              </a:r>
              <a:r>
                <a:rPr lang="en-US" dirty="0" smtClean="0"/>
                <a:t>=3/2</a:t>
              </a:r>
              <a:endParaRPr lang="en-US" dirty="0"/>
            </a:p>
          </p:txBody>
        </p: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1327" y="1444907"/>
            <a:ext cx="3810000" cy="3810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41" y="-3918760"/>
            <a:ext cx="4347757" cy="2693194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2984694" y="2126775"/>
            <a:ext cx="90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4" name="Circular Arrow 123"/>
          <p:cNvSpPr/>
          <p:nvPr/>
        </p:nvSpPr>
        <p:spPr>
          <a:xfrm rot="8316779" flipH="1">
            <a:off x="1978256" y="1585304"/>
            <a:ext cx="1397845" cy="1589615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8647894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652889" y="2486090"/>
            <a:ext cx="12337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 descr="CircleSmas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03180">
            <a:off x="6729932" y="65634"/>
            <a:ext cx="3011757" cy="3029473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5868" y="-27078"/>
            <a:ext cx="4475747" cy="283464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3867" y="2528789"/>
            <a:ext cx="4572000" cy="29591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6447" y="2734731"/>
            <a:ext cx="4480560" cy="2812796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607298">
            <a:off x="9243839" y="-50290"/>
            <a:ext cx="506466" cy="621431"/>
          </a:xfrm>
          <a:prstGeom prst="rect">
            <a:avLst/>
          </a:prstGeom>
        </p:spPr>
      </p:pic>
      <p:cxnSp>
        <p:nvCxnSpPr>
          <p:cNvPr id="133" name="Straight Arrow Connector 132"/>
          <p:cNvCxnSpPr/>
          <p:nvPr/>
        </p:nvCxnSpPr>
        <p:spPr>
          <a:xfrm flipV="1">
            <a:off x="7687733" y="1444907"/>
            <a:ext cx="694267" cy="681868"/>
          </a:xfrm>
          <a:prstGeom prst="straightConnector1">
            <a:avLst/>
          </a:prstGeom>
          <a:ln>
            <a:solidFill>
              <a:srgbClr val="0000FF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rot="18859671">
            <a:off x="6854118" y="1515094"/>
            <a:ext cx="195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21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6</cp:revision>
  <dcterms:created xsi:type="dcterms:W3CDTF">2016-01-25T19:45:09Z</dcterms:created>
  <dcterms:modified xsi:type="dcterms:W3CDTF">2016-01-28T07:14:51Z</dcterms:modified>
</cp:coreProperties>
</file>