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544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552" y="-1256"/>
      </p:cViewPr>
      <p:guideLst>
        <p:guide orient="horz" pos="172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04342"/>
            <a:ext cx="1321308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3108960"/>
            <a:ext cx="1088136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219711"/>
            <a:ext cx="349758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219711"/>
            <a:ext cx="1023366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3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3" y="3525521"/>
            <a:ext cx="1321308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3" y="2325371"/>
            <a:ext cx="1321308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28091"/>
            <a:ext cx="6868320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1739901"/>
            <a:ext cx="6868320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7" y="1228091"/>
            <a:ext cx="687101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7" y="1739901"/>
            <a:ext cx="687101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218440"/>
            <a:ext cx="511413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218441"/>
            <a:ext cx="8689975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148081"/>
            <a:ext cx="511413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3840481"/>
            <a:ext cx="932688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490220"/>
            <a:ext cx="932688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4293871"/>
            <a:ext cx="932688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219710"/>
            <a:ext cx="139903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80161"/>
            <a:ext cx="13990320" cy="362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5085081"/>
            <a:ext cx="49225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41" y="-3918760"/>
            <a:ext cx="4347757" cy="2693194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07298">
            <a:off x="7584730" y="-603264"/>
            <a:ext cx="506466" cy="621431"/>
          </a:xfrm>
          <a:prstGeom prst="rect">
            <a:avLst/>
          </a:prstGeom>
        </p:spPr>
      </p:pic>
      <p:grpSp>
        <p:nvGrpSpPr>
          <p:cNvPr id="145" name="Group 144"/>
          <p:cNvGrpSpPr/>
          <p:nvPr/>
        </p:nvGrpSpPr>
        <p:grpSpPr>
          <a:xfrm>
            <a:off x="-90000" y="558429"/>
            <a:ext cx="4309098" cy="4309098"/>
            <a:chOff x="65744" y="0"/>
            <a:chExt cx="4309098" cy="4309098"/>
          </a:xfrm>
        </p:grpSpPr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44" y="0"/>
              <a:ext cx="4309098" cy="4309098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237251" y="1778046"/>
              <a:ext cx="9019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β</a:t>
              </a:r>
              <a:r>
                <a:rPr lang="en-US" dirty="0" smtClean="0">
                  <a:effectLst/>
                  <a:latin typeface="Times New Roman"/>
                  <a:cs typeface="Times New Roman"/>
                </a:rPr>
                <a:t> 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24" name="Circular Arrow 123"/>
            <p:cNvSpPr/>
            <p:nvPr/>
          </p:nvSpPr>
          <p:spPr>
            <a:xfrm rot="4728370" flipH="1">
              <a:off x="1612070" y="1582350"/>
              <a:ext cx="1149449" cy="1176757"/>
            </a:xfrm>
            <a:prstGeom prst="circularArrow">
              <a:avLst>
                <a:gd name="adj1" fmla="val 4666"/>
                <a:gd name="adj2" fmla="val 893644"/>
                <a:gd name="adj3" fmla="val 20535443"/>
                <a:gd name="adj4" fmla="val 15674191"/>
                <a:gd name="adj5" fmla="val 55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237251" y="2147378"/>
              <a:ext cx="123376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1866264" y="2352359"/>
              <a:ext cx="742976" cy="36933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A</a:t>
              </a:r>
              <a:r>
                <a:rPr lang="en-US" dirty="0" smtClean="0">
                  <a:latin typeface="Times New Roman"/>
                  <a:cs typeface="Times New Roman"/>
                </a:rPr>
                <a:t>=3/4</a:t>
              </a:r>
              <a:r>
                <a:rPr lang="en-US" dirty="0" smtClean="0">
                  <a:effectLst/>
                  <a:latin typeface="Times New Roman"/>
                  <a:cs typeface="Times New Roman"/>
                </a:rPr>
                <a:t> 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18664" y="2689425"/>
              <a:ext cx="513608" cy="36933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1/2</a:t>
              </a:r>
              <a:r>
                <a:rPr lang="en-US" dirty="0" smtClean="0">
                  <a:effectLst/>
                  <a:latin typeface="Times New Roman"/>
                  <a:cs typeface="Times New Roman"/>
                </a:rPr>
                <a:t> 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32575" y="3058757"/>
              <a:ext cx="476665" cy="36933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1/4</a:t>
              </a:r>
              <a:r>
                <a:rPr lang="en-US" dirty="0" smtClean="0">
                  <a:effectLst/>
                  <a:latin typeface="Times New Roman"/>
                  <a:cs typeface="Times New Roman"/>
                </a:rPr>
                <a:t> 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86090" y="3211157"/>
              <a:ext cx="476665" cy="36933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1/8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962755" y="3395823"/>
              <a:ext cx="670170" cy="36933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1/16</a:t>
              </a:r>
              <a:r>
                <a:rPr lang="en-US" dirty="0" smtClean="0">
                  <a:effectLst/>
                  <a:latin typeface="Times New Roman"/>
                  <a:cs typeface="Times New Roman"/>
                </a:rPr>
                <a:t> 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856486" y="62926"/>
            <a:ext cx="2697859" cy="2919107"/>
            <a:chOff x="3723884" y="2797338"/>
            <a:chExt cx="2697859" cy="2919107"/>
          </a:xfrm>
        </p:grpSpPr>
        <p:pic>
          <p:nvPicPr>
            <p:cNvPr id="136" name="Picture 135" descr="SquareSmash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884" y="2797338"/>
              <a:ext cx="2697859" cy="2689062"/>
            </a:xfrm>
            <a:prstGeom prst="rect">
              <a:avLst/>
            </a:prstGeom>
          </p:spPr>
        </p:pic>
        <p:cxnSp>
          <p:nvCxnSpPr>
            <p:cNvPr id="133" name="Straight Arrow Connector 132"/>
            <p:cNvCxnSpPr/>
            <p:nvPr/>
          </p:nvCxnSpPr>
          <p:spPr>
            <a:xfrm flipH="1" flipV="1">
              <a:off x="4744153" y="4165659"/>
              <a:ext cx="717541" cy="775546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 rot="2773836">
              <a:off x="4696014" y="4553253"/>
              <a:ext cx="195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Light direction</a:t>
              </a:r>
              <a:endParaRPr lang="en-US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075643" y="3127226"/>
            <a:ext cx="2219098" cy="2532556"/>
            <a:chOff x="4024624" y="107175"/>
            <a:chExt cx="2219098" cy="2532556"/>
          </a:xfrm>
        </p:grpSpPr>
        <p:pic>
          <p:nvPicPr>
            <p:cNvPr id="135" name="Picture 134" descr="SmallSquar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624" y="107175"/>
              <a:ext cx="2219098" cy="2113278"/>
            </a:xfrm>
            <a:prstGeom prst="rect">
              <a:avLst/>
            </a:prstGeom>
          </p:spPr>
        </p:pic>
        <p:cxnSp>
          <p:nvCxnSpPr>
            <p:cNvPr id="146" name="Straight Arrow Connector 145"/>
            <p:cNvCxnSpPr/>
            <p:nvPr/>
          </p:nvCxnSpPr>
          <p:spPr>
            <a:xfrm rot="576752" flipH="1" flipV="1">
              <a:off x="4814525" y="1088945"/>
              <a:ext cx="717541" cy="775546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 rot="3350588">
              <a:off x="4766386" y="1476539"/>
              <a:ext cx="195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Light direction</a:t>
              </a:r>
              <a:endParaRPr lang="en-US" dirty="0"/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2739" y="-22083"/>
            <a:ext cx="4450460" cy="2756813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2537" y="2734730"/>
            <a:ext cx="4450460" cy="27939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6613" y="2561366"/>
            <a:ext cx="4405955" cy="2937303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4345" y="-141803"/>
            <a:ext cx="4450460" cy="2868074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6853673" y="67567"/>
            <a:ext cx="813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874364" y="-90323"/>
            <a:ext cx="813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4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24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9</cp:revision>
  <dcterms:created xsi:type="dcterms:W3CDTF">2016-01-25T19:45:09Z</dcterms:created>
  <dcterms:modified xsi:type="dcterms:W3CDTF">2016-01-28T08:08:35Z</dcterms:modified>
</cp:coreProperties>
</file>