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A40C-9752-495E-9814-EDB0A74B5D72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4756-90C5-4AF5-AF20-E12BC31A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11446-F609-42C5-AC39-41B893951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84D4-1EC3-4110-8184-CD57BE37891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t="13300" r="48319" b="36928"/>
          <a:stretch/>
        </p:blipFill>
        <p:spPr bwMode="auto">
          <a:xfrm>
            <a:off x="1309256" y="229224"/>
            <a:ext cx="8462822" cy="443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21257658">
            <a:off x="5376522" y="2544764"/>
            <a:ext cx="4299575" cy="880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 distance (total distance </a:t>
            </a:r>
          </a:p>
          <a:p>
            <a:r>
              <a:rPr lang="en-US" sz="256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6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each robot moves separately)</a:t>
            </a:r>
            <a:endParaRPr lang="en-US" sz="256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28280" y="4357856"/>
            <a:ext cx="3599643" cy="39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robots </a:t>
            </a:r>
            <a:r>
              <a:rPr lang="en-US" sz="219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1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1837" t="17084" r="40397" b="37567"/>
          <a:stretch/>
        </p:blipFill>
        <p:spPr>
          <a:xfrm>
            <a:off x="8803697" y="4945431"/>
            <a:ext cx="1114931" cy="1508329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 rot="5400000">
            <a:off x="9337361" y="6617107"/>
            <a:ext cx="168592" cy="120997"/>
          </a:xfrm>
          <a:prstGeom prst="triangle">
            <a:avLst/>
          </a:prstGeom>
          <a:ln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/>
          </a:p>
        </p:txBody>
      </p:sp>
      <p:sp>
        <p:nvSpPr>
          <p:cNvPr id="12" name="Oval 11"/>
          <p:cNvSpPr/>
          <p:nvPr/>
        </p:nvSpPr>
        <p:spPr>
          <a:xfrm>
            <a:off x="6698124" y="6600193"/>
            <a:ext cx="136627" cy="154825"/>
          </a:xfrm>
          <a:prstGeom prst="ellipse">
            <a:avLst/>
          </a:prstGeom>
          <a:ln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/>
          </a:p>
        </p:txBody>
      </p:sp>
      <p:sp>
        <p:nvSpPr>
          <p:cNvPr id="13" name="Diamond 12"/>
          <p:cNvSpPr/>
          <p:nvPr/>
        </p:nvSpPr>
        <p:spPr>
          <a:xfrm>
            <a:off x="4672761" y="6586426"/>
            <a:ext cx="125243" cy="154825"/>
          </a:xfrm>
          <a:prstGeom prst="diamond">
            <a:avLst/>
          </a:prstGeom>
          <a:ln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92" dirty="0"/>
              <a:t> </a:t>
            </a:r>
            <a:endParaRPr lang="en-US" sz="3292" dirty="0"/>
          </a:p>
        </p:txBody>
      </p:sp>
      <p:sp>
        <p:nvSpPr>
          <p:cNvPr id="14" name="Rectangle 13"/>
          <p:cNvSpPr/>
          <p:nvPr/>
        </p:nvSpPr>
        <p:spPr>
          <a:xfrm>
            <a:off x="2657077" y="6600194"/>
            <a:ext cx="115565" cy="120995"/>
          </a:xfrm>
          <a:prstGeom prst="rect">
            <a:avLst/>
          </a:prstGeom>
          <a:ln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92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8631" t="15882" r="35309" b="13772"/>
          <a:stretch/>
        </p:blipFill>
        <p:spPr>
          <a:xfrm>
            <a:off x="2122599" y="4950951"/>
            <a:ext cx="953414" cy="14469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40731" t="17614" r="39337" b="37698"/>
          <a:stretch/>
        </p:blipFill>
        <p:spPr>
          <a:xfrm>
            <a:off x="4086941" y="4950951"/>
            <a:ext cx="1171640" cy="14469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34793" t="24683" r="33400" b="45134"/>
          <a:stretch/>
        </p:blipFill>
        <p:spPr>
          <a:xfrm>
            <a:off x="5590300" y="4945430"/>
            <a:ext cx="2722401" cy="14524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-933954" y="1897224"/>
            <a:ext cx="3661130" cy="4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distance (robot diameter)</a:t>
            </a:r>
            <a:endParaRPr lang="en-US" sz="21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405131" y="5456603"/>
            <a:ext cx="982961" cy="4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  <a:endParaRPr lang="en-US" sz="21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9866133">
            <a:off x="2109442" y="1640128"/>
            <a:ext cx="8165331" cy="48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1" dirty="0">
                <a:solidFill>
                  <a:srgbClr val="00B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Commanded distance </a:t>
            </a:r>
            <a:r>
              <a:rPr lang="en-US" sz="2561" dirty="0" smtClean="0">
                <a:solidFill>
                  <a:srgbClr val="00B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y = 0.15x</a:t>
            </a:r>
            <a:r>
              <a:rPr lang="en-US" sz="2561" baseline="30000" dirty="0" smtClean="0">
                <a:solidFill>
                  <a:srgbClr val="00B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61" dirty="0" smtClean="0">
                <a:solidFill>
                  <a:srgbClr val="00B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+ 90x-500</a:t>
            </a:r>
            <a:endParaRPr lang="en-US" sz="2561" dirty="0">
              <a:solidFill>
                <a:srgbClr val="00BD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2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33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arun mahadev</cp:lastModifiedBy>
  <cp:revision>2</cp:revision>
  <dcterms:created xsi:type="dcterms:W3CDTF">2016-01-28T01:43:15Z</dcterms:created>
  <dcterms:modified xsi:type="dcterms:W3CDTF">2016-01-28T03:31:56Z</dcterms:modified>
</cp:coreProperties>
</file>