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8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A40C-9752-495E-9814-EDB0A74B5D72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4756-90C5-4AF5-AF20-E12BC31A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11446-F609-42C5-AC39-41B893951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84D4-1EC3-4110-8184-CD57BE378914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9640" b="44839"/>
          <a:stretch/>
        </p:blipFill>
        <p:spPr bwMode="auto">
          <a:xfrm>
            <a:off x="1639194" y="32680"/>
            <a:ext cx="15937203" cy="453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5089389" y="4357158"/>
            <a:ext cx="35996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robots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1837" t="17084" r="40397" b="37567"/>
          <a:stretch/>
        </p:blipFill>
        <p:spPr>
          <a:xfrm>
            <a:off x="8397504" y="4945929"/>
            <a:ext cx="1114931" cy="1446446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 rot="5400000">
            <a:off x="6487220" y="6520159"/>
            <a:ext cx="222009" cy="187034"/>
          </a:xfrm>
          <a:prstGeom prst="triangle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12" name="Oval 11"/>
          <p:cNvSpPr/>
          <p:nvPr/>
        </p:nvSpPr>
        <p:spPr>
          <a:xfrm>
            <a:off x="4143055" y="6569854"/>
            <a:ext cx="130990" cy="124530"/>
          </a:xfrm>
          <a:prstGeom prst="ellipse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13" name="Diamond 12"/>
          <p:cNvSpPr/>
          <p:nvPr/>
        </p:nvSpPr>
        <p:spPr>
          <a:xfrm>
            <a:off x="2652237" y="6569854"/>
            <a:ext cx="125243" cy="154825"/>
          </a:xfrm>
          <a:prstGeom prst="diamond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8631" t="15882" r="35309" b="13772"/>
          <a:stretch/>
        </p:blipFill>
        <p:spPr>
          <a:xfrm>
            <a:off x="2238152" y="4950951"/>
            <a:ext cx="953414" cy="14469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40731" t="17614" r="39337" b="37698"/>
          <a:stretch/>
        </p:blipFill>
        <p:spPr>
          <a:xfrm>
            <a:off x="3627402" y="4945430"/>
            <a:ext cx="1171640" cy="14469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34793" t="24683" r="33400" b="45134"/>
          <a:stretch/>
        </p:blipFill>
        <p:spPr>
          <a:xfrm>
            <a:off x="5241411" y="4939908"/>
            <a:ext cx="2722401" cy="14524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248493" y="2082781"/>
            <a:ext cx="219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72584" y="5382035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20" name="TextBox 19"/>
          <p:cNvSpPr txBox="1"/>
          <p:nvPr/>
        </p:nvSpPr>
        <p:spPr>
          <a:xfrm rot="20073914">
            <a:off x="4151613" y="531365"/>
            <a:ext cx="8165331" cy="48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1" dirty="0">
                <a:solidFill>
                  <a:srgbClr val="00B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Commanded </a:t>
            </a:r>
            <a:r>
              <a:rPr lang="en-US" sz="2561" dirty="0" smtClean="0">
                <a:solidFill>
                  <a:srgbClr val="00B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2561" dirty="0">
              <a:solidFill>
                <a:srgbClr val="00B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37170" t="17614" r="35837" b="37784"/>
          <a:stretch/>
        </p:blipFill>
        <p:spPr>
          <a:xfrm>
            <a:off x="10013657" y="5036568"/>
            <a:ext cx="1459432" cy="1355805"/>
          </a:xfrm>
          <a:prstGeom prst="rect">
            <a:avLst/>
          </a:prstGeom>
        </p:spPr>
      </p:pic>
      <p:sp>
        <p:nvSpPr>
          <p:cNvPr id="3" name="Isosceles Triangle 2"/>
          <p:cNvSpPr/>
          <p:nvPr/>
        </p:nvSpPr>
        <p:spPr>
          <a:xfrm>
            <a:off x="10640291" y="6502670"/>
            <a:ext cx="187036" cy="19171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8922406" y="6502671"/>
            <a:ext cx="215683" cy="19171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Viswanathan Mahadev, Arun</cp:lastModifiedBy>
  <cp:revision>16</cp:revision>
  <dcterms:created xsi:type="dcterms:W3CDTF">2016-01-28T01:43:15Z</dcterms:created>
  <dcterms:modified xsi:type="dcterms:W3CDTF">2016-01-29T03:02:15Z</dcterms:modified>
</cp:coreProperties>
</file>