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4688800" cy="32004000"/>
  <p:notesSz cx="6858000" cy="9144000"/>
  <p:defaultTextStyle>
    <a:defPPr>
      <a:defRPr lang="en-US"/>
    </a:defPPr>
    <a:lvl1pPr marL="0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55574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511148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66723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7022297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77871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533445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89020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4044595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C3743"/>
    <a:srgbClr val="F62F4C"/>
    <a:srgbClr val="FA7E88"/>
    <a:srgbClr val="F91933"/>
    <a:srgbClr val="FC2433"/>
    <a:srgbClr val="FC525B"/>
    <a:srgbClr val="686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394" autoAdjust="0"/>
    <p:restoredTop sz="97783" autoAdjust="0"/>
  </p:normalViewPr>
  <p:slideViewPr>
    <p:cSldViewPr snapToGrid="0" snapToObjects="1">
      <p:cViewPr>
        <p:scale>
          <a:sx n="40" d="100"/>
          <a:sy n="40" d="100"/>
        </p:scale>
        <p:origin x="-872" y="-152"/>
      </p:cViewPr>
      <p:guideLst>
        <p:guide orient="horz" pos="10080"/>
        <p:guide pos="77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1660" y="9941990"/>
            <a:ext cx="20985480" cy="68601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3320" y="18135600"/>
            <a:ext cx="17282160" cy="8178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55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11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66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022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7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533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89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044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4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7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899380" y="1281650"/>
            <a:ext cx="5554980" cy="273071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4440" y="1281650"/>
            <a:ext cx="16253460" cy="273071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5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246" y="20565536"/>
            <a:ext cx="20985480" cy="6356350"/>
          </a:xfrm>
        </p:spPr>
        <p:txBody>
          <a:bodyPr anchor="t"/>
          <a:lstStyle>
            <a:lvl1pPr algn="l">
              <a:defRPr sz="1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246" y="13564665"/>
            <a:ext cx="20985480" cy="7000871"/>
          </a:xfrm>
        </p:spPr>
        <p:txBody>
          <a:bodyPr anchor="b"/>
          <a:lstStyle>
            <a:lvl1pPr marL="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1pPr>
            <a:lvl2pPr marL="1755574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2pPr>
            <a:lvl3pPr marL="3511148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5266723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4pPr>
            <a:lvl5pPr marL="7022297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5pPr>
            <a:lvl6pPr marL="8777871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6pPr>
            <a:lvl7pPr marL="10533445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7pPr>
            <a:lvl8pPr marL="1228902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8pPr>
            <a:lvl9pPr marL="14044595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3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4440" y="7467606"/>
            <a:ext cx="10904220" cy="21121161"/>
          </a:xfrm>
        </p:spPr>
        <p:txBody>
          <a:bodyPr/>
          <a:lstStyle>
            <a:lvl1pPr>
              <a:defRPr sz="10700"/>
            </a:lvl1pPr>
            <a:lvl2pPr>
              <a:defRPr sz="93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50140" y="7467606"/>
            <a:ext cx="10904220" cy="21121161"/>
          </a:xfrm>
        </p:spPr>
        <p:txBody>
          <a:bodyPr/>
          <a:lstStyle>
            <a:lvl1pPr>
              <a:defRPr sz="10700"/>
            </a:lvl1pPr>
            <a:lvl2pPr>
              <a:defRPr sz="93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6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441" y="7163860"/>
            <a:ext cx="10908508" cy="2985556"/>
          </a:xfrm>
        </p:spPr>
        <p:txBody>
          <a:bodyPr anchor="b"/>
          <a:lstStyle>
            <a:lvl1pPr marL="0" indent="0">
              <a:buNone/>
              <a:defRPr sz="9300" b="1"/>
            </a:lvl1pPr>
            <a:lvl2pPr marL="1755574" indent="0">
              <a:buNone/>
              <a:defRPr sz="7700" b="1"/>
            </a:lvl2pPr>
            <a:lvl3pPr marL="3511148" indent="0">
              <a:buNone/>
              <a:defRPr sz="6900" b="1"/>
            </a:lvl3pPr>
            <a:lvl4pPr marL="5266723" indent="0">
              <a:buNone/>
              <a:defRPr sz="6100" b="1"/>
            </a:lvl4pPr>
            <a:lvl5pPr marL="7022297" indent="0">
              <a:buNone/>
              <a:defRPr sz="6100" b="1"/>
            </a:lvl5pPr>
            <a:lvl6pPr marL="8777871" indent="0">
              <a:buNone/>
              <a:defRPr sz="6100" b="1"/>
            </a:lvl6pPr>
            <a:lvl7pPr marL="10533445" indent="0">
              <a:buNone/>
              <a:defRPr sz="6100" b="1"/>
            </a:lvl7pPr>
            <a:lvl8pPr marL="12289020" indent="0">
              <a:buNone/>
              <a:defRPr sz="6100" b="1"/>
            </a:lvl8pPr>
            <a:lvl9pPr marL="14044595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1" y="10149416"/>
            <a:ext cx="10908508" cy="18439344"/>
          </a:xfrm>
        </p:spPr>
        <p:txBody>
          <a:bodyPr/>
          <a:lstStyle>
            <a:lvl1pPr>
              <a:defRPr sz="93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541569" y="7163860"/>
            <a:ext cx="10912793" cy="2985556"/>
          </a:xfrm>
        </p:spPr>
        <p:txBody>
          <a:bodyPr anchor="b"/>
          <a:lstStyle>
            <a:lvl1pPr marL="0" indent="0">
              <a:buNone/>
              <a:defRPr sz="9300" b="1"/>
            </a:lvl1pPr>
            <a:lvl2pPr marL="1755574" indent="0">
              <a:buNone/>
              <a:defRPr sz="7700" b="1"/>
            </a:lvl2pPr>
            <a:lvl3pPr marL="3511148" indent="0">
              <a:buNone/>
              <a:defRPr sz="6900" b="1"/>
            </a:lvl3pPr>
            <a:lvl4pPr marL="5266723" indent="0">
              <a:buNone/>
              <a:defRPr sz="6100" b="1"/>
            </a:lvl4pPr>
            <a:lvl5pPr marL="7022297" indent="0">
              <a:buNone/>
              <a:defRPr sz="6100" b="1"/>
            </a:lvl5pPr>
            <a:lvl6pPr marL="8777871" indent="0">
              <a:buNone/>
              <a:defRPr sz="6100" b="1"/>
            </a:lvl6pPr>
            <a:lvl7pPr marL="10533445" indent="0">
              <a:buNone/>
              <a:defRPr sz="6100" b="1"/>
            </a:lvl7pPr>
            <a:lvl8pPr marL="12289020" indent="0">
              <a:buNone/>
              <a:defRPr sz="6100" b="1"/>
            </a:lvl8pPr>
            <a:lvl9pPr marL="14044595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541569" y="10149416"/>
            <a:ext cx="10912793" cy="18439344"/>
          </a:xfrm>
        </p:spPr>
        <p:txBody>
          <a:bodyPr/>
          <a:lstStyle>
            <a:lvl1pPr>
              <a:defRPr sz="93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9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4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8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2" y="1274234"/>
            <a:ext cx="8122446" cy="5422900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635" y="1274236"/>
            <a:ext cx="13801725" cy="27314529"/>
          </a:xfrm>
        </p:spPr>
        <p:txBody>
          <a:bodyPr/>
          <a:lstStyle>
            <a:lvl1pPr>
              <a:defRPr sz="12200"/>
            </a:lvl1pPr>
            <a:lvl2pPr>
              <a:defRPr sz="10700"/>
            </a:lvl2pPr>
            <a:lvl3pPr>
              <a:defRPr sz="93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4442" y="6697136"/>
            <a:ext cx="8122446" cy="21891629"/>
          </a:xfrm>
        </p:spPr>
        <p:txBody>
          <a:bodyPr/>
          <a:lstStyle>
            <a:lvl1pPr marL="0" indent="0">
              <a:buNone/>
              <a:defRPr sz="5400"/>
            </a:lvl1pPr>
            <a:lvl2pPr marL="1755574" indent="0">
              <a:buNone/>
              <a:defRPr sz="4600"/>
            </a:lvl2pPr>
            <a:lvl3pPr marL="3511148" indent="0">
              <a:buNone/>
              <a:defRPr sz="3900"/>
            </a:lvl3pPr>
            <a:lvl4pPr marL="5266723" indent="0">
              <a:buNone/>
              <a:defRPr sz="3400"/>
            </a:lvl4pPr>
            <a:lvl5pPr marL="7022297" indent="0">
              <a:buNone/>
              <a:defRPr sz="3400"/>
            </a:lvl5pPr>
            <a:lvl6pPr marL="8777871" indent="0">
              <a:buNone/>
              <a:defRPr sz="3400"/>
            </a:lvl6pPr>
            <a:lvl7pPr marL="10533445" indent="0">
              <a:buNone/>
              <a:defRPr sz="3400"/>
            </a:lvl7pPr>
            <a:lvl8pPr marL="12289020" indent="0">
              <a:buNone/>
              <a:defRPr sz="3400"/>
            </a:lvl8pPr>
            <a:lvl9pPr marL="14044595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6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178" y="22402802"/>
            <a:ext cx="14813280" cy="2644779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39178" y="2859616"/>
            <a:ext cx="14813280" cy="19202400"/>
          </a:xfrm>
        </p:spPr>
        <p:txBody>
          <a:bodyPr/>
          <a:lstStyle>
            <a:lvl1pPr marL="0" indent="0">
              <a:buNone/>
              <a:defRPr sz="12200"/>
            </a:lvl1pPr>
            <a:lvl2pPr marL="1755574" indent="0">
              <a:buNone/>
              <a:defRPr sz="10700"/>
            </a:lvl2pPr>
            <a:lvl3pPr marL="3511148" indent="0">
              <a:buNone/>
              <a:defRPr sz="9300"/>
            </a:lvl3pPr>
            <a:lvl4pPr marL="5266723" indent="0">
              <a:buNone/>
              <a:defRPr sz="7700"/>
            </a:lvl4pPr>
            <a:lvl5pPr marL="7022297" indent="0">
              <a:buNone/>
              <a:defRPr sz="7700"/>
            </a:lvl5pPr>
            <a:lvl6pPr marL="8777871" indent="0">
              <a:buNone/>
              <a:defRPr sz="7700"/>
            </a:lvl6pPr>
            <a:lvl7pPr marL="10533445" indent="0">
              <a:buNone/>
              <a:defRPr sz="7700"/>
            </a:lvl7pPr>
            <a:lvl8pPr marL="12289020" indent="0">
              <a:buNone/>
              <a:defRPr sz="7700"/>
            </a:lvl8pPr>
            <a:lvl9pPr marL="14044595" indent="0">
              <a:buNone/>
              <a:defRPr sz="7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9178" y="25047581"/>
            <a:ext cx="14813280" cy="3756021"/>
          </a:xfrm>
        </p:spPr>
        <p:txBody>
          <a:bodyPr/>
          <a:lstStyle>
            <a:lvl1pPr marL="0" indent="0">
              <a:buNone/>
              <a:defRPr sz="5400"/>
            </a:lvl1pPr>
            <a:lvl2pPr marL="1755574" indent="0">
              <a:buNone/>
              <a:defRPr sz="4600"/>
            </a:lvl2pPr>
            <a:lvl3pPr marL="3511148" indent="0">
              <a:buNone/>
              <a:defRPr sz="3900"/>
            </a:lvl3pPr>
            <a:lvl4pPr marL="5266723" indent="0">
              <a:buNone/>
              <a:defRPr sz="3400"/>
            </a:lvl4pPr>
            <a:lvl5pPr marL="7022297" indent="0">
              <a:buNone/>
              <a:defRPr sz="3400"/>
            </a:lvl5pPr>
            <a:lvl6pPr marL="8777871" indent="0">
              <a:buNone/>
              <a:defRPr sz="3400"/>
            </a:lvl6pPr>
            <a:lvl7pPr marL="10533445" indent="0">
              <a:buNone/>
              <a:defRPr sz="3400"/>
            </a:lvl7pPr>
            <a:lvl8pPr marL="12289020" indent="0">
              <a:buNone/>
              <a:defRPr sz="3400"/>
            </a:lvl8pPr>
            <a:lvl9pPr marL="14044595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440" y="1281644"/>
            <a:ext cx="22219920" cy="5334000"/>
          </a:xfrm>
          <a:prstGeom prst="rect">
            <a:avLst/>
          </a:prstGeom>
        </p:spPr>
        <p:txBody>
          <a:bodyPr vert="horz" lIns="351115" tIns="175557" rIns="351115" bIns="17555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440" y="7467606"/>
            <a:ext cx="22219920" cy="21121161"/>
          </a:xfrm>
          <a:prstGeom prst="rect">
            <a:avLst/>
          </a:prstGeom>
        </p:spPr>
        <p:txBody>
          <a:bodyPr vert="horz" lIns="351115" tIns="175557" rIns="351115" bIns="17555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4440" y="29662972"/>
            <a:ext cx="5760720" cy="1703916"/>
          </a:xfrm>
          <a:prstGeom prst="rect">
            <a:avLst/>
          </a:prstGeom>
        </p:spPr>
        <p:txBody>
          <a:bodyPr vert="horz" lIns="351115" tIns="175557" rIns="351115" bIns="175557" rtlCol="0" anchor="ctr"/>
          <a:lstStyle>
            <a:lvl1pPr algn="l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7BAF-787B-5B4F-8632-C84DCD7706E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35340" y="29662972"/>
            <a:ext cx="7818120" cy="1703916"/>
          </a:xfrm>
          <a:prstGeom prst="rect">
            <a:avLst/>
          </a:prstGeom>
        </p:spPr>
        <p:txBody>
          <a:bodyPr vert="horz" lIns="351115" tIns="175557" rIns="351115" bIns="175557" rtlCol="0" anchor="ctr"/>
          <a:lstStyle>
            <a:lvl1pPr algn="ct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693640" y="29662972"/>
            <a:ext cx="5760720" cy="1703916"/>
          </a:xfrm>
          <a:prstGeom prst="rect">
            <a:avLst/>
          </a:prstGeom>
        </p:spPr>
        <p:txBody>
          <a:bodyPr vert="horz" lIns="351115" tIns="175557" rIns="351115" bIns="175557" rtlCol="0" anchor="ctr"/>
          <a:lstStyle>
            <a:lvl1pPr algn="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8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55574" rtl="0" eaLnBrk="1" latinLnBrk="0" hangingPunct="1">
        <a:spcBef>
          <a:spcPct val="0"/>
        </a:spcBef>
        <a:buNone/>
        <a:defRPr sz="1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6681" indent="-1316681" algn="l" defTabSz="1755574" rtl="0" eaLnBrk="1" latinLnBrk="0" hangingPunct="1">
        <a:spcBef>
          <a:spcPct val="20000"/>
        </a:spcBef>
        <a:buFont typeface="Arial"/>
        <a:buChar char="•"/>
        <a:defRPr sz="12200" kern="1200">
          <a:solidFill>
            <a:schemeClr val="tx1"/>
          </a:solidFill>
          <a:latin typeface="+mn-lt"/>
          <a:ea typeface="+mn-ea"/>
          <a:cs typeface="+mn-cs"/>
        </a:defRPr>
      </a:lvl1pPr>
      <a:lvl2pPr marL="2852808" indent="-1097234" algn="l" defTabSz="1755574" rtl="0" eaLnBrk="1" latinLnBrk="0" hangingPunct="1">
        <a:spcBef>
          <a:spcPct val="20000"/>
        </a:spcBef>
        <a:buFont typeface="Arial"/>
        <a:buChar char="–"/>
        <a:defRPr sz="10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36" indent="-877787" algn="l" defTabSz="1755574" rtl="0" eaLnBrk="1" latinLnBrk="0" hangingPunct="1">
        <a:spcBef>
          <a:spcPct val="20000"/>
        </a:spcBef>
        <a:buFont typeface="Arial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6144510" indent="-877787" algn="l" defTabSz="1755574" rtl="0" eaLnBrk="1" latinLnBrk="0" hangingPunct="1">
        <a:spcBef>
          <a:spcPct val="20000"/>
        </a:spcBef>
        <a:buFont typeface="Arial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4pPr>
      <a:lvl5pPr marL="7900084" indent="-877787" algn="l" defTabSz="1755574" rtl="0" eaLnBrk="1" latinLnBrk="0" hangingPunct="1">
        <a:spcBef>
          <a:spcPct val="20000"/>
        </a:spcBef>
        <a:buFont typeface="Arial"/>
        <a:buChar char="»"/>
        <a:defRPr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9655658" indent="-877787" algn="l" defTabSz="1755574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411233" indent="-877787" algn="l" defTabSz="1755574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6807" indent="-877787" algn="l" defTabSz="1755574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922382" indent="-877787" algn="l" defTabSz="1755574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55574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511148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66723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22297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77871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533445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89020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4044595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0" name="Group 3279"/>
          <p:cNvGrpSpPr/>
          <p:nvPr/>
        </p:nvGrpSpPr>
        <p:grpSpPr>
          <a:xfrm>
            <a:off x="212230" y="10684875"/>
            <a:ext cx="3698875" cy="5957455"/>
            <a:chOff x="1071713" y="323272"/>
            <a:chExt cx="3698875" cy="5957455"/>
          </a:xfrm>
        </p:grpSpPr>
        <p:grpSp>
          <p:nvGrpSpPr>
            <p:cNvPr id="3281" name="Group 3280"/>
            <p:cNvGrpSpPr/>
            <p:nvPr/>
          </p:nvGrpSpPr>
          <p:grpSpPr>
            <a:xfrm>
              <a:off x="1071713" y="323272"/>
              <a:ext cx="3698875" cy="5957455"/>
              <a:chOff x="1025470" y="323272"/>
              <a:chExt cx="3698875" cy="5957455"/>
            </a:xfrm>
          </p:grpSpPr>
          <p:sp>
            <p:nvSpPr>
              <p:cNvPr id="3287" name="Rectangle 3286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3288" name="Rectangle 3287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3289" name="Octagon 3288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290" name="Octagon 3289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291" name="Octagon 3290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292" name="Octagon 3291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293" name="Octagon 3292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294" name="Frame 3293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3282" name="Octagon 3281"/>
            <p:cNvSpPr/>
            <p:nvPr/>
          </p:nvSpPr>
          <p:spPr>
            <a:xfrm>
              <a:off x="3055216" y="4918364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283" name="Octagon 3282"/>
            <p:cNvSpPr/>
            <p:nvPr/>
          </p:nvSpPr>
          <p:spPr>
            <a:xfrm>
              <a:off x="3794124" y="4918364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284" name="Octagon 3283"/>
            <p:cNvSpPr/>
            <p:nvPr/>
          </p:nvSpPr>
          <p:spPr>
            <a:xfrm>
              <a:off x="2316306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285" name="Octagon 3284"/>
            <p:cNvSpPr/>
            <p:nvPr/>
          </p:nvSpPr>
          <p:spPr>
            <a:xfrm>
              <a:off x="3055215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286" name="Octagon 3285"/>
            <p:cNvSpPr/>
            <p:nvPr/>
          </p:nvSpPr>
          <p:spPr>
            <a:xfrm>
              <a:off x="3794124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295" name="Group 3294"/>
          <p:cNvGrpSpPr/>
          <p:nvPr/>
        </p:nvGrpSpPr>
        <p:grpSpPr>
          <a:xfrm>
            <a:off x="4320349" y="10684875"/>
            <a:ext cx="3698875" cy="5957455"/>
            <a:chOff x="5060850" y="323272"/>
            <a:chExt cx="3698875" cy="5957455"/>
          </a:xfrm>
        </p:grpSpPr>
        <p:grpSp>
          <p:nvGrpSpPr>
            <p:cNvPr id="3296" name="Group 3295"/>
            <p:cNvGrpSpPr/>
            <p:nvPr/>
          </p:nvGrpSpPr>
          <p:grpSpPr>
            <a:xfrm>
              <a:off x="5060850" y="323272"/>
              <a:ext cx="3698875" cy="5957455"/>
              <a:chOff x="1025470" y="323272"/>
              <a:chExt cx="3698875" cy="5957455"/>
            </a:xfrm>
          </p:grpSpPr>
          <p:sp>
            <p:nvSpPr>
              <p:cNvPr id="3302" name="Rectangle 3301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3303" name="Rectangle 3302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3304" name="Octagon 3303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05" name="Octagon 3304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06" name="Octagon 3305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07" name="Octagon 3306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08" name="Octagon 3307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09" name="Frame 3308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3297" name="Octagon 3296"/>
            <p:cNvSpPr/>
            <p:nvPr/>
          </p:nvSpPr>
          <p:spPr>
            <a:xfrm>
              <a:off x="6803401" y="528781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298" name="Octagon 3297"/>
            <p:cNvSpPr/>
            <p:nvPr/>
          </p:nvSpPr>
          <p:spPr>
            <a:xfrm>
              <a:off x="7542309" y="528781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299" name="Octagon 3298"/>
            <p:cNvSpPr/>
            <p:nvPr/>
          </p:nvSpPr>
          <p:spPr>
            <a:xfrm>
              <a:off x="6064491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00" name="Octagon 3299"/>
            <p:cNvSpPr/>
            <p:nvPr/>
          </p:nvSpPr>
          <p:spPr>
            <a:xfrm>
              <a:off x="6803400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01" name="Octagon 3300"/>
            <p:cNvSpPr/>
            <p:nvPr/>
          </p:nvSpPr>
          <p:spPr>
            <a:xfrm>
              <a:off x="7542309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10" name="Group 3309"/>
          <p:cNvGrpSpPr/>
          <p:nvPr/>
        </p:nvGrpSpPr>
        <p:grpSpPr>
          <a:xfrm>
            <a:off x="8428468" y="10684875"/>
            <a:ext cx="3698875" cy="5957455"/>
            <a:chOff x="9109075" y="323272"/>
            <a:chExt cx="3698875" cy="5957455"/>
          </a:xfrm>
        </p:grpSpPr>
        <p:grpSp>
          <p:nvGrpSpPr>
            <p:cNvPr id="3311" name="Group 3310"/>
            <p:cNvGrpSpPr/>
            <p:nvPr/>
          </p:nvGrpSpPr>
          <p:grpSpPr>
            <a:xfrm>
              <a:off x="9109075" y="323272"/>
              <a:ext cx="3698875" cy="5957455"/>
              <a:chOff x="1025470" y="323272"/>
              <a:chExt cx="3698875" cy="5957455"/>
            </a:xfrm>
          </p:grpSpPr>
          <p:sp>
            <p:nvSpPr>
              <p:cNvPr id="3317" name="Rectangle 3316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3318" name="Rectangle 3317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319" name="Octagon 3318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20" name="Octagon 3319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21" name="Octagon 3320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22" name="Octagon 3321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23" name="Octagon 3322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24" name="Frame 3323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3312" name="Octagon 3311"/>
            <p:cNvSpPr/>
            <p:nvPr/>
          </p:nvSpPr>
          <p:spPr>
            <a:xfrm>
              <a:off x="9366738" y="528781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13" name="Octagon 3312"/>
            <p:cNvSpPr/>
            <p:nvPr/>
          </p:nvSpPr>
          <p:spPr>
            <a:xfrm>
              <a:off x="10105646" y="528781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14" name="Octagon 3313"/>
            <p:cNvSpPr/>
            <p:nvPr/>
          </p:nvSpPr>
          <p:spPr>
            <a:xfrm>
              <a:off x="10112716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15" name="Octagon 3314"/>
            <p:cNvSpPr/>
            <p:nvPr/>
          </p:nvSpPr>
          <p:spPr>
            <a:xfrm>
              <a:off x="10851625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16" name="Octagon 3315"/>
            <p:cNvSpPr/>
            <p:nvPr/>
          </p:nvSpPr>
          <p:spPr>
            <a:xfrm>
              <a:off x="11590534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25" name="Group 3324"/>
          <p:cNvGrpSpPr/>
          <p:nvPr/>
        </p:nvGrpSpPr>
        <p:grpSpPr>
          <a:xfrm>
            <a:off x="12536587" y="10684875"/>
            <a:ext cx="3698875" cy="5957455"/>
            <a:chOff x="13227783" y="323272"/>
            <a:chExt cx="3698875" cy="5957455"/>
          </a:xfrm>
        </p:grpSpPr>
        <p:grpSp>
          <p:nvGrpSpPr>
            <p:cNvPr id="3326" name="Group 3325"/>
            <p:cNvGrpSpPr/>
            <p:nvPr/>
          </p:nvGrpSpPr>
          <p:grpSpPr>
            <a:xfrm>
              <a:off x="13227783" y="323272"/>
              <a:ext cx="3698875" cy="5957455"/>
              <a:chOff x="1025470" y="323272"/>
              <a:chExt cx="3698875" cy="5957455"/>
            </a:xfrm>
          </p:grpSpPr>
          <p:sp>
            <p:nvSpPr>
              <p:cNvPr id="3332" name="Rectangle 3331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3333" name="Rectangle 3332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3334" name="Octagon 3333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35" name="Octagon 3334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36" name="Octagon 3335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37" name="Octagon 3336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38" name="Octagon 3337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39" name="Frame 3338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3327" name="Octagon 3326"/>
            <p:cNvSpPr/>
            <p:nvPr/>
          </p:nvSpPr>
          <p:spPr>
            <a:xfrm>
              <a:off x="13485445" y="914401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28" name="Octagon 3327"/>
            <p:cNvSpPr/>
            <p:nvPr/>
          </p:nvSpPr>
          <p:spPr>
            <a:xfrm>
              <a:off x="14224354" y="494500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29" name="Octagon 3328"/>
            <p:cNvSpPr/>
            <p:nvPr/>
          </p:nvSpPr>
          <p:spPr>
            <a:xfrm>
              <a:off x="14231424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30" name="Octagon 3329"/>
            <p:cNvSpPr/>
            <p:nvPr/>
          </p:nvSpPr>
          <p:spPr>
            <a:xfrm>
              <a:off x="14970333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31" name="Octagon 3330"/>
            <p:cNvSpPr/>
            <p:nvPr/>
          </p:nvSpPr>
          <p:spPr>
            <a:xfrm>
              <a:off x="15709242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40" name="Group 3339"/>
          <p:cNvGrpSpPr/>
          <p:nvPr/>
        </p:nvGrpSpPr>
        <p:grpSpPr>
          <a:xfrm>
            <a:off x="16644706" y="10684875"/>
            <a:ext cx="3698875" cy="5957455"/>
            <a:chOff x="17483259" y="323272"/>
            <a:chExt cx="3698875" cy="5957455"/>
          </a:xfrm>
        </p:grpSpPr>
        <p:grpSp>
          <p:nvGrpSpPr>
            <p:cNvPr id="3341" name="Group 3340"/>
            <p:cNvGrpSpPr/>
            <p:nvPr/>
          </p:nvGrpSpPr>
          <p:grpSpPr>
            <a:xfrm>
              <a:off x="17483259" y="323272"/>
              <a:ext cx="3698875" cy="5957455"/>
              <a:chOff x="1025470" y="323272"/>
              <a:chExt cx="3698875" cy="5957455"/>
            </a:xfrm>
          </p:grpSpPr>
          <p:sp>
            <p:nvSpPr>
              <p:cNvPr id="3347" name="Rectangle 3346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3348" name="Rectangle 3347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3349" name="Octagon 3348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50" name="Octagon 3349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51" name="Octagon 3350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52" name="Octagon 3351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53" name="Octagon 3352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54" name="Frame 3353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3342" name="Octagon 3341"/>
            <p:cNvSpPr/>
            <p:nvPr/>
          </p:nvSpPr>
          <p:spPr>
            <a:xfrm>
              <a:off x="17740921" y="914401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43" name="Octagon 3342"/>
            <p:cNvSpPr/>
            <p:nvPr/>
          </p:nvSpPr>
          <p:spPr>
            <a:xfrm>
              <a:off x="17740921" y="494500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44" name="Octagon 3343"/>
            <p:cNvSpPr/>
            <p:nvPr/>
          </p:nvSpPr>
          <p:spPr>
            <a:xfrm>
              <a:off x="17747991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45" name="Octagon 3344"/>
            <p:cNvSpPr/>
            <p:nvPr/>
          </p:nvSpPr>
          <p:spPr>
            <a:xfrm>
              <a:off x="18486900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46" name="Octagon 3345"/>
            <p:cNvSpPr/>
            <p:nvPr/>
          </p:nvSpPr>
          <p:spPr>
            <a:xfrm>
              <a:off x="19225809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55" name="Group 3354"/>
          <p:cNvGrpSpPr/>
          <p:nvPr/>
        </p:nvGrpSpPr>
        <p:grpSpPr>
          <a:xfrm>
            <a:off x="20752826" y="10684875"/>
            <a:ext cx="3698875" cy="5957455"/>
            <a:chOff x="21612309" y="323272"/>
            <a:chExt cx="3698875" cy="5957455"/>
          </a:xfrm>
        </p:grpSpPr>
        <p:grpSp>
          <p:nvGrpSpPr>
            <p:cNvPr id="3356" name="Group 3355"/>
            <p:cNvGrpSpPr/>
            <p:nvPr/>
          </p:nvGrpSpPr>
          <p:grpSpPr>
            <a:xfrm>
              <a:off x="21612309" y="323272"/>
              <a:ext cx="3698875" cy="5957455"/>
              <a:chOff x="1025470" y="323272"/>
              <a:chExt cx="3698875" cy="5957455"/>
            </a:xfrm>
          </p:grpSpPr>
          <p:sp>
            <p:nvSpPr>
              <p:cNvPr id="3362" name="Rectangle 3361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3363" name="Rectangle 3362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3364" name="Octagon 3363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65" name="Octagon 3364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66" name="Octagon 3365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67" name="Octagon 3366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68" name="Octagon 3367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69" name="Frame 3368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3357" name="Octagon 3356"/>
            <p:cNvSpPr/>
            <p:nvPr/>
          </p:nvSpPr>
          <p:spPr>
            <a:xfrm>
              <a:off x="24380964" y="914401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58" name="Octagon 3357"/>
            <p:cNvSpPr/>
            <p:nvPr/>
          </p:nvSpPr>
          <p:spPr>
            <a:xfrm>
              <a:off x="22851516" y="4918364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59" name="Octagon 3358"/>
            <p:cNvSpPr/>
            <p:nvPr/>
          </p:nvSpPr>
          <p:spPr>
            <a:xfrm>
              <a:off x="22858586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60" name="Octagon 3359"/>
            <p:cNvSpPr/>
            <p:nvPr/>
          </p:nvSpPr>
          <p:spPr>
            <a:xfrm>
              <a:off x="23597495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61" name="Octagon 3360"/>
            <p:cNvSpPr/>
            <p:nvPr/>
          </p:nvSpPr>
          <p:spPr>
            <a:xfrm>
              <a:off x="24336404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70" name="Group 3369"/>
          <p:cNvGrpSpPr/>
          <p:nvPr/>
        </p:nvGrpSpPr>
        <p:grpSpPr>
          <a:xfrm>
            <a:off x="212230" y="18076275"/>
            <a:ext cx="3698875" cy="5957455"/>
            <a:chOff x="1025470" y="323272"/>
            <a:chExt cx="3698875" cy="5957455"/>
          </a:xfrm>
        </p:grpSpPr>
        <p:sp>
          <p:nvSpPr>
            <p:cNvPr id="3371" name="Rectangle 3370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3372" name="Rectangle 3371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3373" name="Octagon 3372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74" name="Octagon 3373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75" name="Octagon 3374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76" name="Octagon 3375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77" name="Octagon 3376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78" name="Frame 3377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3379" name="Octagon 3378"/>
          <p:cNvSpPr/>
          <p:nvPr/>
        </p:nvSpPr>
        <p:spPr>
          <a:xfrm>
            <a:off x="2980885" y="1866740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380" name="Octagon 3379"/>
          <p:cNvSpPr/>
          <p:nvPr/>
        </p:nvSpPr>
        <p:spPr>
          <a:xfrm>
            <a:off x="1451437" y="226713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381" name="Octagon 3380"/>
          <p:cNvSpPr/>
          <p:nvPr/>
        </p:nvSpPr>
        <p:spPr>
          <a:xfrm>
            <a:off x="1458507" y="2193245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382" name="Octagon 3381"/>
          <p:cNvSpPr/>
          <p:nvPr/>
        </p:nvSpPr>
        <p:spPr>
          <a:xfrm>
            <a:off x="2197416" y="2193245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383" name="Octagon 3382"/>
          <p:cNvSpPr/>
          <p:nvPr/>
        </p:nvSpPr>
        <p:spPr>
          <a:xfrm>
            <a:off x="2936325" y="2193245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3384" name="Group 3383"/>
          <p:cNvGrpSpPr/>
          <p:nvPr/>
        </p:nvGrpSpPr>
        <p:grpSpPr>
          <a:xfrm>
            <a:off x="4320349" y="18076275"/>
            <a:ext cx="3698875" cy="5957455"/>
            <a:chOff x="1025470" y="323272"/>
            <a:chExt cx="3698875" cy="5957455"/>
          </a:xfrm>
        </p:grpSpPr>
        <p:sp>
          <p:nvSpPr>
            <p:cNvPr id="3385" name="Rectangle 3384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3386" name="Rectangle 3385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3387" name="Octagon 3386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88" name="Octagon 3387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89" name="Octagon 3388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90" name="Octagon 3389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91" name="Octagon 3390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92" name="Frame 3391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3393" name="Octagon 3392"/>
          <p:cNvSpPr/>
          <p:nvPr/>
        </p:nvSpPr>
        <p:spPr>
          <a:xfrm>
            <a:off x="6840837" y="1903685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394" name="Octagon 3393"/>
          <p:cNvSpPr/>
          <p:nvPr/>
        </p:nvSpPr>
        <p:spPr>
          <a:xfrm>
            <a:off x="5311389" y="2304082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395" name="Octagon 3394"/>
          <p:cNvSpPr/>
          <p:nvPr/>
        </p:nvSpPr>
        <p:spPr>
          <a:xfrm>
            <a:off x="5318459" y="2230191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396" name="Octagon 3395"/>
          <p:cNvSpPr/>
          <p:nvPr/>
        </p:nvSpPr>
        <p:spPr>
          <a:xfrm>
            <a:off x="6057368" y="2230191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397" name="Octagon 3396"/>
          <p:cNvSpPr/>
          <p:nvPr/>
        </p:nvSpPr>
        <p:spPr>
          <a:xfrm>
            <a:off x="6796277" y="2230191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3398" name="Group 3397"/>
          <p:cNvGrpSpPr/>
          <p:nvPr/>
        </p:nvGrpSpPr>
        <p:grpSpPr>
          <a:xfrm>
            <a:off x="8428468" y="18090130"/>
            <a:ext cx="3698875" cy="5957455"/>
            <a:chOff x="1025470" y="323272"/>
            <a:chExt cx="3698875" cy="5957455"/>
          </a:xfrm>
        </p:grpSpPr>
        <p:sp>
          <p:nvSpPr>
            <p:cNvPr id="3399" name="Rectangle 3398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3400" name="Rectangle 3399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3401" name="Octagon 3400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02" name="Octagon 3401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03" name="Octagon 3402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04" name="Octagon 3403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05" name="Octagon 3404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06" name="Frame 3405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3407" name="Octagon 3406"/>
          <p:cNvSpPr/>
          <p:nvPr/>
        </p:nvSpPr>
        <p:spPr>
          <a:xfrm>
            <a:off x="10948956" y="1905071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08" name="Octagon 3407"/>
          <p:cNvSpPr/>
          <p:nvPr/>
        </p:nvSpPr>
        <p:spPr>
          <a:xfrm>
            <a:off x="8682908" y="23054676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09" name="Octagon 3408"/>
          <p:cNvSpPr/>
          <p:nvPr/>
        </p:nvSpPr>
        <p:spPr>
          <a:xfrm>
            <a:off x="9426578" y="22315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10" name="Octagon 3409"/>
          <p:cNvSpPr/>
          <p:nvPr/>
        </p:nvSpPr>
        <p:spPr>
          <a:xfrm>
            <a:off x="10165487" y="22315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11" name="Octagon 3410"/>
          <p:cNvSpPr/>
          <p:nvPr/>
        </p:nvSpPr>
        <p:spPr>
          <a:xfrm>
            <a:off x="10904396" y="22315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3412" name="Group 3411"/>
          <p:cNvGrpSpPr/>
          <p:nvPr/>
        </p:nvGrpSpPr>
        <p:grpSpPr>
          <a:xfrm>
            <a:off x="12536587" y="18106295"/>
            <a:ext cx="3698875" cy="5957455"/>
            <a:chOff x="1025470" y="323272"/>
            <a:chExt cx="3698875" cy="5957455"/>
          </a:xfrm>
        </p:grpSpPr>
        <p:sp>
          <p:nvSpPr>
            <p:cNvPr id="3413" name="Rectangle 3412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3414" name="Rectangle 3413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3415" name="Octagon 3414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16" name="Octagon 3415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17" name="Octagon 3416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18" name="Octagon 3417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19" name="Octagon 3418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20" name="Frame 3419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3421" name="Octagon 3420"/>
          <p:cNvSpPr/>
          <p:nvPr/>
        </p:nvSpPr>
        <p:spPr>
          <a:xfrm>
            <a:off x="15115075" y="1869742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22" name="Octagon 3421"/>
          <p:cNvSpPr/>
          <p:nvPr/>
        </p:nvSpPr>
        <p:spPr>
          <a:xfrm>
            <a:off x="12756759" y="1940631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23" name="Octagon 3422"/>
          <p:cNvSpPr/>
          <p:nvPr/>
        </p:nvSpPr>
        <p:spPr>
          <a:xfrm>
            <a:off x="13559105" y="2198044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24" name="Octagon 3423"/>
          <p:cNvSpPr/>
          <p:nvPr/>
        </p:nvSpPr>
        <p:spPr>
          <a:xfrm>
            <a:off x="14298014" y="2198044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25" name="Octagon 3424"/>
          <p:cNvSpPr/>
          <p:nvPr/>
        </p:nvSpPr>
        <p:spPr>
          <a:xfrm>
            <a:off x="15036923" y="2198044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3426" name="Group 3425"/>
          <p:cNvGrpSpPr/>
          <p:nvPr/>
        </p:nvGrpSpPr>
        <p:grpSpPr>
          <a:xfrm>
            <a:off x="16644706" y="18106295"/>
            <a:ext cx="3698875" cy="5957455"/>
            <a:chOff x="1025470" y="323272"/>
            <a:chExt cx="3698875" cy="5957455"/>
          </a:xfrm>
        </p:grpSpPr>
        <p:sp>
          <p:nvSpPr>
            <p:cNvPr id="3427" name="Rectangle 3426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3428" name="Rectangle 3427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3429" name="Octagon 3428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30" name="Octagon 3429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31" name="Octagon 3430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32" name="Octagon 3431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33" name="Octagon 3432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34" name="Frame 3433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3435" name="Octagon 3434"/>
          <p:cNvSpPr/>
          <p:nvPr/>
        </p:nvSpPr>
        <p:spPr>
          <a:xfrm>
            <a:off x="17011957" y="1866740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36" name="Octagon 3435"/>
          <p:cNvSpPr/>
          <p:nvPr/>
        </p:nvSpPr>
        <p:spPr>
          <a:xfrm>
            <a:off x="16864878" y="1940631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37" name="Octagon 3436"/>
          <p:cNvSpPr/>
          <p:nvPr/>
        </p:nvSpPr>
        <p:spPr>
          <a:xfrm>
            <a:off x="16864878" y="2198044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38" name="Octagon 3437"/>
          <p:cNvSpPr/>
          <p:nvPr/>
        </p:nvSpPr>
        <p:spPr>
          <a:xfrm>
            <a:off x="17603787" y="2198044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39" name="Octagon 3438"/>
          <p:cNvSpPr/>
          <p:nvPr/>
        </p:nvSpPr>
        <p:spPr>
          <a:xfrm>
            <a:off x="18342696" y="2198044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3440" name="Group 3439"/>
          <p:cNvGrpSpPr/>
          <p:nvPr/>
        </p:nvGrpSpPr>
        <p:grpSpPr>
          <a:xfrm>
            <a:off x="20772290" y="18106295"/>
            <a:ext cx="3698875" cy="5957455"/>
            <a:chOff x="1025470" y="323272"/>
            <a:chExt cx="3698875" cy="5957455"/>
          </a:xfrm>
        </p:grpSpPr>
        <p:sp>
          <p:nvSpPr>
            <p:cNvPr id="3441" name="Rectangle 3440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3442" name="Rectangle 3441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3443" name="Octagon 3442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44" name="Octagon 3443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45" name="Octagon 3444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46" name="Octagon 3445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47" name="Octagon 3446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48" name="Frame 3447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3449" name="Octagon 3448"/>
          <p:cNvSpPr/>
          <p:nvPr/>
        </p:nvSpPr>
        <p:spPr>
          <a:xfrm>
            <a:off x="23521481" y="1869742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50" name="Octagon 3449"/>
          <p:cNvSpPr/>
          <p:nvPr/>
        </p:nvSpPr>
        <p:spPr>
          <a:xfrm>
            <a:off x="23374402" y="1943633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51" name="Octagon 3450"/>
          <p:cNvSpPr/>
          <p:nvPr/>
        </p:nvSpPr>
        <p:spPr>
          <a:xfrm>
            <a:off x="22018567" y="2198044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52" name="Octagon 3451"/>
          <p:cNvSpPr/>
          <p:nvPr/>
        </p:nvSpPr>
        <p:spPr>
          <a:xfrm>
            <a:off x="22757476" y="2198044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53" name="Octagon 3452"/>
          <p:cNvSpPr/>
          <p:nvPr/>
        </p:nvSpPr>
        <p:spPr>
          <a:xfrm>
            <a:off x="23496385" y="2198044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3454" name="Group 3453"/>
          <p:cNvGrpSpPr/>
          <p:nvPr/>
        </p:nvGrpSpPr>
        <p:grpSpPr>
          <a:xfrm>
            <a:off x="12181799" y="24518474"/>
            <a:ext cx="274320" cy="1092926"/>
            <a:chOff x="13396070" y="13514614"/>
            <a:chExt cx="274320" cy="1092926"/>
          </a:xfrm>
        </p:grpSpPr>
        <p:sp>
          <p:nvSpPr>
            <p:cNvPr id="3455" name="Oval 3454"/>
            <p:cNvSpPr/>
            <p:nvPr/>
          </p:nvSpPr>
          <p:spPr>
            <a:xfrm>
              <a:off x="13396070" y="1390650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3456" name="Oval 3455"/>
            <p:cNvSpPr/>
            <p:nvPr/>
          </p:nvSpPr>
          <p:spPr>
            <a:xfrm>
              <a:off x="13396070" y="1433322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3457" name="Oval 3456"/>
            <p:cNvSpPr/>
            <p:nvPr/>
          </p:nvSpPr>
          <p:spPr>
            <a:xfrm>
              <a:off x="13396070" y="13514614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3458" name="Group 3457"/>
          <p:cNvGrpSpPr/>
          <p:nvPr/>
        </p:nvGrpSpPr>
        <p:grpSpPr>
          <a:xfrm>
            <a:off x="212230" y="26031095"/>
            <a:ext cx="3698875" cy="5957455"/>
            <a:chOff x="1025470" y="323272"/>
            <a:chExt cx="3698875" cy="5957455"/>
          </a:xfrm>
        </p:grpSpPr>
        <p:sp>
          <p:nvSpPr>
            <p:cNvPr id="3459" name="Rectangle 3458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3460" name="Rectangle 3459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3461" name="Octagon 3460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62" name="Octagon 3461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63" name="Octagon 3462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64" name="Octagon 3463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65" name="Octagon 3464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66" name="Frame 3465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3467" name="Octagon 3466"/>
          <p:cNvSpPr/>
          <p:nvPr/>
        </p:nvSpPr>
        <p:spPr>
          <a:xfrm>
            <a:off x="2961421" y="2662222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68" name="Octagon 3467"/>
          <p:cNvSpPr/>
          <p:nvPr/>
        </p:nvSpPr>
        <p:spPr>
          <a:xfrm>
            <a:off x="2814342" y="2736113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69" name="Octagon 3468"/>
          <p:cNvSpPr/>
          <p:nvPr/>
        </p:nvSpPr>
        <p:spPr>
          <a:xfrm>
            <a:off x="2182210" y="2683522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70" name="Octagon 3469"/>
          <p:cNvSpPr/>
          <p:nvPr/>
        </p:nvSpPr>
        <p:spPr>
          <a:xfrm>
            <a:off x="1954780" y="29137690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71" name="Octagon 3470"/>
          <p:cNvSpPr/>
          <p:nvPr/>
        </p:nvSpPr>
        <p:spPr>
          <a:xfrm>
            <a:off x="2936325" y="2990524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3472" name="Group 3471"/>
          <p:cNvGrpSpPr/>
          <p:nvPr/>
        </p:nvGrpSpPr>
        <p:grpSpPr>
          <a:xfrm>
            <a:off x="4320349" y="26031095"/>
            <a:ext cx="3698875" cy="5957455"/>
            <a:chOff x="1025470" y="323272"/>
            <a:chExt cx="3698875" cy="5957455"/>
          </a:xfrm>
        </p:grpSpPr>
        <p:sp>
          <p:nvSpPr>
            <p:cNvPr id="3473" name="Rectangle 3472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3474" name="Rectangle 3473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3475" name="Octagon 3474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76" name="Octagon 3475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77" name="Octagon 3476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78" name="Octagon 3477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79" name="Octagon 3478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80" name="Frame 3479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3481" name="Octagon 3480"/>
          <p:cNvSpPr/>
          <p:nvPr/>
        </p:nvSpPr>
        <p:spPr>
          <a:xfrm>
            <a:off x="6775352" y="27732556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82" name="Octagon 3481"/>
          <p:cNvSpPr/>
          <p:nvPr/>
        </p:nvSpPr>
        <p:spPr>
          <a:xfrm>
            <a:off x="6628273" y="2847146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83" name="Octagon 3482"/>
          <p:cNvSpPr/>
          <p:nvPr/>
        </p:nvSpPr>
        <p:spPr>
          <a:xfrm>
            <a:off x="5996141" y="2794555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84" name="Octagon 3483"/>
          <p:cNvSpPr/>
          <p:nvPr/>
        </p:nvSpPr>
        <p:spPr>
          <a:xfrm>
            <a:off x="5768711" y="3024802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85" name="Octagon 3484"/>
          <p:cNvSpPr/>
          <p:nvPr/>
        </p:nvSpPr>
        <p:spPr>
          <a:xfrm>
            <a:off x="6750256" y="31015579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3486" name="Group 3485"/>
          <p:cNvGrpSpPr/>
          <p:nvPr/>
        </p:nvGrpSpPr>
        <p:grpSpPr>
          <a:xfrm>
            <a:off x="8428468" y="26031095"/>
            <a:ext cx="3698875" cy="5957455"/>
            <a:chOff x="1025470" y="323272"/>
            <a:chExt cx="3698875" cy="5957455"/>
          </a:xfrm>
        </p:grpSpPr>
        <p:sp>
          <p:nvSpPr>
            <p:cNvPr id="3487" name="Rectangle 3486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3488" name="Rectangle 3487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3489" name="Octagon 3488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90" name="Octagon 3489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91" name="Octagon 3490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92" name="Octagon 3491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93" name="Octagon 3492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94" name="Frame 3493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3495" name="Octagon 3494"/>
          <p:cNvSpPr/>
          <p:nvPr/>
        </p:nvSpPr>
        <p:spPr>
          <a:xfrm>
            <a:off x="10883471" y="27732556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96" name="Octagon 3495"/>
          <p:cNvSpPr/>
          <p:nvPr/>
        </p:nvSpPr>
        <p:spPr>
          <a:xfrm>
            <a:off x="10736392" y="2847146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97" name="Octagon 3496"/>
          <p:cNvSpPr/>
          <p:nvPr/>
        </p:nvSpPr>
        <p:spPr>
          <a:xfrm>
            <a:off x="10104260" y="2794555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98" name="Octagon 3497"/>
          <p:cNvSpPr/>
          <p:nvPr/>
        </p:nvSpPr>
        <p:spPr>
          <a:xfrm>
            <a:off x="9876830" y="3024802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99" name="Octagon 3498"/>
          <p:cNvSpPr/>
          <p:nvPr/>
        </p:nvSpPr>
        <p:spPr>
          <a:xfrm>
            <a:off x="8654329" y="3102644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3500" name="Group 3499"/>
          <p:cNvGrpSpPr/>
          <p:nvPr/>
        </p:nvGrpSpPr>
        <p:grpSpPr>
          <a:xfrm>
            <a:off x="12536587" y="26031095"/>
            <a:ext cx="3698875" cy="5957455"/>
            <a:chOff x="1025470" y="323272"/>
            <a:chExt cx="3698875" cy="5957455"/>
          </a:xfrm>
        </p:grpSpPr>
        <p:sp>
          <p:nvSpPr>
            <p:cNvPr id="3501" name="Rectangle 3500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3502" name="Rectangle 3501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3503" name="Octagon 3502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04" name="Octagon 3503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05" name="Octagon 3504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06" name="Octagon 3505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07" name="Octagon 3506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08" name="Frame 3507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3509" name="Octagon 3508"/>
          <p:cNvSpPr/>
          <p:nvPr/>
        </p:nvSpPr>
        <p:spPr>
          <a:xfrm>
            <a:off x="14993372" y="2662222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10" name="Octagon 3509"/>
          <p:cNvSpPr/>
          <p:nvPr/>
        </p:nvSpPr>
        <p:spPr>
          <a:xfrm>
            <a:off x="14846293" y="2736113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11" name="Octagon 3510"/>
          <p:cNvSpPr/>
          <p:nvPr/>
        </p:nvSpPr>
        <p:spPr>
          <a:xfrm>
            <a:off x="14214161" y="2683522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12" name="Octagon 3511"/>
          <p:cNvSpPr/>
          <p:nvPr/>
        </p:nvSpPr>
        <p:spPr>
          <a:xfrm>
            <a:off x="13986731" y="29137690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13" name="Octagon 3512"/>
          <p:cNvSpPr/>
          <p:nvPr/>
        </p:nvSpPr>
        <p:spPr>
          <a:xfrm>
            <a:off x="12756759" y="2839878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3514" name="Group 3513"/>
          <p:cNvGrpSpPr/>
          <p:nvPr/>
        </p:nvGrpSpPr>
        <p:grpSpPr>
          <a:xfrm>
            <a:off x="16644706" y="26031095"/>
            <a:ext cx="3698875" cy="5957455"/>
            <a:chOff x="1025470" y="323272"/>
            <a:chExt cx="3698875" cy="5957455"/>
          </a:xfrm>
        </p:grpSpPr>
        <p:sp>
          <p:nvSpPr>
            <p:cNvPr id="3515" name="Rectangle 3514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3516" name="Rectangle 3515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3517" name="Octagon 3516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18" name="Octagon 3517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19" name="Octagon 3518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20" name="Octagon 3519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21" name="Octagon 3520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22" name="Frame 3521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3523" name="Octagon 3522"/>
          <p:cNvSpPr/>
          <p:nvPr/>
        </p:nvSpPr>
        <p:spPr>
          <a:xfrm>
            <a:off x="18374127" y="2662222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24" name="Octagon 3523"/>
          <p:cNvSpPr/>
          <p:nvPr/>
        </p:nvSpPr>
        <p:spPr>
          <a:xfrm>
            <a:off x="18203958" y="2736113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25" name="Octagon 3524"/>
          <p:cNvSpPr/>
          <p:nvPr/>
        </p:nvSpPr>
        <p:spPr>
          <a:xfrm>
            <a:off x="17571826" y="2683522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26" name="Octagon 3525"/>
          <p:cNvSpPr/>
          <p:nvPr/>
        </p:nvSpPr>
        <p:spPr>
          <a:xfrm>
            <a:off x="17367486" y="29137690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27" name="Octagon 3526"/>
          <p:cNvSpPr/>
          <p:nvPr/>
        </p:nvSpPr>
        <p:spPr>
          <a:xfrm>
            <a:off x="16864878" y="2839878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3528" name="Group 3527"/>
          <p:cNvGrpSpPr/>
          <p:nvPr/>
        </p:nvGrpSpPr>
        <p:grpSpPr>
          <a:xfrm>
            <a:off x="20752826" y="26031095"/>
            <a:ext cx="3698875" cy="5957455"/>
            <a:chOff x="1025470" y="323272"/>
            <a:chExt cx="3698875" cy="5957455"/>
          </a:xfrm>
        </p:grpSpPr>
        <p:sp>
          <p:nvSpPr>
            <p:cNvPr id="3529" name="Rectangle 3528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3530" name="Rectangle 3529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3531" name="Octagon 3530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32" name="Octagon 3531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33" name="Octagon 3532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34" name="Octagon 3533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35" name="Octagon 3534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36" name="Frame 3535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3537" name="Octagon 3536"/>
          <p:cNvSpPr/>
          <p:nvPr/>
        </p:nvSpPr>
        <p:spPr>
          <a:xfrm>
            <a:off x="23496385" y="2662222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38" name="Octagon 3537"/>
          <p:cNvSpPr/>
          <p:nvPr/>
        </p:nvSpPr>
        <p:spPr>
          <a:xfrm>
            <a:off x="23326216" y="2736113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39" name="Octagon 3538"/>
          <p:cNvSpPr/>
          <p:nvPr/>
        </p:nvSpPr>
        <p:spPr>
          <a:xfrm>
            <a:off x="22714404" y="2683522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40" name="Octagon 3539"/>
          <p:cNvSpPr/>
          <p:nvPr/>
        </p:nvSpPr>
        <p:spPr>
          <a:xfrm>
            <a:off x="22489744" y="29137690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41" name="Octagon 3540"/>
          <p:cNvSpPr/>
          <p:nvPr/>
        </p:nvSpPr>
        <p:spPr>
          <a:xfrm>
            <a:off x="21987136" y="2839878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42" name="TextBox 3541"/>
          <p:cNvSpPr txBox="1"/>
          <p:nvPr/>
        </p:nvSpPr>
        <p:spPr>
          <a:xfrm>
            <a:off x="152209" y="24710771"/>
            <a:ext cx="158619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=5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543" name="TextBox 3542"/>
          <p:cNvSpPr txBox="1"/>
          <p:nvPr/>
        </p:nvSpPr>
        <p:spPr>
          <a:xfrm>
            <a:off x="152209" y="16819042"/>
            <a:ext cx="158619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=2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544" name="TextBox 3543"/>
          <p:cNvSpPr txBox="1"/>
          <p:nvPr/>
        </p:nvSpPr>
        <p:spPr>
          <a:xfrm>
            <a:off x="152209" y="9224025"/>
            <a:ext cx="158619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=1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3545" name="Straight Arrow Connector 3544"/>
          <p:cNvCxnSpPr/>
          <p:nvPr/>
        </p:nvCxnSpPr>
        <p:spPr>
          <a:xfrm flipH="1">
            <a:off x="1451437" y="15649421"/>
            <a:ext cx="503343" cy="396099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46" name="Group 3545"/>
          <p:cNvGrpSpPr/>
          <p:nvPr/>
        </p:nvGrpSpPr>
        <p:grpSpPr>
          <a:xfrm>
            <a:off x="4552118" y="16026573"/>
            <a:ext cx="1498180" cy="340973"/>
            <a:chOff x="7126101" y="5664970"/>
            <a:chExt cx="1498180" cy="340973"/>
          </a:xfrm>
        </p:grpSpPr>
        <p:grpSp>
          <p:nvGrpSpPr>
            <p:cNvPr id="3547" name="Group 3546"/>
            <p:cNvGrpSpPr/>
            <p:nvPr/>
          </p:nvGrpSpPr>
          <p:grpSpPr>
            <a:xfrm>
              <a:off x="8249736" y="5668523"/>
              <a:ext cx="374545" cy="337125"/>
              <a:chOff x="6330339" y="5786642"/>
              <a:chExt cx="631500" cy="337125"/>
            </a:xfrm>
          </p:grpSpPr>
          <p:cxnSp>
            <p:nvCxnSpPr>
              <p:cNvPr id="3560" name="Straight Arrow Connector 3559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1" name="Straight Arrow Connector 3560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2" name="Straight Arrow Connector 3561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48" name="Group 3547"/>
            <p:cNvGrpSpPr/>
            <p:nvPr/>
          </p:nvGrpSpPr>
          <p:grpSpPr>
            <a:xfrm>
              <a:off x="7875191" y="5664970"/>
              <a:ext cx="374545" cy="337125"/>
              <a:chOff x="6330339" y="5786642"/>
              <a:chExt cx="631500" cy="337125"/>
            </a:xfrm>
          </p:grpSpPr>
          <p:cxnSp>
            <p:nvCxnSpPr>
              <p:cNvPr id="3557" name="Straight Arrow Connector 3556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8" name="Straight Arrow Connector 3557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9" name="Straight Arrow Connector 3558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49" name="Group 3548"/>
            <p:cNvGrpSpPr/>
            <p:nvPr/>
          </p:nvGrpSpPr>
          <p:grpSpPr>
            <a:xfrm>
              <a:off x="7500646" y="5668818"/>
              <a:ext cx="374545" cy="337125"/>
              <a:chOff x="6330339" y="5786642"/>
              <a:chExt cx="631500" cy="337125"/>
            </a:xfrm>
          </p:grpSpPr>
          <p:cxnSp>
            <p:nvCxnSpPr>
              <p:cNvPr id="3554" name="Straight Arrow Connector 3553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5" name="Straight Arrow Connector 3554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6" name="Straight Arrow Connector 3555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50" name="Group 3549"/>
            <p:cNvGrpSpPr/>
            <p:nvPr/>
          </p:nvGrpSpPr>
          <p:grpSpPr>
            <a:xfrm>
              <a:off x="7126101" y="5665593"/>
              <a:ext cx="374545" cy="337125"/>
              <a:chOff x="6330339" y="5786642"/>
              <a:chExt cx="631500" cy="337125"/>
            </a:xfrm>
          </p:grpSpPr>
          <p:cxnSp>
            <p:nvCxnSpPr>
              <p:cNvPr id="3551" name="Straight Arrow Connector 3550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2" name="Straight Arrow Connector 3551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3" name="Straight Arrow Connector 3552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63" name="Group 3562"/>
          <p:cNvGrpSpPr/>
          <p:nvPr/>
        </p:nvGrpSpPr>
        <p:grpSpPr>
          <a:xfrm>
            <a:off x="8734661" y="13715969"/>
            <a:ext cx="361516" cy="1897145"/>
            <a:chOff x="11308644" y="3365911"/>
            <a:chExt cx="361516" cy="1897145"/>
          </a:xfrm>
        </p:grpSpPr>
        <p:grpSp>
          <p:nvGrpSpPr>
            <p:cNvPr id="3564" name="Group 3563"/>
            <p:cNvGrpSpPr/>
            <p:nvPr/>
          </p:nvGrpSpPr>
          <p:grpSpPr>
            <a:xfrm rot="5400000">
              <a:off x="11246904" y="4866499"/>
              <a:ext cx="458297" cy="334817"/>
              <a:chOff x="6330339" y="5786642"/>
              <a:chExt cx="631500" cy="334817"/>
            </a:xfrm>
          </p:grpSpPr>
          <p:cxnSp>
            <p:nvCxnSpPr>
              <p:cNvPr id="3577" name="Straight Arrow Connector 3576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8" name="Straight Arrow Connector 3577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9" name="Straight Arrow Connector 3578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65" name="Group 3564"/>
            <p:cNvGrpSpPr/>
            <p:nvPr/>
          </p:nvGrpSpPr>
          <p:grpSpPr>
            <a:xfrm rot="5400000">
              <a:off x="11258660" y="4391114"/>
              <a:ext cx="458297" cy="334817"/>
              <a:chOff x="6330339" y="5786642"/>
              <a:chExt cx="631500" cy="334817"/>
            </a:xfrm>
          </p:grpSpPr>
          <p:cxnSp>
            <p:nvCxnSpPr>
              <p:cNvPr id="3574" name="Straight Arrow Connector 3573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5" name="Straight Arrow Connector 3574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6" name="Straight Arrow Connector 3575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66" name="Group 3565"/>
            <p:cNvGrpSpPr/>
            <p:nvPr/>
          </p:nvGrpSpPr>
          <p:grpSpPr>
            <a:xfrm rot="5400000">
              <a:off x="11270206" y="3909532"/>
              <a:ext cx="458297" cy="334817"/>
              <a:chOff x="6330339" y="5786642"/>
              <a:chExt cx="631500" cy="334817"/>
            </a:xfrm>
          </p:grpSpPr>
          <p:cxnSp>
            <p:nvCxnSpPr>
              <p:cNvPr id="3571" name="Straight Arrow Connector 3570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2" name="Straight Arrow Connector 3571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3" name="Straight Arrow Connector 3572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67" name="Group 3566"/>
            <p:cNvGrpSpPr/>
            <p:nvPr/>
          </p:nvGrpSpPr>
          <p:grpSpPr>
            <a:xfrm rot="5400000">
              <a:off x="11273603" y="3427651"/>
              <a:ext cx="458297" cy="334817"/>
              <a:chOff x="6330339" y="5786642"/>
              <a:chExt cx="631500" cy="334817"/>
            </a:xfrm>
          </p:grpSpPr>
          <p:cxnSp>
            <p:nvCxnSpPr>
              <p:cNvPr id="3568" name="Straight Arrow Connector 3567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9" name="Straight Arrow Connector 3568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0" name="Straight Arrow Connector 3569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80" name="Group 3579"/>
          <p:cNvGrpSpPr/>
          <p:nvPr/>
        </p:nvGrpSpPr>
        <p:grpSpPr>
          <a:xfrm>
            <a:off x="8772906" y="11782159"/>
            <a:ext cx="361516" cy="1897145"/>
            <a:chOff x="11308644" y="3365911"/>
            <a:chExt cx="361516" cy="1897145"/>
          </a:xfrm>
        </p:grpSpPr>
        <p:grpSp>
          <p:nvGrpSpPr>
            <p:cNvPr id="3581" name="Group 3580"/>
            <p:cNvGrpSpPr/>
            <p:nvPr/>
          </p:nvGrpSpPr>
          <p:grpSpPr>
            <a:xfrm rot="5400000">
              <a:off x="11246904" y="4866499"/>
              <a:ext cx="458297" cy="334817"/>
              <a:chOff x="6330339" y="5786642"/>
              <a:chExt cx="631500" cy="334817"/>
            </a:xfrm>
          </p:grpSpPr>
          <p:cxnSp>
            <p:nvCxnSpPr>
              <p:cNvPr id="3594" name="Straight Arrow Connector 3593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5" name="Straight Arrow Connector 3594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6" name="Straight Arrow Connector 3595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2" name="Group 3581"/>
            <p:cNvGrpSpPr/>
            <p:nvPr/>
          </p:nvGrpSpPr>
          <p:grpSpPr>
            <a:xfrm rot="5400000">
              <a:off x="11258660" y="4391114"/>
              <a:ext cx="458297" cy="334817"/>
              <a:chOff x="6330339" y="5786642"/>
              <a:chExt cx="631500" cy="334817"/>
            </a:xfrm>
          </p:grpSpPr>
          <p:cxnSp>
            <p:nvCxnSpPr>
              <p:cNvPr id="3591" name="Straight Arrow Connector 3590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2" name="Straight Arrow Connector 3591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3" name="Straight Arrow Connector 3592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3" name="Group 3582"/>
            <p:cNvGrpSpPr/>
            <p:nvPr/>
          </p:nvGrpSpPr>
          <p:grpSpPr>
            <a:xfrm rot="5400000">
              <a:off x="11270206" y="3909532"/>
              <a:ext cx="458297" cy="334817"/>
              <a:chOff x="6330339" y="5786642"/>
              <a:chExt cx="631500" cy="334817"/>
            </a:xfrm>
          </p:grpSpPr>
          <p:cxnSp>
            <p:nvCxnSpPr>
              <p:cNvPr id="3588" name="Straight Arrow Connector 3587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9" name="Straight Arrow Connector 3588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0" name="Straight Arrow Connector 3589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4" name="Group 3583"/>
            <p:cNvGrpSpPr/>
            <p:nvPr/>
          </p:nvGrpSpPr>
          <p:grpSpPr>
            <a:xfrm rot="5400000">
              <a:off x="11273603" y="3427651"/>
              <a:ext cx="458297" cy="334817"/>
              <a:chOff x="6330339" y="5786642"/>
              <a:chExt cx="631500" cy="334817"/>
            </a:xfrm>
          </p:grpSpPr>
          <p:cxnSp>
            <p:nvCxnSpPr>
              <p:cNvPr id="3585" name="Straight Arrow Connector 3584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6" name="Straight Arrow Connector 3585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7" name="Straight Arrow Connector 3586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97" name="Group 3596"/>
          <p:cNvGrpSpPr/>
          <p:nvPr/>
        </p:nvGrpSpPr>
        <p:grpSpPr>
          <a:xfrm rot="5400000">
            <a:off x="8722711" y="11374057"/>
            <a:ext cx="458297" cy="334817"/>
            <a:chOff x="6330339" y="5786642"/>
            <a:chExt cx="631500" cy="334817"/>
          </a:xfrm>
        </p:grpSpPr>
        <p:cxnSp>
          <p:nvCxnSpPr>
            <p:cNvPr id="3598" name="Straight Arrow Connector 359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9" name="Straight Arrow Connector 359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0" name="Straight Arrow Connector 3599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01" name="Straight Arrow Connector 3600"/>
          <p:cNvCxnSpPr/>
          <p:nvPr/>
        </p:nvCxnSpPr>
        <p:spPr>
          <a:xfrm flipH="1">
            <a:off x="12794249" y="14978639"/>
            <a:ext cx="76485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2" name="Straight Arrow Connector 3601"/>
          <p:cNvCxnSpPr/>
          <p:nvPr/>
        </p:nvCxnSpPr>
        <p:spPr>
          <a:xfrm>
            <a:off x="19126165" y="14910512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3" name="Straight Arrow Connector 3602"/>
          <p:cNvCxnSpPr/>
          <p:nvPr/>
        </p:nvCxnSpPr>
        <p:spPr>
          <a:xfrm>
            <a:off x="19113036" y="22318076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4" name="Straight Arrow Connector 3603"/>
          <p:cNvCxnSpPr/>
          <p:nvPr/>
        </p:nvCxnSpPr>
        <p:spPr>
          <a:xfrm>
            <a:off x="19126165" y="27077112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5" name="Straight Arrow Connector 3604"/>
          <p:cNvCxnSpPr/>
          <p:nvPr/>
        </p:nvCxnSpPr>
        <p:spPr>
          <a:xfrm flipH="1">
            <a:off x="12946649" y="19050713"/>
            <a:ext cx="216842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6" name="Straight Arrow Connector 3605"/>
          <p:cNvCxnSpPr/>
          <p:nvPr/>
        </p:nvCxnSpPr>
        <p:spPr>
          <a:xfrm flipH="1">
            <a:off x="2648402" y="30585885"/>
            <a:ext cx="503344" cy="1168603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07" name="Group 3606"/>
          <p:cNvGrpSpPr/>
          <p:nvPr/>
        </p:nvGrpSpPr>
        <p:grpSpPr>
          <a:xfrm>
            <a:off x="4922374" y="23413829"/>
            <a:ext cx="374545" cy="337125"/>
            <a:chOff x="6330339" y="5786642"/>
            <a:chExt cx="631500" cy="337125"/>
          </a:xfrm>
        </p:grpSpPr>
        <p:cxnSp>
          <p:nvCxnSpPr>
            <p:cNvPr id="3608" name="Straight Arrow Connector 360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9" name="Straight Arrow Connector 360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0" name="Straight Arrow Connector 3609"/>
            <p:cNvCxnSpPr/>
            <p:nvPr/>
          </p:nvCxnSpPr>
          <p:spPr>
            <a:xfrm>
              <a:off x="6409997" y="6123767"/>
              <a:ext cx="551842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1" name="Group 3610"/>
          <p:cNvGrpSpPr/>
          <p:nvPr/>
        </p:nvGrpSpPr>
        <p:grpSpPr>
          <a:xfrm>
            <a:off x="4547829" y="23410276"/>
            <a:ext cx="374545" cy="337125"/>
            <a:chOff x="6330339" y="5786642"/>
            <a:chExt cx="631500" cy="337125"/>
          </a:xfrm>
        </p:grpSpPr>
        <p:cxnSp>
          <p:nvCxnSpPr>
            <p:cNvPr id="3612" name="Straight Arrow Connector 361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3" name="Straight Arrow Connector 361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4" name="Straight Arrow Connector 3613"/>
            <p:cNvCxnSpPr/>
            <p:nvPr/>
          </p:nvCxnSpPr>
          <p:spPr>
            <a:xfrm>
              <a:off x="6409997" y="6123767"/>
              <a:ext cx="551842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5" name="Group 3614"/>
          <p:cNvGrpSpPr/>
          <p:nvPr/>
        </p:nvGrpSpPr>
        <p:grpSpPr>
          <a:xfrm>
            <a:off x="4583488" y="31322811"/>
            <a:ext cx="2135687" cy="389405"/>
            <a:chOff x="7435565" y="19910283"/>
            <a:chExt cx="1873468" cy="354203"/>
          </a:xfrm>
        </p:grpSpPr>
        <p:grpSp>
          <p:nvGrpSpPr>
            <p:cNvPr id="3616" name="Group 3615"/>
            <p:cNvGrpSpPr/>
            <p:nvPr/>
          </p:nvGrpSpPr>
          <p:grpSpPr>
            <a:xfrm>
              <a:off x="7810853" y="19923513"/>
              <a:ext cx="1498180" cy="340973"/>
              <a:chOff x="7126101" y="5664970"/>
              <a:chExt cx="1498180" cy="340973"/>
            </a:xfrm>
          </p:grpSpPr>
          <p:grpSp>
            <p:nvGrpSpPr>
              <p:cNvPr id="3621" name="Group 3620"/>
              <p:cNvGrpSpPr/>
              <p:nvPr/>
            </p:nvGrpSpPr>
            <p:grpSpPr>
              <a:xfrm>
                <a:off x="8249736" y="5668523"/>
                <a:ext cx="374545" cy="337125"/>
                <a:chOff x="6330339" y="5786642"/>
                <a:chExt cx="631500" cy="337125"/>
              </a:xfrm>
            </p:grpSpPr>
            <p:cxnSp>
              <p:nvCxnSpPr>
                <p:cNvPr id="3634" name="Straight Arrow Connector 3633"/>
                <p:cNvCxnSpPr/>
                <p:nvPr/>
              </p:nvCxnSpPr>
              <p:spPr>
                <a:xfrm flipH="1" flipV="1">
                  <a:off x="6646715" y="5786642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A7E88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5" name="Straight Arrow Connector 3634"/>
                <p:cNvCxnSpPr/>
                <p:nvPr/>
              </p:nvCxnSpPr>
              <p:spPr>
                <a:xfrm flipH="1">
                  <a:off x="6330339" y="5798187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C374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6" name="Straight Arrow Connector 3635"/>
                <p:cNvCxnSpPr/>
                <p:nvPr/>
              </p:nvCxnSpPr>
              <p:spPr>
                <a:xfrm>
                  <a:off x="6409997" y="6123767"/>
                  <a:ext cx="551842" cy="0"/>
                </a:xfrm>
                <a:prstGeom prst="straightConnector1">
                  <a:avLst/>
                </a:prstGeom>
                <a:ln w="76200" cmpd="sng"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22" name="Group 3621"/>
              <p:cNvGrpSpPr/>
              <p:nvPr/>
            </p:nvGrpSpPr>
            <p:grpSpPr>
              <a:xfrm>
                <a:off x="7875191" y="5664970"/>
                <a:ext cx="374545" cy="337125"/>
                <a:chOff x="6330339" y="5786642"/>
                <a:chExt cx="631500" cy="337125"/>
              </a:xfrm>
            </p:grpSpPr>
            <p:cxnSp>
              <p:nvCxnSpPr>
                <p:cNvPr id="3631" name="Straight Arrow Connector 3630"/>
                <p:cNvCxnSpPr/>
                <p:nvPr/>
              </p:nvCxnSpPr>
              <p:spPr>
                <a:xfrm flipH="1" flipV="1">
                  <a:off x="6646715" y="5786642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A7E88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2" name="Straight Arrow Connector 3631"/>
                <p:cNvCxnSpPr/>
                <p:nvPr/>
              </p:nvCxnSpPr>
              <p:spPr>
                <a:xfrm flipH="1">
                  <a:off x="6330339" y="5798187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C374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3" name="Straight Arrow Connector 3632"/>
                <p:cNvCxnSpPr/>
                <p:nvPr/>
              </p:nvCxnSpPr>
              <p:spPr>
                <a:xfrm>
                  <a:off x="6409997" y="6123767"/>
                  <a:ext cx="551842" cy="0"/>
                </a:xfrm>
                <a:prstGeom prst="straightConnector1">
                  <a:avLst/>
                </a:prstGeom>
                <a:ln w="76200" cmpd="sng"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23" name="Group 3622"/>
              <p:cNvGrpSpPr/>
              <p:nvPr/>
            </p:nvGrpSpPr>
            <p:grpSpPr>
              <a:xfrm>
                <a:off x="7500646" y="5668818"/>
                <a:ext cx="374545" cy="337125"/>
                <a:chOff x="6330339" y="5786642"/>
                <a:chExt cx="631500" cy="337125"/>
              </a:xfrm>
            </p:grpSpPr>
            <p:cxnSp>
              <p:nvCxnSpPr>
                <p:cNvPr id="3628" name="Straight Arrow Connector 3627"/>
                <p:cNvCxnSpPr/>
                <p:nvPr/>
              </p:nvCxnSpPr>
              <p:spPr>
                <a:xfrm flipH="1" flipV="1">
                  <a:off x="6646715" y="5786642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A7E88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9" name="Straight Arrow Connector 3628"/>
                <p:cNvCxnSpPr/>
                <p:nvPr/>
              </p:nvCxnSpPr>
              <p:spPr>
                <a:xfrm flipH="1">
                  <a:off x="6330339" y="5798187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C374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0" name="Straight Arrow Connector 3629"/>
                <p:cNvCxnSpPr/>
                <p:nvPr/>
              </p:nvCxnSpPr>
              <p:spPr>
                <a:xfrm>
                  <a:off x="6409997" y="6123767"/>
                  <a:ext cx="551842" cy="0"/>
                </a:xfrm>
                <a:prstGeom prst="straightConnector1">
                  <a:avLst/>
                </a:prstGeom>
                <a:ln w="76200" cmpd="sng"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24" name="Group 3623"/>
              <p:cNvGrpSpPr/>
              <p:nvPr/>
            </p:nvGrpSpPr>
            <p:grpSpPr>
              <a:xfrm>
                <a:off x="7126101" y="5665593"/>
                <a:ext cx="374545" cy="337125"/>
                <a:chOff x="6330339" y="5786642"/>
                <a:chExt cx="631500" cy="337125"/>
              </a:xfrm>
            </p:grpSpPr>
            <p:cxnSp>
              <p:nvCxnSpPr>
                <p:cNvPr id="3625" name="Straight Arrow Connector 3624"/>
                <p:cNvCxnSpPr/>
                <p:nvPr/>
              </p:nvCxnSpPr>
              <p:spPr>
                <a:xfrm flipH="1" flipV="1">
                  <a:off x="6646715" y="5786642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A7E88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6" name="Straight Arrow Connector 3625"/>
                <p:cNvCxnSpPr/>
                <p:nvPr/>
              </p:nvCxnSpPr>
              <p:spPr>
                <a:xfrm flipH="1">
                  <a:off x="6330339" y="5798187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C374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7" name="Straight Arrow Connector 3626"/>
                <p:cNvCxnSpPr/>
                <p:nvPr/>
              </p:nvCxnSpPr>
              <p:spPr>
                <a:xfrm>
                  <a:off x="6409997" y="6123767"/>
                  <a:ext cx="551842" cy="0"/>
                </a:xfrm>
                <a:prstGeom prst="straightConnector1">
                  <a:avLst/>
                </a:prstGeom>
                <a:ln w="76200" cmpd="sng"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17" name="Group 3616"/>
            <p:cNvGrpSpPr/>
            <p:nvPr/>
          </p:nvGrpSpPr>
          <p:grpSpPr>
            <a:xfrm>
              <a:off x="7435565" y="19910283"/>
              <a:ext cx="374545" cy="337125"/>
              <a:chOff x="6330339" y="5786642"/>
              <a:chExt cx="631500" cy="337125"/>
            </a:xfrm>
          </p:grpSpPr>
          <p:cxnSp>
            <p:nvCxnSpPr>
              <p:cNvPr id="3618" name="Straight Arrow Connector 3617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9" name="Straight Arrow Connector 3618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0" name="Straight Arrow Connector 3619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37" name="Group 3636"/>
          <p:cNvGrpSpPr/>
          <p:nvPr/>
        </p:nvGrpSpPr>
        <p:grpSpPr>
          <a:xfrm>
            <a:off x="8761360" y="21143676"/>
            <a:ext cx="361516" cy="1897145"/>
            <a:chOff x="11308644" y="3365911"/>
            <a:chExt cx="361516" cy="1897145"/>
          </a:xfrm>
        </p:grpSpPr>
        <p:grpSp>
          <p:nvGrpSpPr>
            <p:cNvPr id="3638" name="Group 3637"/>
            <p:cNvGrpSpPr/>
            <p:nvPr/>
          </p:nvGrpSpPr>
          <p:grpSpPr>
            <a:xfrm rot="5400000">
              <a:off x="11246904" y="4866499"/>
              <a:ext cx="458297" cy="334817"/>
              <a:chOff x="6330339" y="5786642"/>
              <a:chExt cx="631500" cy="334817"/>
            </a:xfrm>
          </p:grpSpPr>
          <p:cxnSp>
            <p:nvCxnSpPr>
              <p:cNvPr id="3651" name="Straight Arrow Connector 3650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2" name="Straight Arrow Connector 3651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3" name="Straight Arrow Connector 3652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39" name="Group 3638"/>
            <p:cNvGrpSpPr/>
            <p:nvPr/>
          </p:nvGrpSpPr>
          <p:grpSpPr>
            <a:xfrm rot="5400000">
              <a:off x="11258660" y="4391114"/>
              <a:ext cx="458297" cy="334817"/>
              <a:chOff x="6330339" y="5786642"/>
              <a:chExt cx="631500" cy="334817"/>
            </a:xfrm>
          </p:grpSpPr>
          <p:cxnSp>
            <p:nvCxnSpPr>
              <p:cNvPr id="3648" name="Straight Arrow Connector 3647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9" name="Straight Arrow Connector 3648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0" name="Straight Arrow Connector 3649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40" name="Group 3639"/>
            <p:cNvGrpSpPr/>
            <p:nvPr/>
          </p:nvGrpSpPr>
          <p:grpSpPr>
            <a:xfrm rot="5400000">
              <a:off x="11270206" y="3909532"/>
              <a:ext cx="458297" cy="334817"/>
              <a:chOff x="6330339" y="5786642"/>
              <a:chExt cx="631500" cy="334817"/>
            </a:xfrm>
          </p:grpSpPr>
          <p:cxnSp>
            <p:nvCxnSpPr>
              <p:cNvPr id="3645" name="Straight Arrow Connector 3644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6" name="Straight Arrow Connector 3645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7" name="Straight Arrow Connector 3646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41" name="Group 3640"/>
            <p:cNvGrpSpPr/>
            <p:nvPr/>
          </p:nvGrpSpPr>
          <p:grpSpPr>
            <a:xfrm rot="5400000">
              <a:off x="11273603" y="3427651"/>
              <a:ext cx="458297" cy="334817"/>
              <a:chOff x="6330339" y="5786642"/>
              <a:chExt cx="631500" cy="334817"/>
            </a:xfrm>
          </p:grpSpPr>
          <p:cxnSp>
            <p:nvCxnSpPr>
              <p:cNvPr id="3642" name="Straight Arrow Connector 3641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3" name="Straight Arrow Connector 3642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4" name="Straight Arrow Connector 3643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54" name="Group 3653"/>
          <p:cNvGrpSpPr/>
          <p:nvPr/>
        </p:nvGrpSpPr>
        <p:grpSpPr>
          <a:xfrm rot="5400000">
            <a:off x="8690240" y="20710454"/>
            <a:ext cx="458297" cy="334817"/>
            <a:chOff x="6330339" y="5786642"/>
            <a:chExt cx="631500" cy="334817"/>
          </a:xfrm>
        </p:grpSpPr>
        <p:cxnSp>
          <p:nvCxnSpPr>
            <p:cNvPr id="3655" name="Straight Arrow Connector 3654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6" name="Straight Arrow Connector 3655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7" name="Straight Arrow Connector 3656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58" name="Group 3657"/>
          <p:cNvGrpSpPr/>
          <p:nvPr/>
        </p:nvGrpSpPr>
        <p:grpSpPr>
          <a:xfrm rot="5400000">
            <a:off x="8701996" y="20235069"/>
            <a:ext cx="458297" cy="334817"/>
            <a:chOff x="6330339" y="5786642"/>
            <a:chExt cx="631500" cy="334817"/>
          </a:xfrm>
        </p:grpSpPr>
        <p:cxnSp>
          <p:nvCxnSpPr>
            <p:cNvPr id="3659" name="Straight Arrow Connector 3658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0" name="Straight Arrow Connector 3659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1" name="Straight Arrow Connector 3660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62" name="Group 3661"/>
          <p:cNvGrpSpPr/>
          <p:nvPr/>
        </p:nvGrpSpPr>
        <p:grpSpPr>
          <a:xfrm rot="5400000">
            <a:off x="8713542" y="19753487"/>
            <a:ext cx="458297" cy="334817"/>
            <a:chOff x="6330339" y="5786642"/>
            <a:chExt cx="631500" cy="334817"/>
          </a:xfrm>
        </p:grpSpPr>
        <p:cxnSp>
          <p:nvCxnSpPr>
            <p:cNvPr id="3663" name="Straight Arrow Connector 3662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4" name="Straight Arrow Connector 3663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5" name="Straight Arrow Connector 3664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66" name="Group 3665"/>
          <p:cNvGrpSpPr/>
          <p:nvPr/>
        </p:nvGrpSpPr>
        <p:grpSpPr>
          <a:xfrm rot="5400000">
            <a:off x="8834245" y="19388914"/>
            <a:ext cx="231831" cy="326667"/>
            <a:chOff x="6330339" y="5786642"/>
            <a:chExt cx="631500" cy="334817"/>
          </a:xfrm>
        </p:grpSpPr>
        <p:cxnSp>
          <p:nvCxnSpPr>
            <p:cNvPr id="3667" name="Straight Arrow Connector 3666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8" name="Straight Arrow Connector 3667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9" name="Straight Arrow Connector 3668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0" name="Group 3669"/>
          <p:cNvGrpSpPr/>
          <p:nvPr/>
        </p:nvGrpSpPr>
        <p:grpSpPr>
          <a:xfrm>
            <a:off x="8767849" y="29078553"/>
            <a:ext cx="361516" cy="1897145"/>
            <a:chOff x="11308644" y="3365911"/>
            <a:chExt cx="361516" cy="1897145"/>
          </a:xfrm>
        </p:grpSpPr>
        <p:grpSp>
          <p:nvGrpSpPr>
            <p:cNvPr id="3671" name="Group 3670"/>
            <p:cNvGrpSpPr/>
            <p:nvPr/>
          </p:nvGrpSpPr>
          <p:grpSpPr>
            <a:xfrm rot="5400000">
              <a:off x="11246904" y="4866499"/>
              <a:ext cx="458297" cy="334817"/>
              <a:chOff x="6330339" y="5786642"/>
              <a:chExt cx="631500" cy="334817"/>
            </a:xfrm>
          </p:grpSpPr>
          <p:cxnSp>
            <p:nvCxnSpPr>
              <p:cNvPr id="3684" name="Straight Arrow Connector 3683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5" name="Straight Arrow Connector 3684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6" name="Straight Arrow Connector 3685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72" name="Group 3671"/>
            <p:cNvGrpSpPr/>
            <p:nvPr/>
          </p:nvGrpSpPr>
          <p:grpSpPr>
            <a:xfrm rot="5400000">
              <a:off x="11258660" y="4391114"/>
              <a:ext cx="458297" cy="334817"/>
              <a:chOff x="6330339" y="5786642"/>
              <a:chExt cx="631500" cy="334817"/>
            </a:xfrm>
          </p:grpSpPr>
          <p:cxnSp>
            <p:nvCxnSpPr>
              <p:cNvPr id="3681" name="Straight Arrow Connector 3680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2" name="Straight Arrow Connector 3681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3" name="Straight Arrow Connector 3682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73" name="Group 3672"/>
            <p:cNvGrpSpPr/>
            <p:nvPr/>
          </p:nvGrpSpPr>
          <p:grpSpPr>
            <a:xfrm rot="5400000">
              <a:off x="11270206" y="3909532"/>
              <a:ext cx="458297" cy="334817"/>
              <a:chOff x="6330339" y="5786642"/>
              <a:chExt cx="631500" cy="334817"/>
            </a:xfrm>
          </p:grpSpPr>
          <p:cxnSp>
            <p:nvCxnSpPr>
              <p:cNvPr id="3678" name="Straight Arrow Connector 3677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9" name="Straight Arrow Connector 3678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0" name="Straight Arrow Connector 3679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74" name="Group 3673"/>
            <p:cNvGrpSpPr/>
            <p:nvPr/>
          </p:nvGrpSpPr>
          <p:grpSpPr>
            <a:xfrm rot="5400000">
              <a:off x="11273603" y="3427651"/>
              <a:ext cx="458297" cy="334817"/>
              <a:chOff x="6330339" y="5786642"/>
              <a:chExt cx="631500" cy="334817"/>
            </a:xfrm>
          </p:grpSpPr>
          <p:cxnSp>
            <p:nvCxnSpPr>
              <p:cNvPr id="3675" name="Straight Arrow Connector 3674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6" name="Straight Arrow Connector 3675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7" name="Straight Arrow Connector 3676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7" name="Group 3686"/>
          <p:cNvGrpSpPr/>
          <p:nvPr/>
        </p:nvGrpSpPr>
        <p:grpSpPr>
          <a:xfrm rot="5400000">
            <a:off x="8749493" y="28681996"/>
            <a:ext cx="458297" cy="334817"/>
            <a:chOff x="6330339" y="5786642"/>
            <a:chExt cx="631500" cy="334817"/>
          </a:xfrm>
        </p:grpSpPr>
        <p:cxnSp>
          <p:nvCxnSpPr>
            <p:cNvPr id="3688" name="Straight Arrow Connector 368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9" name="Straight Arrow Connector 368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0" name="Straight Arrow Connector 3689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91" name="Group 3690"/>
          <p:cNvGrpSpPr/>
          <p:nvPr/>
        </p:nvGrpSpPr>
        <p:grpSpPr>
          <a:xfrm rot="5400000">
            <a:off x="8875595" y="28320958"/>
            <a:ext cx="229603" cy="334817"/>
            <a:chOff x="6330339" y="5786642"/>
            <a:chExt cx="631500" cy="334817"/>
          </a:xfrm>
        </p:grpSpPr>
        <p:cxnSp>
          <p:nvCxnSpPr>
            <p:cNvPr id="3692" name="Straight Arrow Connector 369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3" name="Straight Arrow Connector 369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4" name="Straight Arrow Connector 3693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95" name="Straight Arrow Connector 3694"/>
          <p:cNvCxnSpPr/>
          <p:nvPr/>
        </p:nvCxnSpPr>
        <p:spPr>
          <a:xfrm flipH="1">
            <a:off x="13129948" y="27357280"/>
            <a:ext cx="108421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96" name="Rectangle 3695"/>
          <p:cNvSpPr/>
          <p:nvPr/>
        </p:nvSpPr>
        <p:spPr>
          <a:xfrm>
            <a:off x="7891465" y="6135222"/>
            <a:ext cx="4425590" cy="26818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>
              <a:latin typeface="Times New Roman"/>
              <a:cs typeface="Times New Roman"/>
            </a:endParaRPr>
          </a:p>
        </p:txBody>
      </p:sp>
      <p:sp>
        <p:nvSpPr>
          <p:cNvPr id="3697" name="Rectangle 3696"/>
          <p:cNvSpPr/>
          <p:nvPr/>
        </p:nvSpPr>
        <p:spPr>
          <a:xfrm>
            <a:off x="7891463" y="1140947"/>
            <a:ext cx="4425592" cy="499427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>
              <a:latin typeface="Times New Roman"/>
              <a:cs typeface="Times New Roman"/>
            </a:endParaRPr>
          </a:p>
        </p:txBody>
      </p:sp>
      <p:sp>
        <p:nvSpPr>
          <p:cNvPr id="3698" name="Frame 3697"/>
          <p:cNvSpPr/>
          <p:nvPr/>
        </p:nvSpPr>
        <p:spPr>
          <a:xfrm>
            <a:off x="5457468" y="-15097"/>
            <a:ext cx="7233726" cy="10020945"/>
          </a:xfrm>
          <a:prstGeom prst="frame">
            <a:avLst>
              <a:gd name="adj1" fmla="val 6151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699" name="TextBox 3698"/>
          <p:cNvSpPr txBox="1"/>
          <p:nvPr/>
        </p:nvSpPr>
        <p:spPr>
          <a:xfrm>
            <a:off x="9153660" y="2780171"/>
            <a:ext cx="215226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Build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zone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701" name="TextBox 3700"/>
          <p:cNvSpPr txBox="1"/>
          <p:nvPr/>
        </p:nvSpPr>
        <p:spPr>
          <a:xfrm>
            <a:off x="7616899" y="8483780"/>
            <a:ext cx="82882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ε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702" name="TextBox 3701"/>
          <p:cNvSpPr txBox="1"/>
          <p:nvPr/>
        </p:nvSpPr>
        <p:spPr>
          <a:xfrm>
            <a:off x="7538601" y="-69130"/>
            <a:ext cx="82882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ε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703" name="TextBox 3702"/>
          <p:cNvSpPr txBox="1"/>
          <p:nvPr/>
        </p:nvSpPr>
        <p:spPr>
          <a:xfrm>
            <a:off x="5943022" y="5221997"/>
            <a:ext cx="2114634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ε</a:t>
            </a:r>
            <a:r>
              <a:rPr lang="en-US" dirty="0" smtClean="0">
                <a:latin typeface="Times New Roman"/>
                <a:cs typeface="Times New Roman"/>
              </a:rPr>
              <a:t>+2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3704" name="Straight Arrow Connector 3703"/>
          <p:cNvCxnSpPr/>
          <p:nvPr/>
        </p:nvCxnSpPr>
        <p:spPr>
          <a:xfrm>
            <a:off x="5876567" y="5287807"/>
            <a:ext cx="2014896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5" name="Straight Arrow Connector 3704"/>
          <p:cNvCxnSpPr/>
          <p:nvPr/>
        </p:nvCxnSpPr>
        <p:spPr>
          <a:xfrm>
            <a:off x="8460075" y="8817070"/>
            <a:ext cx="0" cy="759558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6" name="Straight Arrow Connector 3705"/>
          <p:cNvCxnSpPr/>
          <p:nvPr/>
        </p:nvCxnSpPr>
        <p:spPr>
          <a:xfrm>
            <a:off x="8419090" y="381389"/>
            <a:ext cx="0" cy="759558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07" name="TextBox 3706"/>
          <p:cNvSpPr txBox="1"/>
          <p:nvPr/>
        </p:nvSpPr>
        <p:spPr>
          <a:xfrm>
            <a:off x="15068506" y="1683174"/>
            <a:ext cx="235192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Robot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708" name="TextBox 3707"/>
          <p:cNvSpPr txBox="1"/>
          <p:nvPr/>
        </p:nvSpPr>
        <p:spPr>
          <a:xfrm>
            <a:off x="15025353" y="3432776"/>
            <a:ext cx="1904694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Goal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709" name="Octagon 3708"/>
          <p:cNvSpPr/>
          <p:nvPr/>
        </p:nvSpPr>
        <p:spPr>
          <a:xfrm>
            <a:off x="20403804" y="1869151"/>
            <a:ext cx="1214624" cy="1214624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Times New Roman"/>
                <a:cs typeface="Times New Roman"/>
              </a:rPr>
              <a:t>3</a:t>
            </a:r>
            <a:endParaRPr lang="en-US" sz="7200" dirty="0">
              <a:latin typeface="Times New Roman"/>
              <a:cs typeface="Times New Roman"/>
            </a:endParaRPr>
          </a:p>
        </p:txBody>
      </p:sp>
      <p:sp>
        <p:nvSpPr>
          <p:cNvPr id="3710" name="Octagon 3709"/>
          <p:cNvSpPr/>
          <p:nvPr/>
        </p:nvSpPr>
        <p:spPr>
          <a:xfrm>
            <a:off x="20403804" y="3815932"/>
            <a:ext cx="1214624" cy="1214624"/>
          </a:xfrm>
          <a:prstGeom prst="octagon">
            <a:avLst/>
          </a:prstGeom>
          <a:solidFill>
            <a:srgbClr val="686E9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Times New Roman"/>
                <a:cs typeface="Times New Roman"/>
              </a:rPr>
              <a:t>5</a:t>
            </a:r>
            <a:endParaRPr lang="en-US" sz="7200" dirty="0">
              <a:latin typeface="Times New Roman"/>
              <a:cs typeface="Times New Roman"/>
            </a:endParaRPr>
          </a:p>
        </p:txBody>
      </p:sp>
      <p:sp>
        <p:nvSpPr>
          <p:cNvPr id="3711" name="TextBox 3710"/>
          <p:cNvSpPr txBox="1"/>
          <p:nvPr/>
        </p:nvSpPr>
        <p:spPr>
          <a:xfrm>
            <a:off x="15057792" y="5182378"/>
            <a:ext cx="224904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Move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712" name="TextBox 3711"/>
          <p:cNvSpPr txBox="1"/>
          <p:nvPr/>
        </p:nvSpPr>
        <p:spPr>
          <a:xfrm>
            <a:off x="15054110" y="6931979"/>
            <a:ext cx="3970370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Times New Roman"/>
                <a:cs typeface="Times New Roman"/>
              </a:rPr>
              <a:t>DriftMove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3713" name="Group 3712"/>
          <p:cNvGrpSpPr/>
          <p:nvPr/>
        </p:nvGrpSpPr>
        <p:grpSpPr>
          <a:xfrm rot="5400000">
            <a:off x="20466207" y="7000680"/>
            <a:ext cx="1471152" cy="1448877"/>
            <a:chOff x="6330339" y="5786642"/>
            <a:chExt cx="631500" cy="334817"/>
          </a:xfrm>
        </p:grpSpPr>
        <p:cxnSp>
          <p:nvCxnSpPr>
            <p:cNvPr id="3714" name="Straight Arrow Connector 371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1905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5" name="Straight Arrow Connector 371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1905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6" name="Straight Arrow Connector 3715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1905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17" name="Straight Arrow Connector 3716"/>
          <p:cNvCxnSpPr/>
          <p:nvPr/>
        </p:nvCxnSpPr>
        <p:spPr>
          <a:xfrm>
            <a:off x="20403804" y="6135222"/>
            <a:ext cx="1450652" cy="0"/>
          </a:xfrm>
          <a:prstGeom prst="straightConnector1">
            <a:avLst/>
          </a:prstGeom>
          <a:ln w="1905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/>
          <p:cNvCxnSpPr/>
          <p:nvPr/>
        </p:nvCxnSpPr>
        <p:spPr>
          <a:xfrm>
            <a:off x="7891465" y="1658697"/>
            <a:ext cx="4290334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2" name="TextBox 441"/>
          <p:cNvSpPr txBox="1"/>
          <p:nvPr/>
        </p:nvSpPr>
        <p:spPr>
          <a:xfrm>
            <a:off x="9596098" y="1182882"/>
            <a:ext cx="1331324" cy="115416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w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b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443" name="Straight Arrow Connector 442"/>
          <p:cNvCxnSpPr/>
          <p:nvPr/>
        </p:nvCxnSpPr>
        <p:spPr>
          <a:xfrm>
            <a:off x="8428468" y="1140947"/>
            <a:ext cx="0" cy="4994275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7" name="TextBox 446"/>
          <p:cNvSpPr txBox="1"/>
          <p:nvPr/>
        </p:nvSpPr>
        <p:spPr>
          <a:xfrm>
            <a:off x="8019224" y="3874280"/>
            <a:ext cx="947374" cy="115416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h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b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448" name="Straight Arrow Connector 447"/>
          <p:cNvCxnSpPr/>
          <p:nvPr/>
        </p:nvCxnSpPr>
        <p:spPr>
          <a:xfrm>
            <a:off x="7891465" y="8416960"/>
            <a:ext cx="4290334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/>
          <p:cNvCxnSpPr/>
          <p:nvPr/>
        </p:nvCxnSpPr>
        <p:spPr>
          <a:xfrm>
            <a:off x="8428468" y="6200969"/>
            <a:ext cx="0" cy="2616101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>
            <a:off x="7972377" y="6795850"/>
            <a:ext cx="850401" cy="115416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h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53" name="TextBox 452"/>
          <p:cNvSpPr txBox="1"/>
          <p:nvPr/>
        </p:nvSpPr>
        <p:spPr>
          <a:xfrm>
            <a:off x="10007293" y="7652447"/>
            <a:ext cx="999664" cy="115416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w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700" name="TextBox 3699"/>
          <p:cNvSpPr txBox="1"/>
          <p:nvPr/>
        </p:nvSpPr>
        <p:spPr>
          <a:xfrm>
            <a:off x="8759289" y="5913108"/>
            <a:ext cx="288849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Staging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zone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5951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208</Words>
  <Application>Microsoft Macintosh PowerPoint</Application>
  <PresentationFormat>Custom</PresentationFormat>
  <Paragraphs>200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19</cp:revision>
  <dcterms:created xsi:type="dcterms:W3CDTF">2015-09-16T04:55:10Z</dcterms:created>
  <dcterms:modified xsi:type="dcterms:W3CDTF">2016-01-29T08:18:42Z</dcterms:modified>
</cp:coreProperties>
</file>