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8458200" cy="5943600"/>
  <p:notesSz cx="6858000" cy="9144000"/>
  <p:defaultTextStyle>
    <a:defPPr>
      <a:defRPr lang="en-US"/>
    </a:defPPr>
    <a:lvl1pPr marL="0" algn="l" defTabSz="4114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35" algn="l" defTabSz="4114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871" algn="l" defTabSz="4114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306" algn="l" defTabSz="4114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742" algn="l" defTabSz="4114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178" algn="l" defTabSz="4114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613" algn="l" defTabSz="4114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80048" algn="l" defTabSz="4114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483" algn="l" defTabSz="4114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624" y="-344"/>
      </p:cViewPr>
      <p:guideLst>
        <p:guide orient="horz" pos="1872"/>
        <p:guide pos="26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365" y="1846369"/>
            <a:ext cx="7189470" cy="1274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730" y="3368040"/>
            <a:ext cx="5920740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2195" y="238020"/>
            <a:ext cx="1903095" cy="50713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910" y="238020"/>
            <a:ext cx="5568315" cy="50713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0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139" y="3819314"/>
            <a:ext cx="7189470" cy="118046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139" y="2519151"/>
            <a:ext cx="7189470" cy="1300163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43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457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57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686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800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91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8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910" y="1386841"/>
            <a:ext cx="3735705" cy="392250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9585" y="1386841"/>
            <a:ext cx="3735705" cy="392250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911" y="1330432"/>
            <a:ext cx="3737174" cy="55446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35" indent="0">
              <a:buNone/>
              <a:defRPr sz="1800" b="1"/>
            </a:lvl2pPr>
            <a:lvl3pPr marL="822871" indent="0">
              <a:buNone/>
              <a:defRPr sz="1600" b="1"/>
            </a:lvl3pPr>
            <a:lvl4pPr marL="1234306" indent="0">
              <a:buNone/>
              <a:defRPr sz="1400" b="1"/>
            </a:lvl4pPr>
            <a:lvl5pPr marL="1645742" indent="0">
              <a:buNone/>
              <a:defRPr sz="1400" b="1"/>
            </a:lvl5pPr>
            <a:lvl6pPr marL="2057178" indent="0">
              <a:buNone/>
              <a:defRPr sz="1400" b="1"/>
            </a:lvl6pPr>
            <a:lvl7pPr marL="2468613" indent="0">
              <a:buNone/>
              <a:defRPr sz="1400" b="1"/>
            </a:lvl7pPr>
            <a:lvl8pPr marL="2880048" indent="0">
              <a:buNone/>
              <a:defRPr sz="1400" b="1"/>
            </a:lvl8pPr>
            <a:lvl9pPr marL="329148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911" y="1884892"/>
            <a:ext cx="3737174" cy="34244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6648" y="1330432"/>
            <a:ext cx="3738642" cy="55446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35" indent="0">
              <a:buNone/>
              <a:defRPr sz="1800" b="1"/>
            </a:lvl2pPr>
            <a:lvl3pPr marL="822871" indent="0">
              <a:buNone/>
              <a:defRPr sz="1600" b="1"/>
            </a:lvl3pPr>
            <a:lvl4pPr marL="1234306" indent="0">
              <a:buNone/>
              <a:defRPr sz="1400" b="1"/>
            </a:lvl4pPr>
            <a:lvl5pPr marL="1645742" indent="0">
              <a:buNone/>
              <a:defRPr sz="1400" b="1"/>
            </a:lvl5pPr>
            <a:lvl6pPr marL="2057178" indent="0">
              <a:buNone/>
              <a:defRPr sz="1400" b="1"/>
            </a:lvl6pPr>
            <a:lvl7pPr marL="2468613" indent="0">
              <a:buNone/>
              <a:defRPr sz="1400" b="1"/>
            </a:lvl7pPr>
            <a:lvl8pPr marL="2880048" indent="0">
              <a:buNone/>
              <a:defRPr sz="1400" b="1"/>
            </a:lvl8pPr>
            <a:lvl9pPr marL="3291483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6648" y="1884892"/>
            <a:ext cx="3738642" cy="34244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12" y="236644"/>
            <a:ext cx="2782689" cy="100711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921" y="236644"/>
            <a:ext cx="4728369" cy="507269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912" y="1243754"/>
            <a:ext cx="2782689" cy="4065588"/>
          </a:xfrm>
        </p:spPr>
        <p:txBody>
          <a:bodyPr/>
          <a:lstStyle>
            <a:lvl1pPr marL="0" indent="0">
              <a:buNone/>
              <a:defRPr sz="1200"/>
            </a:lvl1pPr>
            <a:lvl2pPr marL="411435" indent="0">
              <a:buNone/>
              <a:defRPr sz="1000"/>
            </a:lvl2pPr>
            <a:lvl3pPr marL="822871" indent="0">
              <a:buNone/>
              <a:defRPr sz="900"/>
            </a:lvl3pPr>
            <a:lvl4pPr marL="1234306" indent="0">
              <a:buNone/>
              <a:defRPr sz="800"/>
            </a:lvl4pPr>
            <a:lvl5pPr marL="1645742" indent="0">
              <a:buNone/>
              <a:defRPr sz="800"/>
            </a:lvl5pPr>
            <a:lvl6pPr marL="2057178" indent="0">
              <a:buNone/>
              <a:defRPr sz="800"/>
            </a:lvl6pPr>
            <a:lvl7pPr marL="2468613" indent="0">
              <a:buNone/>
              <a:defRPr sz="800"/>
            </a:lvl7pPr>
            <a:lvl8pPr marL="2880048" indent="0">
              <a:buNone/>
              <a:defRPr sz="800"/>
            </a:lvl8pPr>
            <a:lvl9pPr marL="329148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67" y="4160520"/>
            <a:ext cx="5074920" cy="4911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57867" y="531071"/>
            <a:ext cx="5074920" cy="3566160"/>
          </a:xfrm>
        </p:spPr>
        <p:txBody>
          <a:bodyPr/>
          <a:lstStyle>
            <a:lvl1pPr marL="0" indent="0">
              <a:buNone/>
              <a:defRPr sz="2900"/>
            </a:lvl1pPr>
            <a:lvl2pPr marL="411435" indent="0">
              <a:buNone/>
              <a:defRPr sz="2500"/>
            </a:lvl2pPr>
            <a:lvl3pPr marL="822871" indent="0">
              <a:buNone/>
              <a:defRPr sz="2200"/>
            </a:lvl3pPr>
            <a:lvl4pPr marL="1234306" indent="0">
              <a:buNone/>
              <a:defRPr sz="1800"/>
            </a:lvl4pPr>
            <a:lvl5pPr marL="1645742" indent="0">
              <a:buNone/>
              <a:defRPr sz="1800"/>
            </a:lvl5pPr>
            <a:lvl6pPr marL="2057178" indent="0">
              <a:buNone/>
              <a:defRPr sz="1800"/>
            </a:lvl6pPr>
            <a:lvl7pPr marL="2468613" indent="0">
              <a:buNone/>
              <a:defRPr sz="1800"/>
            </a:lvl7pPr>
            <a:lvl8pPr marL="2880048" indent="0">
              <a:buNone/>
              <a:defRPr sz="1800"/>
            </a:lvl8pPr>
            <a:lvl9pPr marL="3291483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7867" y="4651693"/>
            <a:ext cx="5074920" cy="697548"/>
          </a:xfrm>
        </p:spPr>
        <p:txBody>
          <a:bodyPr/>
          <a:lstStyle>
            <a:lvl1pPr marL="0" indent="0">
              <a:buNone/>
              <a:defRPr sz="1200"/>
            </a:lvl1pPr>
            <a:lvl2pPr marL="411435" indent="0">
              <a:buNone/>
              <a:defRPr sz="1000"/>
            </a:lvl2pPr>
            <a:lvl3pPr marL="822871" indent="0">
              <a:buNone/>
              <a:defRPr sz="900"/>
            </a:lvl3pPr>
            <a:lvl4pPr marL="1234306" indent="0">
              <a:buNone/>
              <a:defRPr sz="800"/>
            </a:lvl4pPr>
            <a:lvl5pPr marL="1645742" indent="0">
              <a:buNone/>
              <a:defRPr sz="800"/>
            </a:lvl5pPr>
            <a:lvl6pPr marL="2057178" indent="0">
              <a:buNone/>
              <a:defRPr sz="800"/>
            </a:lvl6pPr>
            <a:lvl7pPr marL="2468613" indent="0">
              <a:buNone/>
              <a:defRPr sz="800"/>
            </a:lvl7pPr>
            <a:lvl8pPr marL="2880048" indent="0">
              <a:buNone/>
              <a:defRPr sz="800"/>
            </a:lvl8pPr>
            <a:lvl9pPr marL="3291483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910" y="238020"/>
            <a:ext cx="7612380" cy="990600"/>
          </a:xfrm>
          <a:prstGeom prst="rect">
            <a:avLst/>
          </a:prstGeom>
        </p:spPr>
        <p:txBody>
          <a:bodyPr vert="horz" lIns="82287" tIns="41144" rIns="82287" bIns="411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910" y="1386841"/>
            <a:ext cx="7612380" cy="3922501"/>
          </a:xfrm>
          <a:prstGeom prst="rect">
            <a:avLst/>
          </a:prstGeom>
        </p:spPr>
        <p:txBody>
          <a:bodyPr vert="horz" lIns="82287" tIns="41144" rIns="82287" bIns="411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2910" y="5508838"/>
            <a:ext cx="1973580" cy="316441"/>
          </a:xfrm>
          <a:prstGeom prst="rect">
            <a:avLst/>
          </a:prstGeom>
        </p:spPr>
        <p:txBody>
          <a:bodyPr vert="horz" lIns="82287" tIns="41144" rIns="82287" bIns="4114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B6D9-576E-D540-AC4F-68FF987A6C23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9885" y="5508838"/>
            <a:ext cx="2678430" cy="316441"/>
          </a:xfrm>
          <a:prstGeom prst="rect">
            <a:avLst/>
          </a:prstGeom>
        </p:spPr>
        <p:txBody>
          <a:bodyPr vert="horz" lIns="82287" tIns="41144" rIns="82287" bIns="411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1710" y="5508838"/>
            <a:ext cx="1973580" cy="316441"/>
          </a:xfrm>
          <a:prstGeom prst="rect">
            <a:avLst/>
          </a:prstGeom>
        </p:spPr>
        <p:txBody>
          <a:bodyPr vert="horz" lIns="82287" tIns="41144" rIns="82287" bIns="4114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7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3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576" indent="-308576" algn="l" defTabSz="411435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8582" indent="-257147" algn="l" defTabSz="411435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88" indent="-205718" algn="l" defTabSz="41143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25" indent="-205718" algn="l" defTabSz="411435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460" indent="-205718" algn="l" defTabSz="411435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895" indent="-205718" algn="l" defTabSz="41143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331" indent="-205718" algn="l" defTabSz="41143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5766" indent="-205718" algn="l" defTabSz="41143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201" indent="-205718" algn="l" defTabSz="41143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35" algn="l" defTabSz="4114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871" algn="l" defTabSz="4114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06" algn="l" defTabSz="4114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42" algn="l" defTabSz="4114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178" algn="l" defTabSz="4114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13" algn="l" defTabSz="4114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48" algn="l" defTabSz="4114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483" algn="l" defTabSz="4114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shiva_pap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811" y="1344205"/>
            <a:ext cx="8609965" cy="4358966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-88618" y="1508063"/>
            <a:ext cx="1355371" cy="3940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47592" y="1200951"/>
            <a:ext cx="59137" cy="1395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305458" y="760450"/>
            <a:ext cx="298420" cy="2956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595491" y="384519"/>
            <a:ext cx="725809" cy="3702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623174" y="1468029"/>
            <a:ext cx="0" cy="1382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6673" y="-127000"/>
            <a:ext cx="175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Times New Roman"/>
                <a:cs typeface="Times New Roman"/>
              </a:rPr>
              <a:t>t = </a:t>
            </a:r>
            <a:r>
              <a:rPr lang="en-US" sz="2800" dirty="0" smtClean="0">
                <a:latin typeface="Times New Roman"/>
                <a:cs typeface="Times New Roman"/>
              </a:rPr>
              <a:t>30 s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1389" y="-127000"/>
            <a:ext cx="175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Times New Roman"/>
                <a:cs typeface="Times New Roman"/>
              </a:rPr>
              <a:t>t = </a:t>
            </a:r>
            <a:r>
              <a:rPr lang="en-US" sz="2800" dirty="0" smtClean="0">
                <a:latin typeface="Times New Roman"/>
                <a:cs typeface="Times New Roman"/>
              </a:rPr>
              <a:t>400 s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51218" y="-124952"/>
            <a:ext cx="175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Times New Roman"/>
                <a:cs typeface="Times New Roman"/>
              </a:rPr>
              <a:t>t = </a:t>
            </a:r>
            <a:r>
              <a:rPr lang="en-US" sz="2800" dirty="0" smtClean="0">
                <a:latin typeface="Times New Roman"/>
                <a:cs typeface="Times New Roman"/>
              </a:rPr>
              <a:t>550 s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93822" y="-124952"/>
            <a:ext cx="175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Times New Roman"/>
                <a:cs typeface="Times New Roman"/>
              </a:rPr>
              <a:t>t = </a:t>
            </a:r>
            <a:r>
              <a:rPr lang="en-US" sz="2800" dirty="0" smtClean="0">
                <a:latin typeface="Times New Roman"/>
                <a:cs typeface="Times New Roman"/>
              </a:rPr>
              <a:t>750 s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pic>
        <p:nvPicPr>
          <p:cNvPr id="57" name="Picture 56" descr="CovControlPosGoo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95" y="374385"/>
            <a:ext cx="2027994" cy="1116854"/>
          </a:xfrm>
          <a:prstGeom prst="rect">
            <a:avLst/>
          </a:prstGeom>
        </p:spPr>
      </p:pic>
      <p:pic>
        <p:nvPicPr>
          <p:cNvPr id="58" name="Picture 57" descr="CovControlChangedDesire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1389" y="374388"/>
            <a:ext cx="2067803" cy="1116854"/>
          </a:xfrm>
          <a:prstGeom prst="rect">
            <a:avLst/>
          </a:prstGeom>
        </p:spPr>
      </p:pic>
      <p:pic>
        <p:nvPicPr>
          <p:cNvPr id="59" name="Picture 58" descr="CovControlNegGood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5070" y="374385"/>
            <a:ext cx="1960490" cy="1116853"/>
          </a:xfrm>
          <a:prstGeom prst="rect">
            <a:avLst/>
          </a:prstGeom>
        </p:spPr>
      </p:pic>
      <p:pic>
        <p:nvPicPr>
          <p:cNvPr id="60" name="Picture 59" descr="PosEnd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7077" y="374386"/>
            <a:ext cx="2027993" cy="111685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192393" y="5250241"/>
            <a:ext cx="6952759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0         100        200        300       400        500        600       700        800 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67421" y="5434907"/>
            <a:ext cx="175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Time (s)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-262406" y="1534800"/>
            <a:ext cx="1582631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50" dirty="0" smtClean="0">
                <a:latin typeface="Times New Roman"/>
                <a:cs typeface="Times New Roman"/>
              </a:rPr>
              <a:t>15,000</a:t>
            </a:r>
          </a:p>
          <a:p>
            <a:pPr algn="r"/>
            <a:endParaRPr lang="en-US" sz="1650" dirty="0" smtClean="0">
              <a:latin typeface="Times New Roman"/>
              <a:cs typeface="Times New Roman"/>
            </a:endParaRPr>
          </a:p>
          <a:p>
            <a:pPr algn="r"/>
            <a:endParaRPr lang="en-US" sz="1650" dirty="0">
              <a:latin typeface="Times New Roman"/>
              <a:cs typeface="Times New Roman"/>
            </a:endParaRPr>
          </a:p>
          <a:p>
            <a:pPr algn="r"/>
            <a:r>
              <a:rPr lang="en-US" sz="1650" dirty="0" smtClean="0">
                <a:latin typeface="Times New Roman"/>
                <a:cs typeface="Times New Roman"/>
              </a:rPr>
              <a:t>10,000</a:t>
            </a:r>
          </a:p>
          <a:p>
            <a:pPr algn="r"/>
            <a:endParaRPr lang="en-US" sz="1650" dirty="0" smtClean="0">
              <a:latin typeface="Times New Roman"/>
              <a:cs typeface="Times New Roman"/>
            </a:endParaRPr>
          </a:p>
          <a:p>
            <a:pPr algn="r"/>
            <a:endParaRPr lang="en-US" sz="1650" dirty="0" smtClean="0">
              <a:latin typeface="Times New Roman"/>
              <a:cs typeface="Times New Roman"/>
            </a:endParaRPr>
          </a:p>
          <a:p>
            <a:pPr algn="r"/>
            <a:r>
              <a:rPr lang="en-US" sz="1650" dirty="0" smtClean="0">
                <a:latin typeface="Times New Roman"/>
                <a:cs typeface="Times New Roman"/>
              </a:rPr>
              <a:t>5,000</a:t>
            </a:r>
          </a:p>
          <a:p>
            <a:pPr algn="r"/>
            <a:endParaRPr lang="en-US" sz="1650" dirty="0" smtClean="0">
              <a:latin typeface="Times New Roman"/>
              <a:cs typeface="Times New Roman"/>
            </a:endParaRPr>
          </a:p>
          <a:p>
            <a:pPr algn="r"/>
            <a:endParaRPr lang="en-US" sz="1650" dirty="0" smtClean="0">
              <a:latin typeface="Times New Roman"/>
              <a:cs typeface="Times New Roman"/>
            </a:endParaRPr>
          </a:p>
          <a:p>
            <a:pPr algn="r"/>
            <a:r>
              <a:rPr lang="en-US" sz="1650" dirty="0" smtClean="0">
                <a:latin typeface="Times New Roman"/>
                <a:cs typeface="Times New Roman"/>
              </a:rPr>
              <a:t>0</a:t>
            </a:r>
          </a:p>
          <a:p>
            <a:pPr algn="r"/>
            <a:endParaRPr lang="en-US" sz="1650" dirty="0" smtClean="0">
              <a:latin typeface="Times New Roman"/>
              <a:cs typeface="Times New Roman"/>
            </a:endParaRPr>
          </a:p>
          <a:p>
            <a:pPr algn="r"/>
            <a:endParaRPr lang="en-US" sz="1650" dirty="0" smtClean="0">
              <a:latin typeface="Times New Roman"/>
              <a:cs typeface="Times New Roman"/>
            </a:endParaRPr>
          </a:p>
          <a:p>
            <a:pPr algn="r"/>
            <a:r>
              <a:rPr lang="en-US" sz="1650" dirty="0" smtClean="0">
                <a:latin typeface="Times New Roman"/>
                <a:cs typeface="Times New Roman"/>
              </a:rPr>
              <a:t>-5,000</a:t>
            </a:r>
          </a:p>
          <a:p>
            <a:pPr algn="r"/>
            <a:endParaRPr lang="en-US" dirty="0">
              <a:latin typeface="Times New Roman"/>
              <a:cs typeface="Times New Roman"/>
            </a:endParaRPr>
          </a:p>
          <a:p>
            <a:pPr algn="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 rot="16200000">
            <a:off x="-1298806" y="3145718"/>
            <a:ext cx="32752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Covariance (px</a:t>
            </a:r>
            <a:r>
              <a:rPr lang="en-US" sz="2800" baseline="30000" dirty="0" smtClean="0">
                <a:latin typeface="Times New Roman"/>
                <a:cs typeface="Times New Roman"/>
              </a:rPr>
              <a:t>2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409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39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Aaron Becker</cp:lastModifiedBy>
  <cp:revision>8</cp:revision>
  <dcterms:created xsi:type="dcterms:W3CDTF">2015-09-16T02:23:42Z</dcterms:created>
  <dcterms:modified xsi:type="dcterms:W3CDTF">2015-09-16T19:02:18Z</dcterms:modified>
</cp:coreProperties>
</file>