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4297363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80" y="-384"/>
      </p:cViewPr>
      <p:guideLst>
        <p:guide orient="horz" pos="13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03298"/>
            <a:ext cx="6858000" cy="149611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57111"/>
            <a:ext cx="6858000" cy="1037535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866" indent="0" algn="ctr">
              <a:buNone/>
              <a:defRPr sz="1700"/>
            </a:lvl2pPr>
            <a:lvl3pPr marL="783732" indent="0" algn="ctr">
              <a:buNone/>
              <a:defRPr sz="1500"/>
            </a:lvl3pPr>
            <a:lvl4pPr marL="1175598" indent="0" algn="ctr">
              <a:buNone/>
              <a:defRPr sz="1400"/>
            </a:lvl4pPr>
            <a:lvl5pPr marL="1567464" indent="0" algn="ctr">
              <a:buNone/>
              <a:defRPr sz="1400"/>
            </a:lvl5pPr>
            <a:lvl6pPr marL="1959331" indent="0" algn="ctr">
              <a:buNone/>
              <a:defRPr sz="1400"/>
            </a:lvl6pPr>
            <a:lvl7pPr marL="2351197" indent="0" algn="ctr">
              <a:buNone/>
              <a:defRPr sz="1400"/>
            </a:lvl7pPr>
            <a:lvl8pPr marL="2743063" indent="0" algn="ctr">
              <a:buNone/>
              <a:defRPr sz="1400"/>
            </a:lvl8pPr>
            <a:lvl9pPr marL="3134929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28795"/>
            <a:ext cx="1971675" cy="3641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28795"/>
            <a:ext cx="5800725" cy="3641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071357"/>
            <a:ext cx="7886700" cy="1787583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2875851"/>
            <a:ext cx="7886700" cy="940049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28796"/>
            <a:ext cx="7886700" cy="830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3452"/>
            <a:ext cx="3868340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9732"/>
            <a:ext cx="3868340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053452"/>
            <a:ext cx="3887391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9732"/>
            <a:ext cx="3887391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8796"/>
            <a:ext cx="7886700" cy="830624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973"/>
            <a:ext cx="7886700" cy="2726637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63E1-039C-4781-AB6D-4A838932A1E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983021"/>
            <a:ext cx="30861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8373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783732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7799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6"/>
          <p:cNvSpPr txBox="1">
            <a:spLocks/>
          </p:cNvSpPr>
          <p:nvPr/>
        </p:nvSpPr>
        <p:spPr>
          <a:xfrm>
            <a:off x="549540" y="3849685"/>
            <a:ext cx="8696478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Minimum Clearance 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9978" t="14335" r="7916" b="21380"/>
          <a:stretch/>
        </p:blipFill>
        <p:spPr>
          <a:xfrm>
            <a:off x="430119" y="3164"/>
            <a:ext cx="8738288" cy="384652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-1036245" y="1539461"/>
            <a:ext cx="2502608" cy="4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Commanded  moves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34793" t="24683" r="33400" b="45134"/>
          <a:stretch/>
        </p:blipFill>
        <p:spPr>
          <a:xfrm>
            <a:off x="3215027" y="89592"/>
            <a:ext cx="2722401" cy="1452466"/>
          </a:xfrm>
          <a:prstGeom prst="rect">
            <a:avLst/>
          </a:prstGeom>
        </p:spPr>
      </p:pic>
      <p:sp>
        <p:nvSpPr>
          <p:cNvPr id="45" name="Content Placeholder 6"/>
          <p:cNvSpPr txBox="1">
            <a:spLocks/>
          </p:cNvSpPr>
          <p:nvPr/>
        </p:nvSpPr>
        <p:spPr>
          <a:xfrm>
            <a:off x="3215026" y="1466614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6364468" y="1476165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inish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34723" t="24428" r="33305" b="45114"/>
          <a:stretch/>
        </p:blipFill>
        <p:spPr>
          <a:xfrm>
            <a:off x="6375296" y="95527"/>
            <a:ext cx="2700747" cy="14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6</cp:revision>
  <dcterms:created xsi:type="dcterms:W3CDTF">2016-01-28T03:00:21Z</dcterms:created>
  <dcterms:modified xsi:type="dcterms:W3CDTF">2016-01-29T05:21:08Z</dcterms:modified>
</cp:coreProperties>
</file>