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298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6298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6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2015-09-16T03:54:18Z</dcterms:created>
  <dcterms:modified xsi:type="dcterms:W3CDTF">2015-09-16T04:10:44Z</dcterms:modified>
</cp:coreProperties>
</file>