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20040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7783" autoAdjust="0"/>
  </p:normalViewPr>
  <p:slideViewPr>
    <p:cSldViewPr snapToGrid="0" snapToObjects="1">
      <p:cViewPr>
        <p:scale>
          <a:sx n="33" d="100"/>
          <a:sy n="33" d="100"/>
        </p:scale>
        <p:origin x="-1512" y="-136"/>
      </p:cViewPr>
      <p:guideLst>
        <p:guide orient="horz" pos="1008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941990"/>
            <a:ext cx="20985480" cy="6860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8135600"/>
            <a:ext cx="1728216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81650"/>
            <a:ext cx="5554980" cy="273071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81650"/>
            <a:ext cx="16253460" cy="273071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20565536"/>
            <a:ext cx="20985480" cy="6356350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3564665"/>
            <a:ext cx="20985480" cy="7000871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7163860"/>
            <a:ext cx="10908508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10149416"/>
            <a:ext cx="10908508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69" y="7163860"/>
            <a:ext cx="10912793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69" y="10149416"/>
            <a:ext cx="10912793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74234"/>
            <a:ext cx="8122446" cy="542290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5" y="1274236"/>
            <a:ext cx="13801725" cy="2731452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697136"/>
            <a:ext cx="8122446" cy="21891629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2402802"/>
            <a:ext cx="14813280" cy="2644779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859616"/>
            <a:ext cx="14813280" cy="1920240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5047581"/>
            <a:ext cx="14813280" cy="3756021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81644"/>
            <a:ext cx="22219920" cy="53340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467606"/>
            <a:ext cx="22219920" cy="21121161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9662972"/>
            <a:ext cx="78181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" name="Group 3279"/>
          <p:cNvGrpSpPr/>
          <p:nvPr/>
        </p:nvGrpSpPr>
        <p:grpSpPr>
          <a:xfrm>
            <a:off x="212230" y="10684875"/>
            <a:ext cx="3698875" cy="5957455"/>
            <a:chOff x="1071713" y="323272"/>
            <a:chExt cx="3698875" cy="5957455"/>
          </a:xfrm>
        </p:grpSpPr>
        <p:grpSp>
          <p:nvGrpSpPr>
            <p:cNvPr id="3281" name="Group 3280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3287" name="Rectangle 328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88" name="Rectangle 328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89" name="Octagon 328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0" name="Octagon 328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1" name="Octagon 329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2" name="Octagon 329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3" name="Octagon 329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4" name="Frame 329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82" name="Octagon 3281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3" name="Octagon 3282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4" name="Octagon 3283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5" name="Octagon 3284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6" name="Octagon 3285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95" name="Group 3294"/>
          <p:cNvGrpSpPr/>
          <p:nvPr/>
        </p:nvGrpSpPr>
        <p:grpSpPr>
          <a:xfrm>
            <a:off x="4320349" y="10684875"/>
            <a:ext cx="3698875" cy="5957455"/>
            <a:chOff x="5060850" y="323272"/>
            <a:chExt cx="3698875" cy="5957455"/>
          </a:xfrm>
        </p:grpSpPr>
        <p:grpSp>
          <p:nvGrpSpPr>
            <p:cNvPr id="3296" name="Group 3295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3302" name="Rectangle 330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03" name="Rectangle 330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04" name="Octagon 330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5" name="Octagon 330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6" name="Octagon 330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7" name="Octagon 330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8" name="Octagon 330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9" name="Frame 330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97" name="Octagon 3296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8" name="Octagon 3297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9" name="Octagon 3298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0" name="Octagon 3299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1" name="Octagon 3300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10" name="Group 3309"/>
          <p:cNvGrpSpPr/>
          <p:nvPr/>
        </p:nvGrpSpPr>
        <p:grpSpPr>
          <a:xfrm>
            <a:off x="8428468" y="10684875"/>
            <a:ext cx="3698875" cy="5957455"/>
            <a:chOff x="9109075" y="323272"/>
            <a:chExt cx="3698875" cy="5957455"/>
          </a:xfrm>
        </p:grpSpPr>
        <p:grpSp>
          <p:nvGrpSpPr>
            <p:cNvPr id="3311" name="Group 3310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3317" name="Rectangle 331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18" name="Rectangle 331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19" name="Octagon 331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0" name="Octagon 331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1" name="Octagon 332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2" name="Octagon 332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3" name="Octagon 332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4" name="Frame 332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12" name="Octagon 3311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3" name="Octagon 3312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4" name="Octagon 3313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5" name="Octagon 3314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6" name="Octagon 3315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25" name="Group 3324"/>
          <p:cNvGrpSpPr/>
          <p:nvPr/>
        </p:nvGrpSpPr>
        <p:grpSpPr>
          <a:xfrm>
            <a:off x="12536587" y="10684875"/>
            <a:ext cx="3698875" cy="5957455"/>
            <a:chOff x="13227783" y="323272"/>
            <a:chExt cx="3698875" cy="5957455"/>
          </a:xfrm>
        </p:grpSpPr>
        <p:grpSp>
          <p:nvGrpSpPr>
            <p:cNvPr id="3326" name="Group 3325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3332" name="Rectangle 333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33" name="Rectangle 333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34" name="Octagon 333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5" name="Octagon 333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6" name="Octagon 333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7" name="Octagon 333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8" name="Octagon 333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9" name="Frame 333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7" name="Octagon 3326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8" name="Octagon 3327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9" name="Octagon 3328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0" name="Octagon 3329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1" name="Octagon 3330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40" name="Group 3339"/>
          <p:cNvGrpSpPr/>
          <p:nvPr/>
        </p:nvGrpSpPr>
        <p:grpSpPr>
          <a:xfrm>
            <a:off x="16644706" y="10684875"/>
            <a:ext cx="3698875" cy="5957455"/>
            <a:chOff x="17483259" y="323272"/>
            <a:chExt cx="3698875" cy="5957455"/>
          </a:xfrm>
        </p:grpSpPr>
        <p:grpSp>
          <p:nvGrpSpPr>
            <p:cNvPr id="3341" name="Group 3340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3347" name="Rectangle 334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48" name="Rectangle 334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49" name="Octagon 334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0" name="Octagon 334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1" name="Octagon 335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2" name="Octagon 335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3" name="Octagon 335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4" name="Frame 335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42" name="Octagon 3341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3" name="Octagon 3342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4" name="Octagon 3343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5" name="Octagon 3344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6" name="Octagon 3345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55" name="Group 3354"/>
          <p:cNvGrpSpPr/>
          <p:nvPr/>
        </p:nvGrpSpPr>
        <p:grpSpPr>
          <a:xfrm>
            <a:off x="20752826" y="10684875"/>
            <a:ext cx="3698875" cy="5957455"/>
            <a:chOff x="21612309" y="323272"/>
            <a:chExt cx="3698875" cy="5957455"/>
          </a:xfrm>
        </p:grpSpPr>
        <p:grpSp>
          <p:nvGrpSpPr>
            <p:cNvPr id="3356" name="Group 3355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3362" name="Rectangle 336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63" name="Rectangle 336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64" name="Octagon 336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5" name="Octagon 336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6" name="Octagon 336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7" name="Octagon 336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8" name="Octagon 336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9" name="Frame 336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57" name="Octagon 3356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8" name="Octagon 3357"/>
            <p:cNvSpPr/>
            <p:nvPr/>
          </p:nvSpPr>
          <p:spPr>
            <a:xfrm>
              <a:off x="228515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9" name="Octagon 3358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0" name="Octagon 3359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1" name="Octagon 3360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70" name="Group 3369"/>
          <p:cNvGrpSpPr/>
          <p:nvPr/>
        </p:nvGrpSpPr>
        <p:grpSpPr>
          <a:xfrm>
            <a:off x="212230" y="18076275"/>
            <a:ext cx="3698875" cy="5957455"/>
            <a:chOff x="1025470" y="323272"/>
            <a:chExt cx="3698875" cy="5957455"/>
          </a:xfrm>
        </p:grpSpPr>
        <p:sp>
          <p:nvSpPr>
            <p:cNvPr id="3371" name="Rectangle 337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72" name="Rectangle 337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73" name="Octagon 337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4" name="Octagon 337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5" name="Octagon 337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6" name="Octagon 337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7" name="Octagon 337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8" name="Frame 337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379" name="Octagon 3378"/>
          <p:cNvSpPr/>
          <p:nvPr/>
        </p:nvSpPr>
        <p:spPr>
          <a:xfrm>
            <a:off x="2980885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0" name="Octagon 3379"/>
          <p:cNvSpPr/>
          <p:nvPr/>
        </p:nvSpPr>
        <p:spPr>
          <a:xfrm>
            <a:off x="1451437" y="226713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1" name="Octagon 3380"/>
          <p:cNvSpPr/>
          <p:nvPr/>
        </p:nvSpPr>
        <p:spPr>
          <a:xfrm>
            <a:off x="1458507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2" name="Octagon 3381"/>
          <p:cNvSpPr/>
          <p:nvPr/>
        </p:nvSpPr>
        <p:spPr>
          <a:xfrm>
            <a:off x="2197416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3" name="Octagon 3382"/>
          <p:cNvSpPr/>
          <p:nvPr/>
        </p:nvSpPr>
        <p:spPr>
          <a:xfrm>
            <a:off x="2936325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84" name="Group 3383"/>
          <p:cNvGrpSpPr/>
          <p:nvPr/>
        </p:nvGrpSpPr>
        <p:grpSpPr>
          <a:xfrm>
            <a:off x="4320349" y="18076275"/>
            <a:ext cx="3698875" cy="5957455"/>
            <a:chOff x="1025470" y="323272"/>
            <a:chExt cx="3698875" cy="5957455"/>
          </a:xfrm>
        </p:grpSpPr>
        <p:sp>
          <p:nvSpPr>
            <p:cNvPr id="3385" name="Rectangle 338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86" name="Rectangle 338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87" name="Octagon 338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8" name="Octagon 338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9" name="Octagon 338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0" name="Octagon 338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1" name="Octagon 339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2" name="Frame 339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393" name="Octagon 3392"/>
          <p:cNvSpPr/>
          <p:nvPr/>
        </p:nvSpPr>
        <p:spPr>
          <a:xfrm>
            <a:off x="6840837" y="190368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4" name="Octagon 3393"/>
          <p:cNvSpPr/>
          <p:nvPr/>
        </p:nvSpPr>
        <p:spPr>
          <a:xfrm>
            <a:off x="5311389" y="23040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5" name="Octagon 3394"/>
          <p:cNvSpPr/>
          <p:nvPr/>
        </p:nvSpPr>
        <p:spPr>
          <a:xfrm>
            <a:off x="5318459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6" name="Octagon 3395"/>
          <p:cNvSpPr/>
          <p:nvPr/>
        </p:nvSpPr>
        <p:spPr>
          <a:xfrm>
            <a:off x="6057368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7" name="Octagon 3396"/>
          <p:cNvSpPr/>
          <p:nvPr/>
        </p:nvSpPr>
        <p:spPr>
          <a:xfrm>
            <a:off x="6796277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98" name="Group 3397"/>
          <p:cNvGrpSpPr/>
          <p:nvPr/>
        </p:nvGrpSpPr>
        <p:grpSpPr>
          <a:xfrm>
            <a:off x="8428468" y="18090130"/>
            <a:ext cx="3698875" cy="5957455"/>
            <a:chOff x="1025470" y="323272"/>
            <a:chExt cx="3698875" cy="5957455"/>
          </a:xfrm>
        </p:grpSpPr>
        <p:sp>
          <p:nvSpPr>
            <p:cNvPr id="3399" name="Rectangle 339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00" name="Rectangle 339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01" name="Octagon 340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2" name="Octagon 340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3" name="Octagon 340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4" name="Octagon 340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5" name="Octagon 340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6" name="Frame 340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07" name="Octagon 3406"/>
          <p:cNvSpPr/>
          <p:nvPr/>
        </p:nvSpPr>
        <p:spPr>
          <a:xfrm>
            <a:off x="10948956" y="190507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8" name="Octagon 3407"/>
          <p:cNvSpPr/>
          <p:nvPr/>
        </p:nvSpPr>
        <p:spPr>
          <a:xfrm>
            <a:off x="8682908" y="2305467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9" name="Octagon 3408"/>
          <p:cNvSpPr/>
          <p:nvPr/>
        </p:nvSpPr>
        <p:spPr>
          <a:xfrm>
            <a:off x="9426578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0" name="Octagon 3409"/>
          <p:cNvSpPr/>
          <p:nvPr/>
        </p:nvSpPr>
        <p:spPr>
          <a:xfrm>
            <a:off x="10165487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1" name="Octagon 3410"/>
          <p:cNvSpPr/>
          <p:nvPr/>
        </p:nvSpPr>
        <p:spPr>
          <a:xfrm>
            <a:off x="10904396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12" name="Group 3411"/>
          <p:cNvGrpSpPr/>
          <p:nvPr/>
        </p:nvGrpSpPr>
        <p:grpSpPr>
          <a:xfrm>
            <a:off x="12536587" y="18106295"/>
            <a:ext cx="3698875" cy="5957455"/>
            <a:chOff x="1025470" y="323272"/>
            <a:chExt cx="3698875" cy="5957455"/>
          </a:xfrm>
        </p:grpSpPr>
        <p:sp>
          <p:nvSpPr>
            <p:cNvPr id="3413" name="Rectangle 341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14" name="Rectangle 341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15" name="Octagon 341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6" name="Octagon 341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7" name="Octagon 341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8" name="Octagon 341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9" name="Octagon 341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20" name="Frame 341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21" name="Octagon 3420"/>
          <p:cNvSpPr/>
          <p:nvPr/>
        </p:nvSpPr>
        <p:spPr>
          <a:xfrm>
            <a:off x="15115075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2" name="Octagon 3421"/>
          <p:cNvSpPr/>
          <p:nvPr/>
        </p:nvSpPr>
        <p:spPr>
          <a:xfrm>
            <a:off x="12756759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3" name="Octagon 3422"/>
          <p:cNvSpPr/>
          <p:nvPr/>
        </p:nvSpPr>
        <p:spPr>
          <a:xfrm>
            <a:off x="1355910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4" name="Octagon 3423"/>
          <p:cNvSpPr/>
          <p:nvPr/>
        </p:nvSpPr>
        <p:spPr>
          <a:xfrm>
            <a:off x="14298014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5" name="Octagon 3424"/>
          <p:cNvSpPr/>
          <p:nvPr/>
        </p:nvSpPr>
        <p:spPr>
          <a:xfrm>
            <a:off x="15036923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26" name="Group 3425"/>
          <p:cNvGrpSpPr/>
          <p:nvPr/>
        </p:nvGrpSpPr>
        <p:grpSpPr>
          <a:xfrm>
            <a:off x="16644706" y="18106295"/>
            <a:ext cx="3698875" cy="5957455"/>
            <a:chOff x="1025470" y="323272"/>
            <a:chExt cx="3698875" cy="5957455"/>
          </a:xfrm>
        </p:grpSpPr>
        <p:sp>
          <p:nvSpPr>
            <p:cNvPr id="3427" name="Rectangle 342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28" name="Rectangle 342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29" name="Octagon 342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0" name="Octagon 342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1" name="Octagon 343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2" name="Octagon 343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3" name="Octagon 343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4" name="Frame 343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35" name="Octagon 3434"/>
          <p:cNvSpPr/>
          <p:nvPr/>
        </p:nvSpPr>
        <p:spPr>
          <a:xfrm>
            <a:off x="17011957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6" name="Octagon 3435"/>
          <p:cNvSpPr/>
          <p:nvPr/>
        </p:nvSpPr>
        <p:spPr>
          <a:xfrm>
            <a:off x="16864878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7" name="Octagon 3436"/>
          <p:cNvSpPr/>
          <p:nvPr/>
        </p:nvSpPr>
        <p:spPr>
          <a:xfrm>
            <a:off x="16864878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8" name="Octagon 3437"/>
          <p:cNvSpPr/>
          <p:nvPr/>
        </p:nvSpPr>
        <p:spPr>
          <a:xfrm>
            <a:off x="1760378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9" name="Octagon 3438"/>
          <p:cNvSpPr/>
          <p:nvPr/>
        </p:nvSpPr>
        <p:spPr>
          <a:xfrm>
            <a:off x="1834269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40" name="Group 3439"/>
          <p:cNvGrpSpPr/>
          <p:nvPr/>
        </p:nvGrpSpPr>
        <p:grpSpPr>
          <a:xfrm>
            <a:off x="20772290" y="18106295"/>
            <a:ext cx="3698875" cy="5957455"/>
            <a:chOff x="1025470" y="323272"/>
            <a:chExt cx="3698875" cy="5957455"/>
          </a:xfrm>
        </p:grpSpPr>
        <p:sp>
          <p:nvSpPr>
            <p:cNvPr id="3441" name="Rectangle 344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42" name="Rectangle 344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43" name="Octagon 344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4" name="Octagon 344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5" name="Octagon 344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6" name="Octagon 344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7" name="Octagon 344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8" name="Frame 344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49" name="Octagon 3448"/>
          <p:cNvSpPr/>
          <p:nvPr/>
        </p:nvSpPr>
        <p:spPr>
          <a:xfrm>
            <a:off x="23521481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0" name="Octagon 3449"/>
          <p:cNvSpPr/>
          <p:nvPr/>
        </p:nvSpPr>
        <p:spPr>
          <a:xfrm>
            <a:off x="23374402" y="194363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1" name="Octagon 3450"/>
          <p:cNvSpPr/>
          <p:nvPr/>
        </p:nvSpPr>
        <p:spPr>
          <a:xfrm>
            <a:off x="2201856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2" name="Octagon 3451"/>
          <p:cNvSpPr/>
          <p:nvPr/>
        </p:nvSpPr>
        <p:spPr>
          <a:xfrm>
            <a:off x="2275747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3" name="Octagon 3452"/>
          <p:cNvSpPr/>
          <p:nvPr/>
        </p:nvSpPr>
        <p:spPr>
          <a:xfrm>
            <a:off x="2349638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54" name="Group 3453"/>
          <p:cNvGrpSpPr/>
          <p:nvPr/>
        </p:nvGrpSpPr>
        <p:grpSpPr>
          <a:xfrm>
            <a:off x="12181799" y="24518474"/>
            <a:ext cx="274320" cy="1092926"/>
            <a:chOff x="13396070" y="13514614"/>
            <a:chExt cx="274320" cy="1092926"/>
          </a:xfrm>
        </p:grpSpPr>
        <p:sp>
          <p:nvSpPr>
            <p:cNvPr id="3455" name="Oval 3454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6" name="Oval 3455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7" name="Oval 3456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8" name="Group 3457"/>
          <p:cNvGrpSpPr/>
          <p:nvPr/>
        </p:nvGrpSpPr>
        <p:grpSpPr>
          <a:xfrm>
            <a:off x="212230" y="26031095"/>
            <a:ext cx="3698875" cy="5957455"/>
            <a:chOff x="1025470" y="323272"/>
            <a:chExt cx="3698875" cy="5957455"/>
          </a:xfrm>
        </p:grpSpPr>
        <p:sp>
          <p:nvSpPr>
            <p:cNvPr id="3459" name="Rectangle 345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60" name="Rectangle 345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61" name="Octagon 346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2" name="Octagon 346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3" name="Octagon 346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4" name="Octagon 346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5" name="Octagon 346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6" name="Frame 346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67" name="Octagon 3466"/>
          <p:cNvSpPr/>
          <p:nvPr/>
        </p:nvSpPr>
        <p:spPr>
          <a:xfrm>
            <a:off x="2961421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8" name="Octagon 3467"/>
          <p:cNvSpPr/>
          <p:nvPr/>
        </p:nvSpPr>
        <p:spPr>
          <a:xfrm>
            <a:off x="2814342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9" name="Octagon 3468"/>
          <p:cNvSpPr/>
          <p:nvPr/>
        </p:nvSpPr>
        <p:spPr>
          <a:xfrm>
            <a:off x="2182210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0" name="Octagon 3469"/>
          <p:cNvSpPr/>
          <p:nvPr/>
        </p:nvSpPr>
        <p:spPr>
          <a:xfrm>
            <a:off x="1954780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1" name="Octagon 3470"/>
          <p:cNvSpPr/>
          <p:nvPr/>
        </p:nvSpPr>
        <p:spPr>
          <a:xfrm>
            <a:off x="2936325" y="299052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72" name="Group 3471"/>
          <p:cNvGrpSpPr/>
          <p:nvPr/>
        </p:nvGrpSpPr>
        <p:grpSpPr>
          <a:xfrm>
            <a:off x="4320349" y="26031095"/>
            <a:ext cx="3698875" cy="5957455"/>
            <a:chOff x="1025470" y="323272"/>
            <a:chExt cx="3698875" cy="5957455"/>
          </a:xfrm>
        </p:grpSpPr>
        <p:sp>
          <p:nvSpPr>
            <p:cNvPr id="3473" name="Rectangle 347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74" name="Rectangle 347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75" name="Octagon 347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6" name="Octagon 347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7" name="Octagon 347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8" name="Octagon 347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9" name="Octagon 347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80" name="Frame 347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81" name="Octagon 3480"/>
          <p:cNvSpPr/>
          <p:nvPr/>
        </p:nvSpPr>
        <p:spPr>
          <a:xfrm>
            <a:off x="6775352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2" name="Octagon 3481"/>
          <p:cNvSpPr/>
          <p:nvPr/>
        </p:nvSpPr>
        <p:spPr>
          <a:xfrm>
            <a:off x="6628273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3" name="Octagon 3482"/>
          <p:cNvSpPr/>
          <p:nvPr/>
        </p:nvSpPr>
        <p:spPr>
          <a:xfrm>
            <a:off x="5996141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4" name="Octagon 3483"/>
          <p:cNvSpPr/>
          <p:nvPr/>
        </p:nvSpPr>
        <p:spPr>
          <a:xfrm>
            <a:off x="5768711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5" name="Octagon 3484"/>
          <p:cNvSpPr/>
          <p:nvPr/>
        </p:nvSpPr>
        <p:spPr>
          <a:xfrm>
            <a:off x="6750256" y="3101557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86" name="Group 3485"/>
          <p:cNvGrpSpPr/>
          <p:nvPr/>
        </p:nvGrpSpPr>
        <p:grpSpPr>
          <a:xfrm>
            <a:off x="8428468" y="26031095"/>
            <a:ext cx="3698875" cy="5957455"/>
            <a:chOff x="1025470" y="323272"/>
            <a:chExt cx="3698875" cy="5957455"/>
          </a:xfrm>
        </p:grpSpPr>
        <p:sp>
          <p:nvSpPr>
            <p:cNvPr id="3487" name="Rectangle 348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88" name="Rectangle 348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89" name="Octagon 348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0" name="Octagon 348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1" name="Octagon 349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2" name="Octagon 349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3" name="Octagon 349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4" name="Frame 349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95" name="Octagon 3494"/>
          <p:cNvSpPr/>
          <p:nvPr/>
        </p:nvSpPr>
        <p:spPr>
          <a:xfrm>
            <a:off x="10883471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6" name="Octagon 3495"/>
          <p:cNvSpPr/>
          <p:nvPr/>
        </p:nvSpPr>
        <p:spPr>
          <a:xfrm>
            <a:off x="10736392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7" name="Octagon 3496"/>
          <p:cNvSpPr/>
          <p:nvPr/>
        </p:nvSpPr>
        <p:spPr>
          <a:xfrm>
            <a:off x="10104260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8" name="Octagon 3497"/>
          <p:cNvSpPr/>
          <p:nvPr/>
        </p:nvSpPr>
        <p:spPr>
          <a:xfrm>
            <a:off x="9876830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9" name="Octagon 3498"/>
          <p:cNvSpPr/>
          <p:nvPr/>
        </p:nvSpPr>
        <p:spPr>
          <a:xfrm>
            <a:off x="8654329" y="310264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00" name="Group 3499"/>
          <p:cNvGrpSpPr/>
          <p:nvPr/>
        </p:nvGrpSpPr>
        <p:grpSpPr>
          <a:xfrm>
            <a:off x="12536587" y="26031095"/>
            <a:ext cx="3698875" cy="5957455"/>
            <a:chOff x="1025470" y="323272"/>
            <a:chExt cx="3698875" cy="5957455"/>
          </a:xfrm>
        </p:grpSpPr>
        <p:sp>
          <p:nvSpPr>
            <p:cNvPr id="3501" name="Rectangle 350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02" name="Rectangle 350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03" name="Octagon 350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4" name="Octagon 350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5" name="Octagon 350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6" name="Octagon 350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7" name="Octagon 350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8" name="Frame 350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09" name="Octagon 3508"/>
          <p:cNvSpPr/>
          <p:nvPr/>
        </p:nvSpPr>
        <p:spPr>
          <a:xfrm>
            <a:off x="14993372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0" name="Octagon 3509"/>
          <p:cNvSpPr/>
          <p:nvPr/>
        </p:nvSpPr>
        <p:spPr>
          <a:xfrm>
            <a:off x="14846293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1" name="Octagon 3510"/>
          <p:cNvSpPr/>
          <p:nvPr/>
        </p:nvSpPr>
        <p:spPr>
          <a:xfrm>
            <a:off x="14214161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2" name="Octagon 3511"/>
          <p:cNvSpPr/>
          <p:nvPr/>
        </p:nvSpPr>
        <p:spPr>
          <a:xfrm>
            <a:off x="13986731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3" name="Octagon 3512"/>
          <p:cNvSpPr/>
          <p:nvPr/>
        </p:nvSpPr>
        <p:spPr>
          <a:xfrm>
            <a:off x="12756759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14" name="Group 3513"/>
          <p:cNvGrpSpPr/>
          <p:nvPr/>
        </p:nvGrpSpPr>
        <p:grpSpPr>
          <a:xfrm>
            <a:off x="16644706" y="26031095"/>
            <a:ext cx="3698875" cy="5957455"/>
            <a:chOff x="1025470" y="323272"/>
            <a:chExt cx="3698875" cy="5957455"/>
          </a:xfrm>
        </p:grpSpPr>
        <p:sp>
          <p:nvSpPr>
            <p:cNvPr id="3515" name="Rectangle 351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16" name="Rectangle 351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17" name="Octagon 351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8" name="Octagon 351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9" name="Octagon 351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0" name="Octagon 351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1" name="Octagon 352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2" name="Frame 352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23" name="Octagon 3522"/>
          <p:cNvSpPr/>
          <p:nvPr/>
        </p:nvSpPr>
        <p:spPr>
          <a:xfrm>
            <a:off x="18374127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4" name="Octagon 3523"/>
          <p:cNvSpPr/>
          <p:nvPr/>
        </p:nvSpPr>
        <p:spPr>
          <a:xfrm>
            <a:off x="18203958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5" name="Octagon 3524"/>
          <p:cNvSpPr/>
          <p:nvPr/>
        </p:nvSpPr>
        <p:spPr>
          <a:xfrm>
            <a:off x="17571826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6" name="Octagon 3525"/>
          <p:cNvSpPr/>
          <p:nvPr/>
        </p:nvSpPr>
        <p:spPr>
          <a:xfrm>
            <a:off x="17367486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7" name="Octagon 3526"/>
          <p:cNvSpPr/>
          <p:nvPr/>
        </p:nvSpPr>
        <p:spPr>
          <a:xfrm>
            <a:off x="16864878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28" name="Group 3527"/>
          <p:cNvGrpSpPr/>
          <p:nvPr/>
        </p:nvGrpSpPr>
        <p:grpSpPr>
          <a:xfrm>
            <a:off x="20752826" y="26031095"/>
            <a:ext cx="3698875" cy="5957455"/>
            <a:chOff x="1025470" y="323272"/>
            <a:chExt cx="3698875" cy="5957455"/>
          </a:xfrm>
        </p:grpSpPr>
        <p:sp>
          <p:nvSpPr>
            <p:cNvPr id="3529" name="Rectangle 352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30" name="Rectangle 352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31" name="Octagon 353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2" name="Octagon 353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3" name="Octagon 353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4" name="Octagon 353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5" name="Octagon 353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6" name="Frame 353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37" name="Octagon 3536"/>
          <p:cNvSpPr/>
          <p:nvPr/>
        </p:nvSpPr>
        <p:spPr>
          <a:xfrm>
            <a:off x="23496385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8" name="Octagon 3537"/>
          <p:cNvSpPr/>
          <p:nvPr/>
        </p:nvSpPr>
        <p:spPr>
          <a:xfrm>
            <a:off x="23326216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9" name="Octagon 3538"/>
          <p:cNvSpPr/>
          <p:nvPr/>
        </p:nvSpPr>
        <p:spPr>
          <a:xfrm>
            <a:off x="22714404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0" name="Octagon 3539"/>
          <p:cNvSpPr/>
          <p:nvPr/>
        </p:nvSpPr>
        <p:spPr>
          <a:xfrm>
            <a:off x="22489744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1" name="Octagon 3540"/>
          <p:cNvSpPr/>
          <p:nvPr/>
        </p:nvSpPr>
        <p:spPr>
          <a:xfrm>
            <a:off x="21987136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2" name="TextBox 3541"/>
          <p:cNvSpPr txBox="1"/>
          <p:nvPr/>
        </p:nvSpPr>
        <p:spPr>
          <a:xfrm>
            <a:off x="152209" y="24710771"/>
            <a:ext cx="168219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=5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43" name="TextBox 3542"/>
          <p:cNvSpPr txBox="1"/>
          <p:nvPr/>
        </p:nvSpPr>
        <p:spPr>
          <a:xfrm>
            <a:off x="152209" y="16819042"/>
            <a:ext cx="168219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=2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44" name="TextBox 3543"/>
          <p:cNvSpPr txBox="1"/>
          <p:nvPr/>
        </p:nvSpPr>
        <p:spPr>
          <a:xfrm>
            <a:off x="152209" y="9224025"/>
            <a:ext cx="168219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k</a:t>
            </a:r>
            <a:r>
              <a:rPr lang="en-US" dirty="0" smtClean="0">
                <a:latin typeface="Arial"/>
                <a:cs typeface="Arial"/>
              </a:rPr>
              <a:t>=1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545" name="Straight Arrow Connector 3544"/>
          <p:cNvCxnSpPr/>
          <p:nvPr/>
        </p:nvCxnSpPr>
        <p:spPr>
          <a:xfrm flipH="1">
            <a:off x="1451437" y="15649421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46" name="Group 3545"/>
          <p:cNvGrpSpPr/>
          <p:nvPr/>
        </p:nvGrpSpPr>
        <p:grpSpPr>
          <a:xfrm>
            <a:off x="4552118" y="16026573"/>
            <a:ext cx="1498180" cy="340973"/>
            <a:chOff x="7126101" y="5664970"/>
            <a:chExt cx="1498180" cy="340973"/>
          </a:xfrm>
        </p:grpSpPr>
        <p:grpSp>
          <p:nvGrpSpPr>
            <p:cNvPr id="3547" name="Group 3546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3560" name="Straight Arrow Connector 355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1" name="Straight Arrow Connector 356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2" name="Straight Arrow Connector 356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8" name="Group 3547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3557" name="Straight Arrow Connector 35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8" name="Straight Arrow Connector 35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9" name="Straight Arrow Connector 35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9" name="Group 3548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3554" name="Straight Arrow Connector 355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5" name="Straight Arrow Connector 355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6" name="Straight Arrow Connector 3555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0" name="Group 3549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3551" name="Straight Arrow Connector 35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2" name="Straight Arrow Connector 35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3" name="Straight Arrow Connector 3552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63" name="Group 3562"/>
          <p:cNvGrpSpPr/>
          <p:nvPr/>
        </p:nvGrpSpPr>
        <p:grpSpPr>
          <a:xfrm>
            <a:off x="8734661" y="13715969"/>
            <a:ext cx="361516" cy="1897145"/>
            <a:chOff x="11308644" y="3365911"/>
            <a:chExt cx="361516" cy="1897145"/>
          </a:xfrm>
        </p:grpSpPr>
        <p:grpSp>
          <p:nvGrpSpPr>
            <p:cNvPr id="3564" name="Group 3563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77" name="Straight Arrow Connector 357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8" name="Straight Arrow Connector 357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9" name="Straight Arrow Connector 357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5" name="Group 3564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74" name="Straight Arrow Connector 357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5" name="Straight Arrow Connector 357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6" name="Straight Arrow Connector 357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6" name="Group 3565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71" name="Straight Arrow Connector 357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2" name="Straight Arrow Connector 357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3" name="Straight Arrow Connector 357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7" name="Group 3566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68" name="Straight Arrow Connector 356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9" name="Straight Arrow Connector 356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0" name="Straight Arrow Connector 356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0" name="Group 3579"/>
          <p:cNvGrpSpPr/>
          <p:nvPr/>
        </p:nvGrpSpPr>
        <p:grpSpPr>
          <a:xfrm>
            <a:off x="8772906" y="11782159"/>
            <a:ext cx="361516" cy="1897145"/>
            <a:chOff x="11308644" y="3365911"/>
            <a:chExt cx="361516" cy="1897145"/>
          </a:xfrm>
        </p:grpSpPr>
        <p:grpSp>
          <p:nvGrpSpPr>
            <p:cNvPr id="3581" name="Group 358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94" name="Straight Arrow Connector 359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5" name="Straight Arrow Connector 359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6" name="Straight Arrow Connector 359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2" name="Group 358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91" name="Straight Arrow Connector 359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2" name="Straight Arrow Connector 359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3" name="Straight Arrow Connector 359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3" name="Group 358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88" name="Straight Arrow Connector 358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9" name="Straight Arrow Connector 358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0" name="Straight Arrow Connector 358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4" name="Group 358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85" name="Straight Arrow Connector 358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6" name="Straight Arrow Connector 358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7" name="Straight Arrow Connector 358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97" name="Group 3596"/>
          <p:cNvGrpSpPr/>
          <p:nvPr/>
        </p:nvGrpSpPr>
        <p:grpSpPr>
          <a:xfrm rot="5400000">
            <a:off x="8722711" y="11374057"/>
            <a:ext cx="458297" cy="334817"/>
            <a:chOff x="6330339" y="5786642"/>
            <a:chExt cx="631500" cy="334817"/>
          </a:xfrm>
        </p:grpSpPr>
        <p:cxnSp>
          <p:nvCxnSpPr>
            <p:cNvPr id="3598" name="Straight Arrow Connector 35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9" name="Straight Arrow Connector 35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0" name="Straight Arrow Connector 35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01" name="Straight Arrow Connector 3600"/>
          <p:cNvCxnSpPr/>
          <p:nvPr/>
        </p:nvCxnSpPr>
        <p:spPr>
          <a:xfrm flipH="1">
            <a:off x="12794249" y="14978639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2" name="Straight Arrow Connector 3601"/>
          <p:cNvCxnSpPr/>
          <p:nvPr/>
        </p:nvCxnSpPr>
        <p:spPr>
          <a:xfrm>
            <a:off x="19126165" y="149105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3" name="Straight Arrow Connector 3602"/>
          <p:cNvCxnSpPr/>
          <p:nvPr/>
        </p:nvCxnSpPr>
        <p:spPr>
          <a:xfrm>
            <a:off x="19113036" y="2231807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4" name="Straight Arrow Connector 3603"/>
          <p:cNvCxnSpPr/>
          <p:nvPr/>
        </p:nvCxnSpPr>
        <p:spPr>
          <a:xfrm>
            <a:off x="19126165" y="270771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5" name="Straight Arrow Connector 3604"/>
          <p:cNvCxnSpPr/>
          <p:nvPr/>
        </p:nvCxnSpPr>
        <p:spPr>
          <a:xfrm flipH="1">
            <a:off x="12946649" y="1905071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6" name="Straight Arrow Connector 3605"/>
          <p:cNvCxnSpPr/>
          <p:nvPr/>
        </p:nvCxnSpPr>
        <p:spPr>
          <a:xfrm flipH="1">
            <a:off x="2648402" y="30585885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7" name="Group 3606"/>
          <p:cNvGrpSpPr/>
          <p:nvPr/>
        </p:nvGrpSpPr>
        <p:grpSpPr>
          <a:xfrm>
            <a:off x="4922374" y="23413829"/>
            <a:ext cx="374545" cy="337125"/>
            <a:chOff x="6330339" y="5786642"/>
            <a:chExt cx="631500" cy="337125"/>
          </a:xfrm>
        </p:grpSpPr>
        <p:cxnSp>
          <p:nvCxnSpPr>
            <p:cNvPr id="3608" name="Straight Arrow Connector 36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9" name="Straight Arrow Connector 36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0" name="Straight Arrow Connector 360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1" name="Group 3610"/>
          <p:cNvGrpSpPr/>
          <p:nvPr/>
        </p:nvGrpSpPr>
        <p:grpSpPr>
          <a:xfrm>
            <a:off x="4547829" y="23410276"/>
            <a:ext cx="374545" cy="337125"/>
            <a:chOff x="6330339" y="5786642"/>
            <a:chExt cx="631500" cy="337125"/>
          </a:xfrm>
        </p:grpSpPr>
        <p:cxnSp>
          <p:nvCxnSpPr>
            <p:cNvPr id="3612" name="Straight Arrow Connector 36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3" name="Straight Arrow Connector 36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4" name="Straight Arrow Connector 3613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5" name="Group 3614"/>
          <p:cNvGrpSpPr/>
          <p:nvPr/>
        </p:nvGrpSpPr>
        <p:grpSpPr>
          <a:xfrm>
            <a:off x="4583488" y="31322811"/>
            <a:ext cx="2135687" cy="389405"/>
            <a:chOff x="7435565" y="19910283"/>
            <a:chExt cx="1873468" cy="354203"/>
          </a:xfrm>
        </p:grpSpPr>
        <p:grpSp>
          <p:nvGrpSpPr>
            <p:cNvPr id="3616" name="Group 3615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3621" name="Group 3620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4" name="Straight Arrow Connector 363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5" name="Straight Arrow Connector 363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6" name="Straight Arrow Connector 363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2" name="Group 3621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1" name="Straight Arrow Connector 3630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2" name="Straight Arrow Connector 3631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3" name="Straight Arrow Connector 3632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3" name="Group 3622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8" name="Straight Arrow Connector 3627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9" name="Straight Arrow Connector 3628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0" name="Straight Arrow Connector 3629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4" name="Group 3623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5" name="Straight Arrow Connector 3624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6" name="Straight Arrow Connector 3625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7" name="Straight Arrow Connector 3626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17" name="Group 3616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3618" name="Straight Arrow Connector 361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9" name="Straight Arrow Connector 361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0" name="Straight Arrow Connector 3619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7" name="Group 3636"/>
          <p:cNvGrpSpPr/>
          <p:nvPr/>
        </p:nvGrpSpPr>
        <p:grpSpPr>
          <a:xfrm>
            <a:off x="8761360" y="21143676"/>
            <a:ext cx="361516" cy="1897145"/>
            <a:chOff x="11308644" y="3365911"/>
            <a:chExt cx="361516" cy="1897145"/>
          </a:xfrm>
        </p:grpSpPr>
        <p:grpSp>
          <p:nvGrpSpPr>
            <p:cNvPr id="3638" name="Group 3637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51" name="Straight Arrow Connector 36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2" name="Straight Arrow Connector 36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3" name="Straight Arrow Connector 365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9" name="Group 3638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48" name="Straight Arrow Connector 364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9" name="Straight Arrow Connector 364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0" name="Straight Arrow Connector 364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0" name="Group 3639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45" name="Straight Arrow Connector 364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6" name="Straight Arrow Connector 364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7" name="Straight Arrow Connector 364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1" name="Group 3640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42" name="Straight Arrow Connector 3641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3" name="Straight Arrow Connector 3642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4" name="Straight Arrow Connector 3643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54" name="Group 3653"/>
          <p:cNvGrpSpPr/>
          <p:nvPr/>
        </p:nvGrpSpPr>
        <p:grpSpPr>
          <a:xfrm rot="5400000">
            <a:off x="8690240" y="20710454"/>
            <a:ext cx="458297" cy="334817"/>
            <a:chOff x="6330339" y="5786642"/>
            <a:chExt cx="631500" cy="334817"/>
          </a:xfrm>
        </p:grpSpPr>
        <p:cxnSp>
          <p:nvCxnSpPr>
            <p:cNvPr id="3655" name="Straight Arrow Connector 365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Arrow Connector 365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Arrow Connector 3656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8" name="Group 3657"/>
          <p:cNvGrpSpPr/>
          <p:nvPr/>
        </p:nvGrpSpPr>
        <p:grpSpPr>
          <a:xfrm rot="5400000">
            <a:off x="8701996" y="20235069"/>
            <a:ext cx="458297" cy="334817"/>
            <a:chOff x="6330339" y="5786642"/>
            <a:chExt cx="631500" cy="334817"/>
          </a:xfrm>
        </p:grpSpPr>
        <p:cxnSp>
          <p:nvCxnSpPr>
            <p:cNvPr id="3659" name="Straight Arrow Connector 365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Arrow Connector 365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Arrow Connector 366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2" name="Group 3661"/>
          <p:cNvGrpSpPr/>
          <p:nvPr/>
        </p:nvGrpSpPr>
        <p:grpSpPr>
          <a:xfrm rot="5400000">
            <a:off x="8713542" y="19753487"/>
            <a:ext cx="458297" cy="334817"/>
            <a:chOff x="6330339" y="5786642"/>
            <a:chExt cx="631500" cy="334817"/>
          </a:xfrm>
        </p:grpSpPr>
        <p:cxnSp>
          <p:nvCxnSpPr>
            <p:cNvPr id="3663" name="Straight Arrow Connector 366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Arrow Connector 366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5" name="Straight Arrow Connector 3664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6" name="Group 3665"/>
          <p:cNvGrpSpPr/>
          <p:nvPr/>
        </p:nvGrpSpPr>
        <p:grpSpPr>
          <a:xfrm rot="5400000">
            <a:off x="8834245" y="19388914"/>
            <a:ext cx="231831" cy="326667"/>
            <a:chOff x="6330339" y="5786642"/>
            <a:chExt cx="631500" cy="334817"/>
          </a:xfrm>
        </p:grpSpPr>
        <p:cxnSp>
          <p:nvCxnSpPr>
            <p:cNvPr id="3667" name="Straight Arrow Connector 366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Arrow Connector 366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Arrow Connector 366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0" name="Group 3669"/>
          <p:cNvGrpSpPr/>
          <p:nvPr/>
        </p:nvGrpSpPr>
        <p:grpSpPr>
          <a:xfrm>
            <a:off x="8767849" y="29078553"/>
            <a:ext cx="361516" cy="1897145"/>
            <a:chOff x="11308644" y="3365911"/>
            <a:chExt cx="361516" cy="1897145"/>
          </a:xfrm>
        </p:grpSpPr>
        <p:grpSp>
          <p:nvGrpSpPr>
            <p:cNvPr id="3671" name="Group 367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84" name="Straight Arrow Connector 36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5" name="Straight Arrow Connector 36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6" name="Straight Arrow Connector 36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2" name="Group 367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81" name="Straight Arrow Connector 36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2" name="Straight Arrow Connector 36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3" name="Straight Arrow Connector 36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3" name="Group 367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78" name="Straight Arrow Connector 367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9" name="Straight Arrow Connector 367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0" name="Straight Arrow Connector 367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4" name="Group 367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75" name="Straight Arrow Connector 367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Arrow Connector 367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Arrow Connector 367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7" name="Group 3686"/>
          <p:cNvGrpSpPr/>
          <p:nvPr/>
        </p:nvGrpSpPr>
        <p:grpSpPr>
          <a:xfrm rot="5400000">
            <a:off x="8749493" y="28681996"/>
            <a:ext cx="458297" cy="334817"/>
            <a:chOff x="6330339" y="5786642"/>
            <a:chExt cx="631500" cy="334817"/>
          </a:xfrm>
        </p:grpSpPr>
        <p:cxnSp>
          <p:nvCxnSpPr>
            <p:cNvPr id="3688" name="Straight Arrow Connector 3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9" name="Straight Arrow Connector 3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0" name="Straight Arrow Connector 368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1" name="Group 3690"/>
          <p:cNvGrpSpPr/>
          <p:nvPr/>
        </p:nvGrpSpPr>
        <p:grpSpPr>
          <a:xfrm rot="5400000">
            <a:off x="8875595" y="28320958"/>
            <a:ext cx="229603" cy="334817"/>
            <a:chOff x="6330339" y="5786642"/>
            <a:chExt cx="631500" cy="334817"/>
          </a:xfrm>
        </p:grpSpPr>
        <p:cxnSp>
          <p:nvCxnSpPr>
            <p:cNvPr id="3692" name="Straight Arrow Connector 3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3" name="Straight Arrow Connector 3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4" name="Straight Arrow Connector 369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5" name="Straight Arrow Connector 3694"/>
          <p:cNvCxnSpPr/>
          <p:nvPr/>
        </p:nvCxnSpPr>
        <p:spPr>
          <a:xfrm flipH="1">
            <a:off x="13129948" y="27357280"/>
            <a:ext cx="108421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6" name="Rectangle 3695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3697" name="Rectangle 3696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3698" name="Frame 3697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3699" name="TextBox 3698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Build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zone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00" name="TextBox 3699"/>
          <p:cNvSpPr txBox="1"/>
          <p:nvPr/>
        </p:nvSpPr>
        <p:spPr>
          <a:xfrm>
            <a:off x="8610661" y="6200969"/>
            <a:ext cx="31857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Staging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zone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01" name="TextBox 3700"/>
          <p:cNvSpPr txBox="1"/>
          <p:nvPr/>
        </p:nvSpPr>
        <p:spPr>
          <a:xfrm>
            <a:off x="8075523" y="8252876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2" name="TextBox 3701"/>
          <p:cNvSpPr txBox="1"/>
          <p:nvPr/>
        </p:nvSpPr>
        <p:spPr>
          <a:xfrm>
            <a:off x="8144432" y="-69130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3" name="TextBox 3702"/>
          <p:cNvSpPr txBox="1"/>
          <p:nvPr/>
        </p:nvSpPr>
        <p:spPr>
          <a:xfrm>
            <a:off x="5954368" y="5221997"/>
            <a:ext cx="20919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rial"/>
                <a:cs typeface="Arial"/>
              </a:rPr>
              <a:t>ε</a:t>
            </a:r>
            <a:r>
              <a:rPr lang="en-US" dirty="0" smtClean="0">
                <a:latin typeface="Arial"/>
                <a:cs typeface="Arial"/>
              </a:rPr>
              <a:t>+2</a:t>
            </a:r>
            <a:r>
              <a:rPr lang="en-US" i="1" dirty="0" smtClean="0">
                <a:latin typeface="Arial"/>
                <a:cs typeface="Arial"/>
              </a:rPr>
              <a:t>r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3704" name="Straight Arrow Connector 3703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5" name="Straight Arrow Connector 3704"/>
          <p:cNvCxnSpPr/>
          <p:nvPr/>
        </p:nvCxnSpPr>
        <p:spPr>
          <a:xfrm>
            <a:off x="909505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6" name="Straight Arrow Connector 3705"/>
          <p:cNvCxnSpPr/>
          <p:nvPr/>
        </p:nvCxnSpPr>
        <p:spPr>
          <a:xfrm>
            <a:off x="9085819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7" name="TextBox 3706"/>
          <p:cNvSpPr txBox="1"/>
          <p:nvPr/>
        </p:nvSpPr>
        <p:spPr>
          <a:xfrm>
            <a:off x="14971534" y="1683174"/>
            <a:ext cx="254587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Robot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08" name="TextBox 3707"/>
          <p:cNvSpPr txBox="1"/>
          <p:nvPr/>
        </p:nvSpPr>
        <p:spPr>
          <a:xfrm>
            <a:off x="14950823" y="3432776"/>
            <a:ext cx="205375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Goal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09" name="Octagon 3708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0" name="Octagon 3709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1" name="TextBox 3710"/>
          <p:cNvSpPr txBox="1"/>
          <p:nvPr/>
        </p:nvSpPr>
        <p:spPr>
          <a:xfrm>
            <a:off x="15008106" y="5182378"/>
            <a:ext cx="234841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Move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12" name="TextBox 3711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DriftMove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713" name="Group 3712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3714" name="Straight Arrow Connector 371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5" name="Straight Arrow Connector 371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6" name="Straight Arrow Connector 371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7" name="Straight Arrow Connector 3716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204</Words>
  <Application>Microsoft Macintosh PowerPoint</Application>
  <PresentationFormat>Custom</PresentationFormat>
  <Paragraphs>196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17</cp:revision>
  <dcterms:created xsi:type="dcterms:W3CDTF">2015-09-16T04:55:10Z</dcterms:created>
  <dcterms:modified xsi:type="dcterms:W3CDTF">2015-09-24T00:02:34Z</dcterms:modified>
</cp:coreProperties>
</file>