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92" y="-296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264" y="121711"/>
            <a:ext cx="1439861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4" y="121711"/>
            <a:ext cx="4167189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1"/>
            <a:ext cx="77724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6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9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6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6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300831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182036"/>
            <a:ext cx="5111750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56736"/>
            <a:ext cx="300831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200402"/>
            <a:ext cx="54864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08517"/>
            <a:ext cx="54864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3578227"/>
            <a:ext cx="54864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2"/>
            <a:ext cx="82296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9"/>
            <a:ext cx="2895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lang="en-US" sz="40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Arial"/>
                <a:cs typeface="Arial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Arial"/>
                <a:cs typeface="Arial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Arial"/>
                <a:cs typeface="Arial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Arial"/>
                <a:cs typeface="Arial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4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Arial"/>
                <a:cs typeface="Arial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endParaRPr lang="en-US" sz="40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endParaRPr lang="en-US" sz="40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9" name="Block Arc 98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Arial"/>
                <a:cs typeface="Arial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endParaRPr lang="en-US" sz="40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7768132" y="2961038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3</cp:revision>
  <dcterms:created xsi:type="dcterms:W3CDTF">2015-09-16T03:43:06Z</dcterms:created>
  <dcterms:modified xsi:type="dcterms:W3CDTF">2015-09-24T00:02:28Z</dcterms:modified>
</cp:coreProperties>
</file>