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664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6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6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9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3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2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4/20/16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7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4/20/16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4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4/20/16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2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C384-D971-B84F-8685-D11358698119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2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CC384-D971-B84F-8685-D11358698119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01E18-4EA7-7540-8B90-C5A7A66C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4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59054"/>
            <a:ext cx="9882909" cy="6823152"/>
            <a:chOff x="0" y="0"/>
            <a:chExt cx="9882909" cy="7088909"/>
          </a:xfrm>
        </p:grpSpPr>
        <p:pic>
          <p:nvPicPr>
            <p:cNvPr id="6" name="Picture 5" descr="Stright0.pn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255" y="12924"/>
              <a:ext cx="3153042" cy="2431249"/>
            </a:xfrm>
            <a:prstGeom prst="rect">
              <a:avLst/>
            </a:prstGeom>
          </p:spPr>
        </p:pic>
        <p:pic>
          <p:nvPicPr>
            <p:cNvPr id="7" name="Picture 6" descr="Stright2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17296" y="12924"/>
              <a:ext cx="1878517" cy="2436365"/>
            </a:xfrm>
            <a:prstGeom prst="rect">
              <a:avLst/>
            </a:prstGeom>
          </p:spPr>
        </p:pic>
        <p:pic>
          <p:nvPicPr>
            <p:cNvPr id="8" name="Picture 7" descr="Straight4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95813" y="0"/>
              <a:ext cx="4041673" cy="2444174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084554" y="47570"/>
              <a:ext cx="939800" cy="457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 = 0</a:t>
              </a:r>
              <a:endParaRPr lang="en-US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317" y="47570"/>
              <a:ext cx="939800" cy="457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 = 15</a:t>
              </a:r>
              <a:endParaRPr lang="en-US" i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95813" y="50871"/>
              <a:ext cx="939800" cy="457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 = 30</a:t>
              </a:r>
              <a:endParaRPr lang="en-US" i="1" dirty="0"/>
            </a:p>
          </p:txBody>
        </p:sp>
        <p:pic>
          <p:nvPicPr>
            <p:cNvPr id="5" name="Picture 4" descr="LFig.eps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2515597"/>
              <a:ext cx="9882909" cy="457331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1644656" y="1590830"/>
              <a:ext cx="399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2" name="Oval 21"/>
            <p:cNvSpPr/>
            <p:nvPr/>
          </p:nvSpPr>
          <p:spPr>
            <a:xfrm flipV="1">
              <a:off x="1304725" y="5598523"/>
              <a:ext cx="199957" cy="188590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flipV="1">
              <a:off x="5143841" y="4089835"/>
              <a:ext cx="199957" cy="188590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flipV="1">
              <a:off x="8802998" y="3042136"/>
              <a:ext cx="199957" cy="188590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5095813" y="5284207"/>
              <a:ext cx="3200427" cy="0"/>
            </a:xfrm>
            <a:prstGeom prst="line">
              <a:avLst/>
            </a:prstGeom>
            <a:ln w="57150" cmpd="sng">
              <a:solidFill>
                <a:srgbClr val="FFFFFF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644656" y="1158980"/>
              <a:ext cx="0" cy="128519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med" len="lg"/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3485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5</cp:revision>
  <dcterms:created xsi:type="dcterms:W3CDTF">2016-03-19T11:53:41Z</dcterms:created>
  <dcterms:modified xsi:type="dcterms:W3CDTF">2016-04-20T21:22:39Z</dcterms:modified>
</cp:coreProperties>
</file>