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DD57-5DBA-6048-8968-85342900AD5A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OrientationContFig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96" y="2539105"/>
            <a:ext cx="9829692" cy="430049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-25703"/>
            <a:ext cx="9144000" cy="2749578"/>
            <a:chOff x="0" y="-25703"/>
            <a:chExt cx="8594225" cy="2441018"/>
          </a:xfrm>
        </p:grpSpPr>
        <p:pic>
          <p:nvPicPr>
            <p:cNvPr id="27" name="Picture 26" descr="Orient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12" y="-25703"/>
              <a:ext cx="4338513" cy="2441018"/>
            </a:xfrm>
            <a:prstGeom prst="rect">
              <a:avLst/>
            </a:prstGeom>
          </p:spPr>
        </p:pic>
        <p:pic>
          <p:nvPicPr>
            <p:cNvPr id="20" name="Picture 19" descr="Orien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936" y="-16819"/>
              <a:ext cx="2316776" cy="2432134"/>
            </a:xfrm>
            <a:prstGeom prst="rect">
              <a:avLst/>
            </a:prstGeom>
          </p:spPr>
        </p:pic>
        <p:pic>
          <p:nvPicPr>
            <p:cNvPr id="18" name="Picture 17" descr="Orient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41461" cy="241531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2242073"/>
              <a:ext cx="121535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49232" y="2276326"/>
              <a:ext cx="133835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55712" y="2246998"/>
              <a:ext cx="18066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2513" y="1843862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9232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7249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366" y="892569"/>
              <a:ext cx="723363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868" y="892569"/>
              <a:ext cx="723363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5s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7249" y="892569"/>
              <a:ext cx="89366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2016-03-19T12:01:16Z</dcterms:created>
  <dcterms:modified xsi:type="dcterms:W3CDTF">2016-04-20T21:21:42Z</dcterms:modified>
</cp:coreProperties>
</file>