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5" d="100"/>
          <a:sy n="65" d="100"/>
        </p:scale>
        <p:origin x="-1464" y="-488"/>
      </p:cViewPr>
      <p:guideLst>
        <p:guide orient="horz" pos="172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4340"/>
            <a:ext cx="7772400" cy="11760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08960"/>
            <a:ext cx="6400800" cy="1402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7026-7C3F-E447-98E7-AF520D29232F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1583-F12E-2744-B6D6-F281FD27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80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7026-7C3F-E447-98E7-AF520D29232F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1583-F12E-2744-B6D6-F281FD27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27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75260"/>
            <a:ext cx="2057400" cy="37452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5260"/>
            <a:ext cx="6019800" cy="37452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7026-7C3F-E447-98E7-AF520D29232F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1583-F12E-2744-B6D6-F281FD27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5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7026-7C3F-E447-98E7-AF520D29232F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1583-F12E-2744-B6D6-F281FD27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87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525520"/>
            <a:ext cx="7772400" cy="108966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25371"/>
            <a:ext cx="7772400" cy="12001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7026-7C3F-E447-98E7-AF520D29232F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1583-F12E-2744-B6D6-F281FD27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218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23620"/>
            <a:ext cx="4038600" cy="28968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23620"/>
            <a:ext cx="4038600" cy="28968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7026-7C3F-E447-98E7-AF520D29232F}" type="datetimeFigureOut">
              <a:rPr lang="en-US" smtClean="0"/>
              <a:t>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1583-F12E-2744-B6D6-F281FD27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3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710"/>
            <a:ext cx="82296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28090"/>
            <a:ext cx="4040188" cy="5118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39900"/>
            <a:ext cx="4040188" cy="31610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28090"/>
            <a:ext cx="4041775" cy="5118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39900"/>
            <a:ext cx="4041775" cy="31610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7026-7C3F-E447-98E7-AF520D29232F}" type="datetimeFigureOut">
              <a:rPr lang="en-US" smtClean="0"/>
              <a:t>1/28/16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1583-F12E-2744-B6D6-F281FD27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00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7026-7C3F-E447-98E7-AF520D29232F}" type="datetimeFigureOut">
              <a:rPr lang="en-US" smtClean="0"/>
              <a:t>1/28/16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1583-F12E-2744-B6D6-F281FD27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75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7026-7C3F-E447-98E7-AF520D29232F}" type="datetimeFigureOut">
              <a:rPr lang="en-US" smtClean="0"/>
              <a:t>1/28/16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1583-F12E-2744-B6D6-F281FD27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33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8440"/>
            <a:ext cx="3008313" cy="9296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18441"/>
            <a:ext cx="5111750" cy="46824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48081"/>
            <a:ext cx="3008313" cy="3752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7026-7C3F-E447-98E7-AF520D29232F}" type="datetimeFigureOut">
              <a:rPr lang="en-US" smtClean="0"/>
              <a:t>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1583-F12E-2744-B6D6-F281FD27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05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840480"/>
            <a:ext cx="5486400" cy="4533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90220"/>
            <a:ext cx="5486400" cy="32918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93870"/>
            <a:ext cx="5486400" cy="6438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7026-7C3F-E447-98E7-AF520D29232F}" type="datetimeFigureOut">
              <a:rPr lang="en-US" smtClean="0"/>
              <a:t>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1583-F12E-2744-B6D6-F281FD27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7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1971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0161"/>
            <a:ext cx="8229600" cy="3620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085080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87026-7C3F-E447-98E7-AF520D29232F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085080"/>
            <a:ext cx="28956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085080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81583-F12E-2744-B6D6-F281FD27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22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ProcessedKilobotPi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31692" cy="5443412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 rot="16200000">
            <a:off x="8402847" y="1313078"/>
            <a:ext cx="562038" cy="858298"/>
            <a:chOff x="6623538" y="2188307"/>
            <a:chExt cx="1367692" cy="2032001"/>
          </a:xfrm>
        </p:grpSpPr>
        <p:sp>
          <p:nvSpPr>
            <p:cNvPr id="16" name="Can 15"/>
            <p:cNvSpPr/>
            <p:nvPr/>
          </p:nvSpPr>
          <p:spPr>
            <a:xfrm>
              <a:off x="6955692" y="3419231"/>
              <a:ext cx="664308" cy="801077"/>
            </a:xfrm>
            <a:prstGeom prst="can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623538" y="2188307"/>
              <a:ext cx="1367692" cy="1367693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7092463" y="2266865"/>
            <a:ext cx="1739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/>
                <a:cs typeface="Times New Roman"/>
              </a:rPr>
              <a:t>Distant light source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91846" y="3157669"/>
            <a:ext cx="2849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Times New Roman"/>
                <a:cs typeface="Times New Roman"/>
              </a:rPr>
              <a:t>Kilobots</a:t>
            </a:r>
            <a:r>
              <a:rPr lang="en-US" sz="2400" dirty="0" smtClean="0">
                <a:latin typeface="Times New Roman"/>
                <a:cs typeface="Times New Roman"/>
              </a:rPr>
              <a:t> with </a:t>
            </a:r>
            <a:r>
              <a:rPr lang="en-US" sz="2400" dirty="0" err="1" smtClean="0">
                <a:latin typeface="Times New Roman"/>
                <a:cs typeface="Times New Roman"/>
              </a:rPr>
              <a:t>photophile</a:t>
            </a:r>
            <a:r>
              <a:rPr lang="en-US" sz="2400" dirty="0" smtClean="0">
                <a:latin typeface="Times New Roman"/>
                <a:cs typeface="Times New Roman"/>
              </a:rPr>
              <a:t> behavior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88909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Becker</dc:creator>
  <cp:lastModifiedBy>Aaron Becker</cp:lastModifiedBy>
  <cp:revision>1</cp:revision>
  <dcterms:created xsi:type="dcterms:W3CDTF">2016-01-28T23:30:48Z</dcterms:created>
  <dcterms:modified xsi:type="dcterms:W3CDTF">2016-01-28T23:38:17Z</dcterms:modified>
</cp:coreProperties>
</file>