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224" y="-80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4</cp:revision>
  <dcterms:created xsi:type="dcterms:W3CDTF">2016-03-12T13:28:14Z</dcterms:created>
  <dcterms:modified xsi:type="dcterms:W3CDTF">2016-03-27T22:14:33Z</dcterms:modified>
</cp:coreProperties>
</file>