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132638" cy="3657600"/>
  <p:notesSz cx="6858000" cy="9144000"/>
  <p:defaultTextStyle>
    <a:defPPr>
      <a:defRPr lang="en-US"/>
    </a:defPPr>
    <a:lvl1pPr marL="0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7188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4376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1564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48751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85939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23127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0315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697503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20" y="-576"/>
      </p:cViewPr>
      <p:guideLst>
        <p:guide orient="horz" pos="1152"/>
        <p:guide pos="22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136227"/>
            <a:ext cx="6062742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96" y="2072640"/>
            <a:ext cx="4992847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3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1162" y="146474"/>
            <a:ext cx="1604844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32" y="146474"/>
            <a:ext cx="4695653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9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29" y="2350346"/>
            <a:ext cx="6062742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429" y="1550248"/>
            <a:ext cx="6062742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71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7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5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8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859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231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6031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975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32" y="853441"/>
            <a:ext cx="3150248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758" y="853441"/>
            <a:ext cx="3150248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32" y="818727"/>
            <a:ext cx="3151487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7188" indent="0">
              <a:buNone/>
              <a:defRPr sz="1500" b="1"/>
            </a:lvl2pPr>
            <a:lvl3pPr marL="674376" indent="0">
              <a:buNone/>
              <a:defRPr sz="1400" b="1"/>
            </a:lvl3pPr>
            <a:lvl4pPr marL="1011564" indent="0">
              <a:buNone/>
              <a:defRPr sz="1200" b="1"/>
            </a:lvl4pPr>
            <a:lvl5pPr marL="1348751" indent="0">
              <a:buNone/>
              <a:defRPr sz="1200" b="1"/>
            </a:lvl5pPr>
            <a:lvl6pPr marL="1685939" indent="0">
              <a:buNone/>
              <a:defRPr sz="1200" b="1"/>
            </a:lvl6pPr>
            <a:lvl7pPr marL="2023127" indent="0">
              <a:buNone/>
              <a:defRPr sz="1200" b="1"/>
            </a:lvl7pPr>
            <a:lvl8pPr marL="2360315" indent="0">
              <a:buNone/>
              <a:defRPr sz="1200" b="1"/>
            </a:lvl8pPr>
            <a:lvl9pPr marL="26975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32" y="1159933"/>
            <a:ext cx="3151487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3282" y="818727"/>
            <a:ext cx="3152725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7188" indent="0">
              <a:buNone/>
              <a:defRPr sz="1500" b="1"/>
            </a:lvl2pPr>
            <a:lvl3pPr marL="674376" indent="0">
              <a:buNone/>
              <a:defRPr sz="1400" b="1"/>
            </a:lvl3pPr>
            <a:lvl4pPr marL="1011564" indent="0">
              <a:buNone/>
              <a:defRPr sz="1200" b="1"/>
            </a:lvl4pPr>
            <a:lvl5pPr marL="1348751" indent="0">
              <a:buNone/>
              <a:defRPr sz="1200" b="1"/>
            </a:lvl5pPr>
            <a:lvl6pPr marL="1685939" indent="0">
              <a:buNone/>
              <a:defRPr sz="1200" b="1"/>
            </a:lvl6pPr>
            <a:lvl7pPr marL="2023127" indent="0">
              <a:buNone/>
              <a:defRPr sz="1200" b="1"/>
            </a:lvl7pPr>
            <a:lvl8pPr marL="2360315" indent="0">
              <a:buNone/>
              <a:defRPr sz="1200" b="1"/>
            </a:lvl8pPr>
            <a:lvl9pPr marL="26975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3282" y="1159933"/>
            <a:ext cx="3152725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33" y="145626"/>
            <a:ext cx="2346588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663" y="145628"/>
            <a:ext cx="3987343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33" y="765388"/>
            <a:ext cx="2346588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37188" indent="0">
              <a:buNone/>
              <a:defRPr sz="900"/>
            </a:lvl2pPr>
            <a:lvl3pPr marL="674376" indent="0">
              <a:buNone/>
              <a:defRPr sz="700"/>
            </a:lvl3pPr>
            <a:lvl4pPr marL="1011564" indent="0">
              <a:buNone/>
              <a:defRPr sz="600"/>
            </a:lvl4pPr>
            <a:lvl5pPr marL="1348751" indent="0">
              <a:buNone/>
              <a:defRPr sz="600"/>
            </a:lvl5pPr>
            <a:lvl6pPr marL="1685939" indent="0">
              <a:buNone/>
              <a:defRPr sz="600"/>
            </a:lvl6pPr>
            <a:lvl7pPr marL="2023127" indent="0">
              <a:buNone/>
              <a:defRPr sz="600"/>
            </a:lvl7pPr>
            <a:lvl8pPr marL="2360315" indent="0">
              <a:buNone/>
              <a:defRPr sz="600"/>
            </a:lvl8pPr>
            <a:lvl9pPr marL="26975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046" y="2560320"/>
            <a:ext cx="4279583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8046" y="326814"/>
            <a:ext cx="4279583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37188" indent="0">
              <a:buNone/>
              <a:defRPr sz="2100"/>
            </a:lvl2pPr>
            <a:lvl3pPr marL="674376" indent="0">
              <a:buNone/>
              <a:defRPr sz="1800"/>
            </a:lvl3pPr>
            <a:lvl4pPr marL="1011564" indent="0">
              <a:buNone/>
              <a:defRPr sz="1500"/>
            </a:lvl4pPr>
            <a:lvl5pPr marL="1348751" indent="0">
              <a:buNone/>
              <a:defRPr sz="1500"/>
            </a:lvl5pPr>
            <a:lvl6pPr marL="1685939" indent="0">
              <a:buNone/>
              <a:defRPr sz="1500"/>
            </a:lvl6pPr>
            <a:lvl7pPr marL="2023127" indent="0">
              <a:buNone/>
              <a:defRPr sz="1500"/>
            </a:lvl7pPr>
            <a:lvl8pPr marL="2360315" indent="0">
              <a:buNone/>
              <a:defRPr sz="1500"/>
            </a:lvl8pPr>
            <a:lvl9pPr marL="26975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046" y="2862580"/>
            <a:ext cx="4279583" cy="429260"/>
          </a:xfrm>
        </p:spPr>
        <p:txBody>
          <a:bodyPr/>
          <a:lstStyle>
            <a:lvl1pPr marL="0" indent="0">
              <a:buNone/>
              <a:defRPr sz="1000"/>
            </a:lvl1pPr>
            <a:lvl2pPr marL="337188" indent="0">
              <a:buNone/>
              <a:defRPr sz="900"/>
            </a:lvl2pPr>
            <a:lvl3pPr marL="674376" indent="0">
              <a:buNone/>
              <a:defRPr sz="700"/>
            </a:lvl3pPr>
            <a:lvl4pPr marL="1011564" indent="0">
              <a:buNone/>
              <a:defRPr sz="600"/>
            </a:lvl4pPr>
            <a:lvl5pPr marL="1348751" indent="0">
              <a:buNone/>
              <a:defRPr sz="600"/>
            </a:lvl5pPr>
            <a:lvl6pPr marL="1685939" indent="0">
              <a:buNone/>
              <a:defRPr sz="600"/>
            </a:lvl6pPr>
            <a:lvl7pPr marL="2023127" indent="0">
              <a:buNone/>
              <a:defRPr sz="600"/>
            </a:lvl7pPr>
            <a:lvl8pPr marL="2360315" indent="0">
              <a:buNone/>
              <a:defRPr sz="600"/>
            </a:lvl8pPr>
            <a:lvl9pPr marL="26975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32" y="146474"/>
            <a:ext cx="6419374" cy="609600"/>
          </a:xfrm>
          <a:prstGeom prst="rect">
            <a:avLst/>
          </a:prstGeom>
        </p:spPr>
        <p:txBody>
          <a:bodyPr vert="horz" lIns="67438" tIns="33719" rIns="67438" bIns="33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32" y="853441"/>
            <a:ext cx="6419374" cy="2413846"/>
          </a:xfrm>
          <a:prstGeom prst="rect">
            <a:avLst/>
          </a:prstGeom>
        </p:spPr>
        <p:txBody>
          <a:bodyPr vert="horz" lIns="67438" tIns="33719" rIns="67438" bIns="33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632" y="3390054"/>
            <a:ext cx="1664282" cy="194734"/>
          </a:xfrm>
          <a:prstGeom prst="rect">
            <a:avLst/>
          </a:prstGeom>
        </p:spPr>
        <p:txBody>
          <a:bodyPr vert="horz" lIns="67438" tIns="33719" rIns="67438" bIns="337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6985" y="3390054"/>
            <a:ext cx="2258669" cy="194734"/>
          </a:xfrm>
          <a:prstGeom prst="rect">
            <a:avLst/>
          </a:prstGeom>
        </p:spPr>
        <p:txBody>
          <a:bodyPr vert="horz" lIns="67438" tIns="33719" rIns="67438" bIns="337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1724" y="3390054"/>
            <a:ext cx="1664282" cy="194734"/>
          </a:xfrm>
          <a:prstGeom prst="rect">
            <a:avLst/>
          </a:prstGeom>
        </p:spPr>
        <p:txBody>
          <a:bodyPr vert="horz" lIns="67438" tIns="33719" rIns="67438" bIns="337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718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91" indent="-252891" algn="l" defTabSz="33718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930" indent="-210743" algn="l" defTabSz="33718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2970" indent="-168594" algn="l" defTabSz="3371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0158" indent="-168594" algn="l" defTabSz="33718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7346" indent="-168594" algn="l" defTabSz="337188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4534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1722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28909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66097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188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4376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564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751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85939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23127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0315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97503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PlotsForSquareSmal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19" y="-38807"/>
            <a:ext cx="3810000" cy="3810000"/>
          </a:xfrm>
          <a:prstGeom prst="rect">
            <a:avLst/>
          </a:prstGeom>
        </p:spPr>
      </p:pic>
      <p:sp>
        <p:nvSpPr>
          <p:cNvPr id="56" name="Circular Arrow 55"/>
          <p:cNvSpPr/>
          <p:nvPr/>
        </p:nvSpPr>
        <p:spPr>
          <a:xfrm rot="4728370" flipH="1">
            <a:off x="1498475" y="1494282"/>
            <a:ext cx="695592" cy="712117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5674191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6492" y="2320721"/>
            <a:ext cx="74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=1/8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06019" y="1458054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9666" y="2458859"/>
            <a:ext cx="2086920" cy="747889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597241"/>
              </a:avLst>
            </a:prstTxWarp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Locus of mean positions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9666" y="920790"/>
            <a:ext cx="920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mean, β=π/2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429468" y="682647"/>
            <a:ext cx="298753" cy="340136"/>
          </a:xfrm>
          <a:prstGeom prst="straightConnector1">
            <a:avLst/>
          </a:prstGeom>
          <a:ln>
            <a:solidFill>
              <a:schemeClr val="accent6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337097" y="-38807"/>
            <a:ext cx="3810000" cy="3810000"/>
            <a:chOff x="4763252" y="0"/>
            <a:chExt cx="3810000" cy="3810000"/>
          </a:xfrm>
        </p:grpSpPr>
        <p:pic>
          <p:nvPicPr>
            <p:cNvPr id="63" name="Picture 62" descr="PlotsForSquareLargeA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252" y="0"/>
              <a:ext cx="3810000" cy="3810000"/>
            </a:xfrm>
            <a:prstGeom prst="rect">
              <a:avLst/>
            </a:prstGeom>
          </p:spPr>
        </p:pic>
        <p:sp>
          <p:nvSpPr>
            <p:cNvPr id="64" name="Circular Arrow 63"/>
            <p:cNvSpPr/>
            <p:nvPr/>
          </p:nvSpPr>
          <p:spPr>
            <a:xfrm rot="4728370" flipH="1">
              <a:off x="6338712" y="1573605"/>
              <a:ext cx="695592" cy="712117"/>
            </a:xfrm>
            <a:prstGeom prst="circularArrow">
              <a:avLst>
                <a:gd name="adj1" fmla="val 4666"/>
                <a:gd name="adj2" fmla="val 893644"/>
                <a:gd name="adj3" fmla="val 20535443"/>
                <a:gd name="adj4" fmla="val 15674191"/>
                <a:gd name="adj5" fmla="val 5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08049" y="2402325"/>
              <a:ext cx="742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A</a:t>
              </a:r>
              <a:r>
                <a:rPr lang="en-US" dirty="0" smtClean="0">
                  <a:latin typeface="Times New Roman"/>
                  <a:cs typeface="Times New Roman"/>
                </a:rPr>
                <a:t>=5/8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27501" y="1397072"/>
              <a:ext cx="9019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β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52908" y="746059"/>
              <a:ext cx="9204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mean, β=π/2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269705" y="1061590"/>
              <a:ext cx="298753" cy="2567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305990" y="2359528"/>
              <a:ext cx="742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Locus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1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2016-01-28T20:38:26Z</dcterms:created>
  <dcterms:modified xsi:type="dcterms:W3CDTF">2016-01-28T20:48:17Z</dcterms:modified>
</cp:coreProperties>
</file>