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25" d="100"/>
          <a:sy n="25" d="100"/>
        </p:scale>
        <p:origin x="-592" y="1072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2396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2270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484370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4668" y="36962744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44668" y="34484370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895652" y="39006652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871653" y="38211980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26907371" y="4048556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144463" y="40459426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1977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37132355" y="24705224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132355" y="27575866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If variance is larger than desired  maximum, we direct swarm to nearest corner to gather robots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41301927" y="30706420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32150" y="30655620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683" y="24629794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qrcode.28537899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982" y="16206345"/>
            <a:ext cx="1869700" cy="18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405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Aaron Becker</cp:lastModifiedBy>
  <cp:revision>269</cp:revision>
  <cp:lastPrinted>2015-01-06T20:49:17Z</cp:lastPrinted>
  <dcterms:created xsi:type="dcterms:W3CDTF">2013-11-20T00:06:42Z</dcterms:created>
  <dcterms:modified xsi:type="dcterms:W3CDTF">2015-03-26T20:53:32Z</dcterms:modified>
</cp:coreProperties>
</file>